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6" r:id="rId4"/>
    <p:sldId id="258" r:id="rId5"/>
    <p:sldId id="259" r:id="rId6"/>
    <p:sldId id="260" r:id="rId7"/>
    <p:sldId id="261" r:id="rId8"/>
    <p:sldId id="262" r:id="rId9"/>
    <p:sldId id="263" r:id="rId10"/>
    <p:sldId id="264" r:id="rId11"/>
    <p:sldId id="265" r:id="rId12"/>
    <p:sldId id="267" r:id="rId13"/>
  </p:sldIdLst>
  <p:sldSz cx="12192000" cy="6858000"/>
  <p:notesSz cx="6858000" cy="9144000"/>
  <p:defaultTextStyle>
    <a:defPPr>
      <a:defRPr lang="es-EC"/>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2466" autoAdjust="0"/>
    <p:restoredTop sz="94660"/>
  </p:normalViewPr>
  <p:slideViewPr>
    <p:cSldViewPr snapToGrid="0">
      <p:cViewPr varScale="1">
        <p:scale>
          <a:sx n="69" d="100"/>
          <a:sy n="69" d="100"/>
        </p:scale>
        <p:origin x="276"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6C06EC2-8689-40EC-83C0-3C8389B7755E}" type="doc">
      <dgm:prSet loTypeId="urn:microsoft.com/office/officeart/2005/8/layout/list1" loCatId="list" qsTypeId="urn:microsoft.com/office/officeart/2005/8/quickstyle/simple1" qsCatId="simple" csTypeId="urn:microsoft.com/office/officeart/2005/8/colors/accent1_4" csCatId="accent1" phldr="1"/>
      <dgm:spPr/>
      <dgm:t>
        <a:bodyPr/>
        <a:lstStyle/>
        <a:p>
          <a:endParaRPr lang="es-ES"/>
        </a:p>
      </dgm:t>
    </dgm:pt>
    <dgm:pt modelId="{8E2E93F2-1AD2-499C-A38E-BAB4C095C53D}">
      <dgm:prSet/>
      <dgm:spPr/>
      <dgm:t>
        <a:bodyPr/>
        <a:lstStyle/>
        <a:p>
          <a:pPr rtl="0"/>
          <a:r>
            <a:rPr lang="es-EC" smtClean="0"/>
            <a:t>CIERRE FISCAL INSTITUCIONES SIN FINES DE LUCRO</a:t>
          </a:r>
          <a:endParaRPr lang="es-EC"/>
        </a:p>
      </dgm:t>
    </dgm:pt>
    <dgm:pt modelId="{ECAC4F7E-14E8-430D-B475-17FBC08427FF}" type="parTrans" cxnId="{E9E0791E-9569-4FCA-BEB5-35E3A97DFEA8}">
      <dgm:prSet/>
      <dgm:spPr/>
      <dgm:t>
        <a:bodyPr/>
        <a:lstStyle/>
        <a:p>
          <a:endParaRPr lang="es-ES"/>
        </a:p>
      </dgm:t>
    </dgm:pt>
    <dgm:pt modelId="{ED154F01-79CA-430A-B558-75E2E1E97F2F}" type="sibTrans" cxnId="{E9E0791E-9569-4FCA-BEB5-35E3A97DFEA8}">
      <dgm:prSet/>
      <dgm:spPr/>
      <dgm:t>
        <a:bodyPr/>
        <a:lstStyle/>
        <a:p>
          <a:endParaRPr lang="es-ES"/>
        </a:p>
      </dgm:t>
    </dgm:pt>
    <dgm:pt modelId="{6C6C9DC0-F964-4B7F-9B7A-BC8CA7E4C638}" type="pres">
      <dgm:prSet presAssocID="{66C06EC2-8689-40EC-83C0-3C8389B7755E}" presName="linear" presStyleCnt="0">
        <dgm:presLayoutVars>
          <dgm:dir/>
          <dgm:animLvl val="lvl"/>
          <dgm:resizeHandles val="exact"/>
        </dgm:presLayoutVars>
      </dgm:prSet>
      <dgm:spPr/>
    </dgm:pt>
    <dgm:pt modelId="{4642066C-DF8A-4AB5-A44F-83577994F3CA}" type="pres">
      <dgm:prSet presAssocID="{8E2E93F2-1AD2-499C-A38E-BAB4C095C53D}" presName="parentLin" presStyleCnt="0"/>
      <dgm:spPr/>
    </dgm:pt>
    <dgm:pt modelId="{B5835559-9387-42DF-BDA8-A9DE5DAE7484}" type="pres">
      <dgm:prSet presAssocID="{8E2E93F2-1AD2-499C-A38E-BAB4C095C53D}" presName="parentLeftMargin" presStyleLbl="node1" presStyleIdx="0" presStyleCnt="1"/>
      <dgm:spPr/>
    </dgm:pt>
    <dgm:pt modelId="{13B71091-1944-4788-AF9A-54FC71A56585}" type="pres">
      <dgm:prSet presAssocID="{8E2E93F2-1AD2-499C-A38E-BAB4C095C53D}" presName="parentText" presStyleLbl="node1" presStyleIdx="0" presStyleCnt="1" custScaleX="134488" custScaleY="156831" custLinFactNeighborX="-19113" custLinFactNeighborY="4881">
        <dgm:presLayoutVars>
          <dgm:chMax val="0"/>
          <dgm:bulletEnabled val="1"/>
        </dgm:presLayoutVars>
      </dgm:prSet>
      <dgm:spPr/>
    </dgm:pt>
    <dgm:pt modelId="{8FC92392-56F4-44CE-8BDE-396276D2CFBA}" type="pres">
      <dgm:prSet presAssocID="{8E2E93F2-1AD2-499C-A38E-BAB4C095C53D}" presName="negativeSpace" presStyleCnt="0"/>
      <dgm:spPr/>
    </dgm:pt>
    <dgm:pt modelId="{0B8C9144-0EA2-440E-8010-70E153A15B00}" type="pres">
      <dgm:prSet presAssocID="{8E2E93F2-1AD2-499C-A38E-BAB4C095C53D}" presName="childText" presStyleLbl="conFgAcc1" presStyleIdx="0" presStyleCnt="1" custLinFactNeighborX="-606" custLinFactNeighborY="-33374">
        <dgm:presLayoutVars>
          <dgm:bulletEnabled val="1"/>
        </dgm:presLayoutVars>
      </dgm:prSet>
      <dgm:spPr/>
    </dgm:pt>
  </dgm:ptLst>
  <dgm:cxnLst>
    <dgm:cxn modelId="{AF691298-9CF8-4168-960E-D0323567C557}" type="presOf" srcId="{8E2E93F2-1AD2-499C-A38E-BAB4C095C53D}" destId="{B5835559-9387-42DF-BDA8-A9DE5DAE7484}" srcOrd="0" destOrd="0" presId="urn:microsoft.com/office/officeart/2005/8/layout/list1"/>
    <dgm:cxn modelId="{F6D0068F-5717-4B44-B6D6-4E589426DCD6}" type="presOf" srcId="{66C06EC2-8689-40EC-83C0-3C8389B7755E}" destId="{6C6C9DC0-F964-4B7F-9B7A-BC8CA7E4C638}" srcOrd="0" destOrd="0" presId="urn:microsoft.com/office/officeart/2005/8/layout/list1"/>
    <dgm:cxn modelId="{E9E0791E-9569-4FCA-BEB5-35E3A97DFEA8}" srcId="{66C06EC2-8689-40EC-83C0-3C8389B7755E}" destId="{8E2E93F2-1AD2-499C-A38E-BAB4C095C53D}" srcOrd="0" destOrd="0" parTransId="{ECAC4F7E-14E8-430D-B475-17FBC08427FF}" sibTransId="{ED154F01-79CA-430A-B558-75E2E1E97F2F}"/>
    <dgm:cxn modelId="{E35825A9-420D-4D53-970E-E2FBA387834B}" type="presOf" srcId="{8E2E93F2-1AD2-499C-A38E-BAB4C095C53D}" destId="{13B71091-1944-4788-AF9A-54FC71A56585}" srcOrd="1" destOrd="0" presId="urn:microsoft.com/office/officeart/2005/8/layout/list1"/>
    <dgm:cxn modelId="{46065BA4-B4BD-49C9-A585-EB082D252514}" type="presParOf" srcId="{6C6C9DC0-F964-4B7F-9B7A-BC8CA7E4C638}" destId="{4642066C-DF8A-4AB5-A44F-83577994F3CA}" srcOrd="0" destOrd="0" presId="urn:microsoft.com/office/officeart/2005/8/layout/list1"/>
    <dgm:cxn modelId="{CBA00908-E706-4340-8FB5-7AEFCC8C5775}" type="presParOf" srcId="{4642066C-DF8A-4AB5-A44F-83577994F3CA}" destId="{B5835559-9387-42DF-BDA8-A9DE5DAE7484}" srcOrd="0" destOrd="0" presId="urn:microsoft.com/office/officeart/2005/8/layout/list1"/>
    <dgm:cxn modelId="{941132F9-445D-458F-9BFE-50B5AF49EAB6}" type="presParOf" srcId="{4642066C-DF8A-4AB5-A44F-83577994F3CA}" destId="{13B71091-1944-4788-AF9A-54FC71A56585}" srcOrd="1" destOrd="0" presId="urn:microsoft.com/office/officeart/2005/8/layout/list1"/>
    <dgm:cxn modelId="{817ED726-3189-407A-940E-D0432D1C6D0E}" type="presParOf" srcId="{6C6C9DC0-F964-4B7F-9B7A-BC8CA7E4C638}" destId="{8FC92392-56F4-44CE-8BDE-396276D2CFBA}" srcOrd="1" destOrd="0" presId="urn:microsoft.com/office/officeart/2005/8/layout/list1"/>
    <dgm:cxn modelId="{27450820-951C-4D5A-9F00-AE74094710DF}" type="presParOf" srcId="{6C6C9DC0-F964-4B7F-9B7A-BC8CA7E4C638}" destId="{0B8C9144-0EA2-440E-8010-70E153A15B00}" srcOrd="2"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5121EAF9-349E-4BB0-9902-2199C55975AC}" type="doc">
      <dgm:prSet loTypeId="urn:microsoft.com/office/officeart/2005/8/layout/vList2" loCatId="list" qsTypeId="urn:microsoft.com/office/officeart/2005/8/quickstyle/simple1" qsCatId="simple" csTypeId="urn:microsoft.com/office/officeart/2005/8/colors/colorful2" csCatId="colorful" phldr="1"/>
      <dgm:spPr/>
      <dgm:t>
        <a:bodyPr/>
        <a:lstStyle/>
        <a:p>
          <a:endParaRPr lang="es-ES"/>
        </a:p>
      </dgm:t>
    </dgm:pt>
    <dgm:pt modelId="{43A6A122-7A9C-4532-981A-37D0989F5E12}">
      <dgm:prSet/>
      <dgm:spPr/>
      <dgm:t>
        <a:bodyPr/>
        <a:lstStyle/>
        <a:p>
          <a:pPr algn="ctr" rtl="0"/>
          <a:r>
            <a:rPr lang="es-ES" b="1" smtClean="0"/>
            <a:t>Deberes formales y obligaciones tributarias de las instituciones de la Iglesia Católica</a:t>
          </a:r>
          <a:endParaRPr lang="es-EC"/>
        </a:p>
      </dgm:t>
    </dgm:pt>
    <dgm:pt modelId="{CF14F74C-7C99-408A-8BED-3A2B2B52F76B}" type="parTrans" cxnId="{4A35D897-319B-4E35-A1D2-8618188B7EF4}">
      <dgm:prSet/>
      <dgm:spPr/>
      <dgm:t>
        <a:bodyPr/>
        <a:lstStyle/>
        <a:p>
          <a:endParaRPr lang="es-ES"/>
        </a:p>
      </dgm:t>
    </dgm:pt>
    <dgm:pt modelId="{370C3DB2-E2DA-416A-BB1C-9AA5AC68A408}" type="sibTrans" cxnId="{4A35D897-319B-4E35-A1D2-8618188B7EF4}">
      <dgm:prSet/>
      <dgm:spPr/>
      <dgm:t>
        <a:bodyPr/>
        <a:lstStyle/>
        <a:p>
          <a:endParaRPr lang="es-ES"/>
        </a:p>
      </dgm:t>
    </dgm:pt>
    <dgm:pt modelId="{2C93B48D-3CBC-46AA-B83C-74034E6E5115}" type="pres">
      <dgm:prSet presAssocID="{5121EAF9-349E-4BB0-9902-2199C55975AC}" presName="linear" presStyleCnt="0">
        <dgm:presLayoutVars>
          <dgm:animLvl val="lvl"/>
          <dgm:resizeHandles val="exact"/>
        </dgm:presLayoutVars>
      </dgm:prSet>
      <dgm:spPr/>
    </dgm:pt>
    <dgm:pt modelId="{8E69EE7F-3440-4484-ACE6-34E6896E4A5D}" type="pres">
      <dgm:prSet presAssocID="{43A6A122-7A9C-4532-981A-37D0989F5E12}" presName="parentText" presStyleLbl="node1" presStyleIdx="0" presStyleCnt="1" custScaleY="76989">
        <dgm:presLayoutVars>
          <dgm:chMax val="0"/>
          <dgm:bulletEnabled val="1"/>
        </dgm:presLayoutVars>
      </dgm:prSet>
      <dgm:spPr/>
    </dgm:pt>
  </dgm:ptLst>
  <dgm:cxnLst>
    <dgm:cxn modelId="{532BB798-73A8-45EE-8E0B-5741B576B213}" type="presOf" srcId="{43A6A122-7A9C-4532-981A-37D0989F5E12}" destId="{8E69EE7F-3440-4484-ACE6-34E6896E4A5D}" srcOrd="0" destOrd="0" presId="urn:microsoft.com/office/officeart/2005/8/layout/vList2"/>
    <dgm:cxn modelId="{4A35D897-319B-4E35-A1D2-8618188B7EF4}" srcId="{5121EAF9-349E-4BB0-9902-2199C55975AC}" destId="{43A6A122-7A9C-4532-981A-37D0989F5E12}" srcOrd="0" destOrd="0" parTransId="{CF14F74C-7C99-408A-8BED-3A2B2B52F76B}" sibTransId="{370C3DB2-E2DA-416A-BB1C-9AA5AC68A408}"/>
    <dgm:cxn modelId="{C2C08DF3-0FE5-4842-BADF-A1E54E794CC5}" type="presOf" srcId="{5121EAF9-349E-4BB0-9902-2199C55975AC}" destId="{2C93B48D-3CBC-46AA-B83C-74034E6E5115}" srcOrd="0" destOrd="0" presId="urn:microsoft.com/office/officeart/2005/8/layout/vList2"/>
    <dgm:cxn modelId="{39A07D0F-6834-438E-81F6-EBF311ACAA93}" type="presParOf" srcId="{2C93B48D-3CBC-46AA-B83C-74034E6E5115}" destId="{8E69EE7F-3440-4484-ACE6-34E6896E4A5D}"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599FFD7E-8211-4B1B-AF06-F8CC382F2A5C}" type="doc">
      <dgm:prSet loTypeId="urn:microsoft.com/office/officeart/2005/8/layout/vList5" loCatId="list" qsTypeId="urn:microsoft.com/office/officeart/2005/8/quickstyle/simple1" qsCatId="simple" csTypeId="urn:microsoft.com/office/officeart/2005/8/colors/accent1_2" csCatId="accent1"/>
      <dgm:spPr/>
      <dgm:t>
        <a:bodyPr/>
        <a:lstStyle/>
        <a:p>
          <a:endParaRPr lang="es-ES"/>
        </a:p>
      </dgm:t>
    </dgm:pt>
    <dgm:pt modelId="{5BDC0BFB-B656-4029-8BB7-AB50BFD78FEE}">
      <dgm:prSet/>
      <dgm:spPr/>
      <dgm:t>
        <a:bodyPr/>
        <a:lstStyle/>
        <a:p>
          <a:pPr rtl="0"/>
          <a:r>
            <a:rPr lang="es-ES" b="1" i="1" u="sng" smtClean="0"/>
            <a:t>OBLIGACIÓN DE LLEVAR CONTABILIDAD </a:t>
          </a:r>
          <a:endParaRPr lang="es-EC"/>
        </a:p>
      </dgm:t>
    </dgm:pt>
    <dgm:pt modelId="{F7775B55-C1FE-420A-B4CE-FCD4625D5294}" type="parTrans" cxnId="{3342EF94-634D-42C3-8014-1B363577BD8C}">
      <dgm:prSet/>
      <dgm:spPr/>
      <dgm:t>
        <a:bodyPr/>
        <a:lstStyle/>
        <a:p>
          <a:endParaRPr lang="es-ES"/>
        </a:p>
      </dgm:t>
    </dgm:pt>
    <dgm:pt modelId="{088FE488-AD9B-4950-BB8B-B2138297BBD3}" type="sibTrans" cxnId="{3342EF94-634D-42C3-8014-1B363577BD8C}">
      <dgm:prSet/>
      <dgm:spPr/>
      <dgm:t>
        <a:bodyPr/>
        <a:lstStyle/>
        <a:p>
          <a:endParaRPr lang="es-ES"/>
        </a:p>
      </dgm:t>
    </dgm:pt>
    <dgm:pt modelId="{748192B6-F939-4B85-9FD2-CD6E1B6C9B69}">
      <dgm:prSet/>
      <dgm:spPr/>
      <dgm:t>
        <a:bodyPr/>
        <a:lstStyle/>
        <a:p>
          <a:pPr rtl="0"/>
          <a:r>
            <a:rPr lang="es-ES" smtClean="0"/>
            <a:t>Llevar contabilidad de acuerdo a la técnica contable, pueden adoptar las normas internacionales de información financiera (NIIF) si lo consideran conveniente. </a:t>
          </a:r>
          <a:endParaRPr lang="es-EC"/>
        </a:p>
      </dgm:t>
    </dgm:pt>
    <dgm:pt modelId="{32DAA365-0DE8-49D2-8ECC-16C65560262E}" type="parTrans" cxnId="{359F9ED9-5543-466A-8285-1E8183AB56B9}">
      <dgm:prSet/>
      <dgm:spPr/>
      <dgm:t>
        <a:bodyPr/>
        <a:lstStyle/>
        <a:p>
          <a:endParaRPr lang="es-ES"/>
        </a:p>
      </dgm:t>
    </dgm:pt>
    <dgm:pt modelId="{F40AFDBC-2DE9-402B-8CA5-755D294F3D81}" type="sibTrans" cxnId="{359F9ED9-5543-466A-8285-1E8183AB56B9}">
      <dgm:prSet/>
      <dgm:spPr/>
      <dgm:t>
        <a:bodyPr/>
        <a:lstStyle/>
        <a:p>
          <a:endParaRPr lang="es-ES"/>
        </a:p>
      </dgm:t>
    </dgm:pt>
    <dgm:pt modelId="{F37732A4-D0FB-4B4C-A4E7-88983B8F3B59}">
      <dgm:prSet/>
      <dgm:spPr/>
      <dgm:t>
        <a:bodyPr/>
        <a:lstStyle/>
        <a:p>
          <a:pPr rtl="0"/>
          <a:r>
            <a:rPr lang="es-ES" smtClean="0"/>
            <a:t>Mantener todos los documentos que respalden los registros de información contable, tanto de ingresos como de egresos, hasta por 7 años.</a:t>
          </a:r>
          <a:endParaRPr lang="es-EC"/>
        </a:p>
      </dgm:t>
    </dgm:pt>
    <dgm:pt modelId="{4126BC94-71A0-4473-B169-C7FA8DCC7D5D}" type="parTrans" cxnId="{8D8E4BDB-B282-4F5B-80C3-EB87FB3EF1C5}">
      <dgm:prSet/>
      <dgm:spPr/>
      <dgm:t>
        <a:bodyPr/>
        <a:lstStyle/>
        <a:p>
          <a:endParaRPr lang="es-ES"/>
        </a:p>
      </dgm:t>
    </dgm:pt>
    <dgm:pt modelId="{C61924F7-DC45-4D8C-8AAB-9A0B2147AC6D}" type="sibTrans" cxnId="{8D8E4BDB-B282-4F5B-80C3-EB87FB3EF1C5}">
      <dgm:prSet/>
      <dgm:spPr/>
      <dgm:t>
        <a:bodyPr/>
        <a:lstStyle/>
        <a:p>
          <a:endParaRPr lang="es-ES"/>
        </a:p>
      </dgm:t>
    </dgm:pt>
    <dgm:pt modelId="{EC30187F-C3A2-492E-AC13-13A3A72CFD00}" type="pres">
      <dgm:prSet presAssocID="{599FFD7E-8211-4B1B-AF06-F8CC382F2A5C}" presName="Name0" presStyleCnt="0">
        <dgm:presLayoutVars>
          <dgm:dir/>
          <dgm:animLvl val="lvl"/>
          <dgm:resizeHandles val="exact"/>
        </dgm:presLayoutVars>
      </dgm:prSet>
      <dgm:spPr/>
    </dgm:pt>
    <dgm:pt modelId="{17491730-EF58-4D9F-A383-F34218B8A84D}" type="pres">
      <dgm:prSet presAssocID="{5BDC0BFB-B656-4029-8BB7-AB50BFD78FEE}" presName="linNode" presStyleCnt="0"/>
      <dgm:spPr/>
    </dgm:pt>
    <dgm:pt modelId="{782B494B-FA93-474F-BBED-75A50C093C7D}" type="pres">
      <dgm:prSet presAssocID="{5BDC0BFB-B656-4029-8BB7-AB50BFD78FEE}" presName="parentText" presStyleLbl="node1" presStyleIdx="0" presStyleCnt="1">
        <dgm:presLayoutVars>
          <dgm:chMax val="1"/>
          <dgm:bulletEnabled val="1"/>
        </dgm:presLayoutVars>
      </dgm:prSet>
      <dgm:spPr/>
    </dgm:pt>
    <dgm:pt modelId="{F65C579A-8B8B-412D-88A5-38FC24A168FD}" type="pres">
      <dgm:prSet presAssocID="{5BDC0BFB-B656-4029-8BB7-AB50BFD78FEE}" presName="descendantText" presStyleLbl="alignAccFollowNode1" presStyleIdx="0" presStyleCnt="1">
        <dgm:presLayoutVars>
          <dgm:bulletEnabled val="1"/>
        </dgm:presLayoutVars>
      </dgm:prSet>
      <dgm:spPr/>
    </dgm:pt>
  </dgm:ptLst>
  <dgm:cxnLst>
    <dgm:cxn modelId="{877846B2-7284-496D-8278-1EA7FD1BAF51}" type="presOf" srcId="{599FFD7E-8211-4B1B-AF06-F8CC382F2A5C}" destId="{EC30187F-C3A2-492E-AC13-13A3A72CFD00}" srcOrd="0" destOrd="0" presId="urn:microsoft.com/office/officeart/2005/8/layout/vList5"/>
    <dgm:cxn modelId="{359F9ED9-5543-466A-8285-1E8183AB56B9}" srcId="{5BDC0BFB-B656-4029-8BB7-AB50BFD78FEE}" destId="{748192B6-F939-4B85-9FD2-CD6E1B6C9B69}" srcOrd="0" destOrd="0" parTransId="{32DAA365-0DE8-49D2-8ECC-16C65560262E}" sibTransId="{F40AFDBC-2DE9-402B-8CA5-755D294F3D81}"/>
    <dgm:cxn modelId="{D9C3FAD0-7E4F-4C4F-B393-7B9AC8E09D1A}" type="presOf" srcId="{5BDC0BFB-B656-4029-8BB7-AB50BFD78FEE}" destId="{782B494B-FA93-474F-BBED-75A50C093C7D}" srcOrd="0" destOrd="0" presId="urn:microsoft.com/office/officeart/2005/8/layout/vList5"/>
    <dgm:cxn modelId="{CD422FF1-D1E6-4225-B68C-43D4241694CF}" type="presOf" srcId="{F37732A4-D0FB-4B4C-A4E7-88983B8F3B59}" destId="{F65C579A-8B8B-412D-88A5-38FC24A168FD}" srcOrd="0" destOrd="1" presId="urn:microsoft.com/office/officeart/2005/8/layout/vList5"/>
    <dgm:cxn modelId="{0E2A4F81-1FE1-4EA3-993B-5FC103E968DB}" type="presOf" srcId="{748192B6-F939-4B85-9FD2-CD6E1B6C9B69}" destId="{F65C579A-8B8B-412D-88A5-38FC24A168FD}" srcOrd="0" destOrd="0" presId="urn:microsoft.com/office/officeart/2005/8/layout/vList5"/>
    <dgm:cxn modelId="{3342EF94-634D-42C3-8014-1B363577BD8C}" srcId="{599FFD7E-8211-4B1B-AF06-F8CC382F2A5C}" destId="{5BDC0BFB-B656-4029-8BB7-AB50BFD78FEE}" srcOrd="0" destOrd="0" parTransId="{F7775B55-C1FE-420A-B4CE-FCD4625D5294}" sibTransId="{088FE488-AD9B-4950-BB8B-B2138297BBD3}"/>
    <dgm:cxn modelId="{8D8E4BDB-B282-4F5B-80C3-EB87FB3EF1C5}" srcId="{5BDC0BFB-B656-4029-8BB7-AB50BFD78FEE}" destId="{F37732A4-D0FB-4B4C-A4E7-88983B8F3B59}" srcOrd="1" destOrd="0" parTransId="{4126BC94-71A0-4473-B169-C7FA8DCC7D5D}" sibTransId="{C61924F7-DC45-4D8C-8AAB-9A0B2147AC6D}"/>
    <dgm:cxn modelId="{1276C350-D41B-4710-844A-B8A4E7182222}" type="presParOf" srcId="{EC30187F-C3A2-492E-AC13-13A3A72CFD00}" destId="{17491730-EF58-4D9F-A383-F34218B8A84D}" srcOrd="0" destOrd="0" presId="urn:microsoft.com/office/officeart/2005/8/layout/vList5"/>
    <dgm:cxn modelId="{6FFC29E6-400E-4075-9974-33E012170883}" type="presParOf" srcId="{17491730-EF58-4D9F-A383-F34218B8A84D}" destId="{782B494B-FA93-474F-BBED-75A50C093C7D}" srcOrd="0" destOrd="0" presId="urn:microsoft.com/office/officeart/2005/8/layout/vList5"/>
    <dgm:cxn modelId="{ED2067FD-80C8-4AAE-9246-2B7E22464527}" type="presParOf" srcId="{17491730-EF58-4D9F-A383-F34218B8A84D}" destId="{F65C579A-8B8B-412D-88A5-38FC24A168FD}" srcOrd="1" destOrd="0" presId="urn:microsoft.com/office/officeart/2005/8/layout/vList5"/>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A3320382-917F-472B-9055-8A2BEC06DD98}" type="doc">
      <dgm:prSet loTypeId="urn:microsoft.com/office/officeart/2005/8/layout/vList5" loCatId="list" qsTypeId="urn:microsoft.com/office/officeart/2005/8/quickstyle/simple1" qsCatId="simple" csTypeId="urn:microsoft.com/office/officeart/2005/8/colors/accent1_2" csCatId="accent1"/>
      <dgm:spPr/>
      <dgm:t>
        <a:bodyPr/>
        <a:lstStyle/>
        <a:p>
          <a:endParaRPr lang="es-ES"/>
        </a:p>
      </dgm:t>
    </dgm:pt>
    <dgm:pt modelId="{C9EE8EBF-5FF8-4985-A16A-5C043DE51975}">
      <dgm:prSet/>
      <dgm:spPr/>
      <dgm:t>
        <a:bodyPr/>
        <a:lstStyle/>
        <a:p>
          <a:pPr rtl="0"/>
          <a:r>
            <a:rPr lang="es-ES" smtClean="0"/>
            <a:t>En caso de realizar actividades d educación, salud o asistencia social, la entidad debe inscribirse con un RUC independiente de la entidad mayor. Debe presentar los siguientes requisitos:</a:t>
          </a:r>
          <a:endParaRPr lang="es-EC"/>
        </a:p>
      </dgm:t>
    </dgm:pt>
    <dgm:pt modelId="{6672F723-C189-4118-AE18-5BCAFA3D16FE}" type="parTrans" cxnId="{3BD16127-8E17-4C99-A369-3BA81EF3045A}">
      <dgm:prSet/>
      <dgm:spPr/>
      <dgm:t>
        <a:bodyPr/>
        <a:lstStyle/>
        <a:p>
          <a:endParaRPr lang="es-ES"/>
        </a:p>
      </dgm:t>
    </dgm:pt>
    <dgm:pt modelId="{F6F43863-3B3C-4727-92B8-856A10759718}" type="sibTrans" cxnId="{3BD16127-8E17-4C99-A369-3BA81EF3045A}">
      <dgm:prSet/>
      <dgm:spPr/>
      <dgm:t>
        <a:bodyPr/>
        <a:lstStyle/>
        <a:p>
          <a:endParaRPr lang="es-ES"/>
        </a:p>
      </dgm:t>
    </dgm:pt>
    <dgm:pt modelId="{D8C16638-8F91-4C47-BEAF-64CC81740D8F}">
      <dgm:prSet/>
      <dgm:spPr/>
      <dgm:t>
        <a:bodyPr/>
        <a:lstStyle/>
        <a:p>
          <a:pPr rtl="0"/>
          <a:r>
            <a:rPr lang="es-ES" smtClean="0"/>
            <a:t>Documento de creación emitido por la entidad principal o mayor de la Iglesia.</a:t>
          </a:r>
          <a:endParaRPr lang="es-EC"/>
        </a:p>
      </dgm:t>
    </dgm:pt>
    <dgm:pt modelId="{AA3E8395-9CAE-4B41-B44D-1A7B08FC12FA}" type="parTrans" cxnId="{91C728F0-1C08-4382-B8AD-DD7569B7EF44}">
      <dgm:prSet/>
      <dgm:spPr/>
      <dgm:t>
        <a:bodyPr/>
        <a:lstStyle/>
        <a:p>
          <a:endParaRPr lang="es-ES"/>
        </a:p>
      </dgm:t>
    </dgm:pt>
    <dgm:pt modelId="{92736775-A575-4ED0-8720-A43554E79B8A}" type="sibTrans" cxnId="{91C728F0-1C08-4382-B8AD-DD7569B7EF44}">
      <dgm:prSet/>
      <dgm:spPr/>
      <dgm:t>
        <a:bodyPr/>
        <a:lstStyle/>
        <a:p>
          <a:endParaRPr lang="es-ES"/>
        </a:p>
      </dgm:t>
    </dgm:pt>
    <dgm:pt modelId="{8F7962D0-0C46-4B2B-811C-A80E8940B7E9}">
      <dgm:prSet/>
      <dgm:spPr/>
      <dgm:t>
        <a:bodyPr/>
        <a:lstStyle/>
        <a:p>
          <a:pPr rtl="0"/>
          <a:r>
            <a:rPr lang="es-ES" smtClean="0"/>
            <a:t>Nombramiento del representante legal de la entidad menor, emitido por el representante legal de la entidad principal o mayor.</a:t>
          </a:r>
          <a:endParaRPr lang="es-EC"/>
        </a:p>
      </dgm:t>
    </dgm:pt>
    <dgm:pt modelId="{2A9BC886-6ED0-49B7-B635-3B2CC735AAB3}" type="parTrans" cxnId="{CE3AFBD7-6380-431C-B7D1-9BB66D9CCD45}">
      <dgm:prSet/>
      <dgm:spPr/>
      <dgm:t>
        <a:bodyPr/>
        <a:lstStyle/>
        <a:p>
          <a:endParaRPr lang="es-ES"/>
        </a:p>
      </dgm:t>
    </dgm:pt>
    <dgm:pt modelId="{0096A3FA-E7F1-4463-B3D4-1B012833B5A4}" type="sibTrans" cxnId="{CE3AFBD7-6380-431C-B7D1-9BB66D9CCD45}">
      <dgm:prSet/>
      <dgm:spPr/>
      <dgm:t>
        <a:bodyPr/>
        <a:lstStyle/>
        <a:p>
          <a:endParaRPr lang="es-ES"/>
        </a:p>
      </dgm:t>
    </dgm:pt>
    <dgm:pt modelId="{5320B6D9-637D-44C7-B55D-648A1C624AAD}">
      <dgm:prSet/>
      <dgm:spPr/>
      <dgm:t>
        <a:bodyPr/>
        <a:lstStyle/>
        <a:p>
          <a:pPr rtl="0"/>
          <a:r>
            <a:rPr lang="es-ES" smtClean="0"/>
            <a:t>Permiso de funcionamiento o acuerdo otorgado por la entidad competente según corresponda (Ministerio de Educación, Ministerio de Salud o Ministerio de Inclusión Económica y Social).</a:t>
          </a:r>
          <a:endParaRPr lang="es-EC"/>
        </a:p>
      </dgm:t>
    </dgm:pt>
    <dgm:pt modelId="{D5907B65-D606-46FE-B697-6F9945934680}" type="parTrans" cxnId="{BED80DE9-49B5-4BD1-8564-57A5B00F82EC}">
      <dgm:prSet/>
      <dgm:spPr/>
      <dgm:t>
        <a:bodyPr/>
        <a:lstStyle/>
        <a:p>
          <a:endParaRPr lang="es-ES"/>
        </a:p>
      </dgm:t>
    </dgm:pt>
    <dgm:pt modelId="{06908139-A9F1-426D-A273-741284684104}" type="sibTrans" cxnId="{BED80DE9-49B5-4BD1-8564-57A5B00F82EC}">
      <dgm:prSet/>
      <dgm:spPr/>
      <dgm:t>
        <a:bodyPr/>
        <a:lstStyle/>
        <a:p>
          <a:endParaRPr lang="es-ES"/>
        </a:p>
      </dgm:t>
    </dgm:pt>
    <dgm:pt modelId="{EEABADF7-7F36-44C8-BA94-608F303328D2}">
      <dgm:prSet/>
      <dgm:spPr/>
      <dgm:t>
        <a:bodyPr/>
        <a:lstStyle/>
        <a:p>
          <a:pPr rtl="0"/>
          <a:r>
            <a:rPr lang="es-ES" smtClean="0"/>
            <a:t>Original del documento de identificación del Representante Legal.</a:t>
          </a:r>
          <a:endParaRPr lang="es-EC"/>
        </a:p>
      </dgm:t>
    </dgm:pt>
    <dgm:pt modelId="{85238CC1-D437-468C-BA04-8EABB0306677}" type="parTrans" cxnId="{06D888B3-2B8B-4545-BA1F-43540EB21A1D}">
      <dgm:prSet/>
      <dgm:spPr/>
      <dgm:t>
        <a:bodyPr/>
        <a:lstStyle/>
        <a:p>
          <a:endParaRPr lang="es-ES"/>
        </a:p>
      </dgm:t>
    </dgm:pt>
    <dgm:pt modelId="{C0FBAFE6-2817-486B-9B1A-ECCB481F96AB}" type="sibTrans" cxnId="{06D888B3-2B8B-4545-BA1F-43540EB21A1D}">
      <dgm:prSet/>
      <dgm:spPr/>
      <dgm:t>
        <a:bodyPr/>
        <a:lstStyle/>
        <a:p>
          <a:endParaRPr lang="es-ES"/>
        </a:p>
      </dgm:t>
    </dgm:pt>
    <dgm:pt modelId="{480A42FC-AC62-4205-BC66-60DFDCF6D526}">
      <dgm:prSet/>
      <dgm:spPr/>
      <dgm:t>
        <a:bodyPr/>
        <a:lstStyle/>
        <a:p>
          <a:pPr rtl="0"/>
          <a:r>
            <a:rPr lang="es-ES" smtClean="0"/>
            <a:t>Formulario 01-A, llenado con los datos solicitados y firma del Representante Legal de la entidad menor.</a:t>
          </a:r>
          <a:endParaRPr lang="es-EC"/>
        </a:p>
      </dgm:t>
    </dgm:pt>
    <dgm:pt modelId="{B57342F0-9AEF-43AC-B6C3-663EFDFDA526}" type="parTrans" cxnId="{9DC6BD6B-6ED9-4D2D-B89F-13C4A562DB96}">
      <dgm:prSet/>
      <dgm:spPr/>
      <dgm:t>
        <a:bodyPr/>
        <a:lstStyle/>
        <a:p>
          <a:endParaRPr lang="es-ES"/>
        </a:p>
      </dgm:t>
    </dgm:pt>
    <dgm:pt modelId="{84905DE3-D51E-4AEC-AD8B-E833BD88CA77}" type="sibTrans" cxnId="{9DC6BD6B-6ED9-4D2D-B89F-13C4A562DB96}">
      <dgm:prSet/>
      <dgm:spPr/>
      <dgm:t>
        <a:bodyPr/>
        <a:lstStyle/>
        <a:p>
          <a:endParaRPr lang="es-ES"/>
        </a:p>
      </dgm:t>
    </dgm:pt>
    <dgm:pt modelId="{82FA238A-257B-4CB6-992E-851D4EDA07D0}">
      <dgm:prSet/>
      <dgm:spPr/>
      <dgm:t>
        <a:bodyPr/>
        <a:lstStyle/>
        <a:p>
          <a:pPr rtl="0"/>
          <a:r>
            <a:rPr lang="es-ES" smtClean="0"/>
            <a:t>Documento de respaldo de la ubicación del domicilio, no es necesario que conste a nombre de la entidad menor.</a:t>
          </a:r>
          <a:endParaRPr lang="es-EC"/>
        </a:p>
      </dgm:t>
    </dgm:pt>
    <dgm:pt modelId="{79DCEE4B-2AEF-4DB0-A781-E6128FA5449C}" type="parTrans" cxnId="{606418E8-D32E-4C7C-A843-759FD3AB3110}">
      <dgm:prSet/>
      <dgm:spPr/>
      <dgm:t>
        <a:bodyPr/>
        <a:lstStyle/>
        <a:p>
          <a:endParaRPr lang="es-ES"/>
        </a:p>
      </dgm:t>
    </dgm:pt>
    <dgm:pt modelId="{89996E98-D24E-4029-926D-933DCC0F7B0B}" type="sibTrans" cxnId="{606418E8-D32E-4C7C-A843-759FD3AB3110}">
      <dgm:prSet/>
      <dgm:spPr/>
      <dgm:t>
        <a:bodyPr/>
        <a:lstStyle/>
        <a:p>
          <a:endParaRPr lang="es-ES"/>
        </a:p>
      </dgm:t>
    </dgm:pt>
    <dgm:pt modelId="{A3515CB3-6051-496A-86D7-A40B35B580F4}" type="pres">
      <dgm:prSet presAssocID="{A3320382-917F-472B-9055-8A2BEC06DD98}" presName="Name0" presStyleCnt="0">
        <dgm:presLayoutVars>
          <dgm:dir/>
          <dgm:animLvl val="lvl"/>
          <dgm:resizeHandles val="exact"/>
        </dgm:presLayoutVars>
      </dgm:prSet>
      <dgm:spPr/>
    </dgm:pt>
    <dgm:pt modelId="{91B77C89-17F9-4290-A2B9-61CC225B9B22}" type="pres">
      <dgm:prSet presAssocID="{C9EE8EBF-5FF8-4985-A16A-5C043DE51975}" presName="linNode" presStyleCnt="0"/>
      <dgm:spPr/>
    </dgm:pt>
    <dgm:pt modelId="{888113B8-1CA7-4F26-A1D8-CD22B8401C7E}" type="pres">
      <dgm:prSet presAssocID="{C9EE8EBF-5FF8-4985-A16A-5C043DE51975}" presName="parentText" presStyleLbl="node1" presStyleIdx="0" presStyleCnt="1">
        <dgm:presLayoutVars>
          <dgm:chMax val="1"/>
          <dgm:bulletEnabled val="1"/>
        </dgm:presLayoutVars>
      </dgm:prSet>
      <dgm:spPr/>
    </dgm:pt>
    <dgm:pt modelId="{B98F1103-4D77-4F4F-9DEC-8BCCBAB2B72F}" type="pres">
      <dgm:prSet presAssocID="{C9EE8EBF-5FF8-4985-A16A-5C043DE51975}" presName="descendantText" presStyleLbl="alignAccFollowNode1" presStyleIdx="0" presStyleCnt="1">
        <dgm:presLayoutVars>
          <dgm:bulletEnabled val="1"/>
        </dgm:presLayoutVars>
      </dgm:prSet>
      <dgm:spPr/>
    </dgm:pt>
  </dgm:ptLst>
  <dgm:cxnLst>
    <dgm:cxn modelId="{36CB2351-7053-44B0-B813-6BAF68745B97}" type="presOf" srcId="{480A42FC-AC62-4205-BC66-60DFDCF6D526}" destId="{B98F1103-4D77-4F4F-9DEC-8BCCBAB2B72F}" srcOrd="0" destOrd="4" presId="urn:microsoft.com/office/officeart/2005/8/layout/vList5"/>
    <dgm:cxn modelId="{BED80DE9-49B5-4BD1-8564-57A5B00F82EC}" srcId="{C9EE8EBF-5FF8-4985-A16A-5C043DE51975}" destId="{5320B6D9-637D-44C7-B55D-648A1C624AAD}" srcOrd="2" destOrd="0" parTransId="{D5907B65-D606-46FE-B697-6F9945934680}" sibTransId="{06908139-A9F1-426D-A273-741284684104}"/>
    <dgm:cxn modelId="{9DC6BD6B-6ED9-4D2D-B89F-13C4A562DB96}" srcId="{C9EE8EBF-5FF8-4985-A16A-5C043DE51975}" destId="{480A42FC-AC62-4205-BC66-60DFDCF6D526}" srcOrd="4" destOrd="0" parTransId="{B57342F0-9AEF-43AC-B6C3-663EFDFDA526}" sibTransId="{84905DE3-D51E-4AEC-AD8B-E833BD88CA77}"/>
    <dgm:cxn modelId="{06D888B3-2B8B-4545-BA1F-43540EB21A1D}" srcId="{C9EE8EBF-5FF8-4985-A16A-5C043DE51975}" destId="{EEABADF7-7F36-44C8-BA94-608F303328D2}" srcOrd="3" destOrd="0" parTransId="{85238CC1-D437-468C-BA04-8EABB0306677}" sibTransId="{C0FBAFE6-2817-486B-9B1A-ECCB481F96AB}"/>
    <dgm:cxn modelId="{D6D5E131-D969-4E61-8737-14E3D49C5F34}" type="presOf" srcId="{C9EE8EBF-5FF8-4985-A16A-5C043DE51975}" destId="{888113B8-1CA7-4F26-A1D8-CD22B8401C7E}" srcOrd="0" destOrd="0" presId="urn:microsoft.com/office/officeart/2005/8/layout/vList5"/>
    <dgm:cxn modelId="{D05F3B73-E166-4B29-9F83-5EC5844B1797}" type="presOf" srcId="{EEABADF7-7F36-44C8-BA94-608F303328D2}" destId="{B98F1103-4D77-4F4F-9DEC-8BCCBAB2B72F}" srcOrd="0" destOrd="3" presId="urn:microsoft.com/office/officeart/2005/8/layout/vList5"/>
    <dgm:cxn modelId="{59208C7E-2788-4B64-8500-591C7D88479B}" type="presOf" srcId="{D8C16638-8F91-4C47-BEAF-64CC81740D8F}" destId="{B98F1103-4D77-4F4F-9DEC-8BCCBAB2B72F}" srcOrd="0" destOrd="0" presId="urn:microsoft.com/office/officeart/2005/8/layout/vList5"/>
    <dgm:cxn modelId="{CE3AFBD7-6380-431C-B7D1-9BB66D9CCD45}" srcId="{C9EE8EBF-5FF8-4985-A16A-5C043DE51975}" destId="{8F7962D0-0C46-4B2B-811C-A80E8940B7E9}" srcOrd="1" destOrd="0" parTransId="{2A9BC886-6ED0-49B7-B635-3B2CC735AAB3}" sibTransId="{0096A3FA-E7F1-4463-B3D4-1B012833B5A4}"/>
    <dgm:cxn modelId="{606418E8-D32E-4C7C-A843-759FD3AB3110}" srcId="{C9EE8EBF-5FF8-4985-A16A-5C043DE51975}" destId="{82FA238A-257B-4CB6-992E-851D4EDA07D0}" srcOrd="5" destOrd="0" parTransId="{79DCEE4B-2AEF-4DB0-A781-E6128FA5449C}" sibTransId="{89996E98-D24E-4029-926D-933DCC0F7B0B}"/>
    <dgm:cxn modelId="{E7307B51-EFDF-4592-B1BD-F035D653EA16}" type="presOf" srcId="{8F7962D0-0C46-4B2B-811C-A80E8940B7E9}" destId="{B98F1103-4D77-4F4F-9DEC-8BCCBAB2B72F}" srcOrd="0" destOrd="1" presId="urn:microsoft.com/office/officeart/2005/8/layout/vList5"/>
    <dgm:cxn modelId="{B9AF863B-350E-4F00-9D99-0A2A349D7288}" type="presOf" srcId="{5320B6D9-637D-44C7-B55D-648A1C624AAD}" destId="{B98F1103-4D77-4F4F-9DEC-8BCCBAB2B72F}" srcOrd="0" destOrd="2" presId="urn:microsoft.com/office/officeart/2005/8/layout/vList5"/>
    <dgm:cxn modelId="{3BD16127-8E17-4C99-A369-3BA81EF3045A}" srcId="{A3320382-917F-472B-9055-8A2BEC06DD98}" destId="{C9EE8EBF-5FF8-4985-A16A-5C043DE51975}" srcOrd="0" destOrd="0" parTransId="{6672F723-C189-4118-AE18-5BCAFA3D16FE}" sibTransId="{F6F43863-3B3C-4727-92B8-856A10759718}"/>
    <dgm:cxn modelId="{909F673A-9B6A-4A58-98D9-76EFC03FD23B}" type="presOf" srcId="{82FA238A-257B-4CB6-992E-851D4EDA07D0}" destId="{B98F1103-4D77-4F4F-9DEC-8BCCBAB2B72F}" srcOrd="0" destOrd="5" presId="urn:microsoft.com/office/officeart/2005/8/layout/vList5"/>
    <dgm:cxn modelId="{719ABC9D-7C49-4827-A51F-492CD4C4CF4B}" type="presOf" srcId="{A3320382-917F-472B-9055-8A2BEC06DD98}" destId="{A3515CB3-6051-496A-86D7-A40B35B580F4}" srcOrd="0" destOrd="0" presId="urn:microsoft.com/office/officeart/2005/8/layout/vList5"/>
    <dgm:cxn modelId="{91C728F0-1C08-4382-B8AD-DD7569B7EF44}" srcId="{C9EE8EBF-5FF8-4985-A16A-5C043DE51975}" destId="{D8C16638-8F91-4C47-BEAF-64CC81740D8F}" srcOrd="0" destOrd="0" parTransId="{AA3E8395-9CAE-4B41-B44D-1A7B08FC12FA}" sibTransId="{92736775-A575-4ED0-8720-A43554E79B8A}"/>
    <dgm:cxn modelId="{AAB0DD0E-E7D4-4EE4-8E74-F05FA7D0B412}" type="presParOf" srcId="{A3515CB3-6051-496A-86D7-A40B35B580F4}" destId="{91B77C89-17F9-4290-A2B9-61CC225B9B22}" srcOrd="0" destOrd="0" presId="urn:microsoft.com/office/officeart/2005/8/layout/vList5"/>
    <dgm:cxn modelId="{D0D5EB0B-00D2-4D98-A5D4-5254D1C41069}" type="presParOf" srcId="{91B77C89-17F9-4290-A2B9-61CC225B9B22}" destId="{888113B8-1CA7-4F26-A1D8-CD22B8401C7E}" srcOrd="0" destOrd="0" presId="urn:microsoft.com/office/officeart/2005/8/layout/vList5"/>
    <dgm:cxn modelId="{596D9C12-64A8-47DA-8ADA-5A30C35F340E}" type="presParOf" srcId="{91B77C89-17F9-4290-A2B9-61CC225B9B22}" destId="{B98F1103-4D77-4F4F-9DEC-8BCCBAB2B72F}"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BED14275-E306-4C2F-B958-1A024DD32229}" type="doc">
      <dgm:prSet loTypeId="urn:microsoft.com/office/officeart/2005/8/layout/vList2" loCatId="list" qsTypeId="urn:microsoft.com/office/officeart/2005/8/quickstyle/simple1" qsCatId="simple" csTypeId="urn:microsoft.com/office/officeart/2005/8/colors/colorful2" csCatId="colorful"/>
      <dgm:spPr/>
      <dgm:t>
        <a:bodyPr/>
        <a:lstStyle/>
        <a:p>
          <a:endParaRPr lang="es-ES"/>
        </a:p>
      </dgm:t>
    </dgm:pt>
    <dgm:pt modelId="{B39346E4-FFE8-4360-9D2A-90858ADDE2CD}">
      <dgm:prSet/>
      <dgm:spPr/>
      <dgm:t>
        <a:bodyPr/>
        <a:lstStyle/>
        <a:p>
          <a:pPr rtl="0"/>
          <a:r>
            <a:rPr lang="es-ES" b="1" smtClean="0"/>
            <a:t>Actividades de educación, salud o asistencia social</a:t>
          </a:r>
          <a:r>
            <a:rPr lang="es-ES" smtClean="0"/>
            <a:t>.</a:t>
          </a:r>
          <a:endParaRPr lang="es-EC"/>
        </a:p>
      </dgm:t>
    </dgm:pt>
    <dgm:pt modelId="{910ABD38-1A5C-4F0E-8A18-D6CA321F2B95}" type="parTrans" cxnId="{53020163-D4AD-4BA3-93AF-CEE179B53816}">
      <dgm:prSet/>
      <dgm:spPr/>
      <dgm:t>
        <a:bodyPr/>
        <a:lstStyle/>
        <a:p>
          <a:endParaRPr lang="es-ES"/>
        </a:p>
      </dgm:t>
    </dgm:pt>
    <dgm:pt modelId="{DE6DD82F-01E3-4698-AF9E-567884FB0E57}" type="sibTrans" cxnId="{53020163-D4AD-4BA3-93AF-CEE179B53816}">
      <dgm:prSet/>
      <dgm:spPr/>
      <dgm:t>
        <a:bodyPr/>
        <a:lstStyle/>
        <a:p>
          <a:endParaRPr lang="es-ES"/>
        </a:p>
      </dgm:t>
    </dgm:pt>
    <dgm:pt modelId="{4F8F0C6C-1A8C-4441-8215-5DB718198337}" type="pres">
      <dgm:prSet presAssocID="{BED14275-E306-4C2F-B958-1A024DD32229}" presName="linear" presStyleCnt="0">
        <dgm:presLayoutVars>
          <dgm:animLvl val="lvl"/>
          <dgm:resizeHandles val="exact"/>
        </dgm:presLayoutVars>
      </dgm:prSet>
      <dgm:spPr/>
    </dgm:pt>
    <dgm:pt modelId="{3F39A7F2-2CDC-4206-B92D-BABD02A53EC3}" type="pres">
      <dgm:prSet presAssocID="{B39346E4-FFE8-4360-9D2A-90858ADDE2CD}" presName="parentText" presStyleLbl="node1" presStyleIdx="0" presStyleCnt="1">
        <dgm:presLayoutVars>
          <dgm:chMax val="0"/>
          <dgm:bulletEnabled val="1"/>
        </dgm:presLayoutVars>
      </dgm:prSet>
      <dgm:spPr/>
    </dgm:pt>
  </dgm:ptLst>
  <dgm:cxnLst>
    <dgm:cxn modelId="{B10287D2-8FDE-4C86-B5C1-E506495EBD53}" type="presOf" srcId="{BED14275-E306-4C2F-B958-1A024DD32229}" destId="{4F8F0C6C-1A8C-4441-8215-5DB718198337}" srcOrd="0" destOrd="0" presId="urn:microsoft.com/office/officeart/2005/8/layout/vList2"/>
    <dgm:cxn modelId="{53020163-D4AD-4BA3-93AF-CEE179B53816}" srcId="{BED14275-E306-4C2F-B958-1A024DD32229}" destId="{B39346E4-FFE8-4360-9D2A-90858ADDE2CD}" srcOrd="0" destOrd="0" parTransId="{910ABD38-1A5C-4F0E-8A18-D6CA321F2B95}" sibTransId="{DE6DD82F-01E3-4698-AF9E-567884FB0E57}"/>
    <dgm:cxn modelId="{5DEA1103-EED4-4D72-BD79-1A39098E5F72}" type="presOf" srcId="{B39346E4-FFE8-4360-9D2A-90858ADDE2CD}" destId="{3F39A7F2-2CDC-4206-B92D-BABD02A53EC3}" srcOrd="0" destOrd="0" presId="urn:microsoft.com/office/officeart/2005/8/layout/vList2"/>
    <dgm:cxn modelId="{80D06A48-35DE-4855-BE6D-FAAC4BBCB711}" type="presParOf" srcId="{4F8F0C6C-1A8C-4441-8215-5DB718198337}" destId="{3F39A7F2-2CDC-4206-B92D-BABD02A53EC3}"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23868655-83FE-408B-9DF8-964C540D87D0}"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endParaRPr lang="es-ES"/>
        </a:p>
      </dgm:t>
    </dgm:pt>
    <dgm:pt modelId="{19492AA7-87FB-4C23-8E1A-AD7AA2B05938}">
      <dgm:prSet/>
      <dgm:spPr/>
      <dgm:t>
        <a:bodyPr/>
        <a:lstStyle/>
        <a:p>
          <a:pPr rtl="0"/>
          <a:r>
            <a:rPr lang="es-ES" b="1" i="1" u="sng" smtClean="0"/>
            <a:t>EMISION DE COMPROBANTES DE VENTA</a:t>
          </a:r>
          <a:endParaRPr lang="es-EC"/>
        </a:p>
      </dgm:t>
    </dgm:pt>
    <dgm:pt modelId="{1777606D-71DC-4A84-972D-314BF3EFE487}" type="parTrans" cxnId="{5EB04D59-8B82-4B87-A505-89A91C9908D6}">
      <dgm:prSet/>
      <dgm:spPr/>
      <dgm:t>
        <a:bodyPr/>
        <a:lstStyle/>
        <a:p>
          <a:endParaRPr lang="es-ES"/>
        </a:p>
      </dgm:t>
    </dgm:pt>
    <dgm:pt modelId="{BDC288E5-B667-4C81-8611-75792C3183FB}" type="sibTrans" cxnId="{5EB04D59-8B82-4B87-A505-89A91C9908D6}">
      <dgm:prSet/>
      <dgm:spPr/>
      <dgm:t>
        <a:bodyPr/>
        <a:lstStyle/>
        <a:p>
          <a:endParaRPr lang="es-ES"/>
        </a:p>
      </dgm:t>
    </dgm:pt>
    <dgm:pt modelId="{22C93D62-5F8A-4396-987C-78D06773957D}">
      <dgm:prSet/>
      <dgm:spPr/>
      <dgm:t>
        <a:bodyPr/>
        <a:lstStyle/>
        <a:p>
          <a:pPr rtl="0"/>
          <a:r>
            <a:rPr lang="es-ES" dirty="0" smtClean="0"/>
            <a:t>Las instituciones de la Iglesia expiden comprobantes de venta autorizados por el SRI al transferir bienes o prestar servicios no religiosos, independientemente de que esas transferencias o prestaciones estén gravadas con tarifa 0% o 12% del Impuesto al Valor Agregado (IVA), conforme al Reglamento de Comprobantes de Venta, Retención y Documentos Complementarios vigente y a las circulares o resoluciones del Servicio de Rentas Internas</a:t>
          </a:r>
          <a:endParaRPr lang="es-EC" dirty="0"/>
        </a:p>
      </dgm:t>
    </dgm:pt>
    <dgm:pt modelId="{05B23C84-2F95-4DB0-88F4-46FB84195569}" type="parTrans" cxnId="{35526386-0A60-4435-9F28-EDB2A8208327}">
      <dgm:prSet/>
      <dgm:spPr/>
      <dgm:t>
        <a:bodyPr/>
        <a:lstStyle/>
        <a:p>
          <a:endParaRPr lang="es-ES"/>
        </a:p>
      </dgm:t>
    </dgm:pt>
    <dgm:pt modelId="{E5FDF752-BA11-4747-BC46-B1B0F5B77272}" type="sibTrans" cxnId="{35526386-0A60-4435-9F28-EDB2A8208327}">
      <dgm:prSet/>
      <dgm:spPr/>
      <dgm:t>
        <a:bodyPr/>
        <a:lstStyle/>
        <a:p>
          <a:endParaRPr lang="es-ES"/>
        </a:p>
      </dgm:t>
    </dgm:pt>
    <dgm:pt modelId="{6340DFFE-8E32-4ACE-B983-D8FAF61BDCB2}" type="pres">
      <dgm:prSet presAssocID="{23868655-83FE-408B-9DF8-964C540D87D0}" presName="CompostProcess" presStyleCnt="0">
        <dgm:presLayoutVars>
          <dgm:dir/>
          <dgm:resizeHandles val="exact"/>
        </dgm:presLayoutVars>
      </dgm:prSet>
      <dgm:spPr/>
    </dgm:pt>
    <dgm:pt modelId="{DC72FD8D-E095-44E3-840D-F1B630977939}" type="pres">
      <dgm:prSet presAssocID="{23868655-83FE-408B-9DF8-964C540D87D0}" presName="arrow" presStyleLbl="bgShp" presStyleIdx="0" presStyleCnt="1"/>
      <dgm:spPr/>
    </dgm:pt>
    <dgm:pt modelId="{126E1822-1178-4FB0-B16E-C1CDE9917C98}" type="pres">
      <dgm:prSet presAssocID="{23868655-83FE-408B-9DF8-964C540D87D0}" presName="linearProcess" presStyleCnt="0"/>
      <dgm:spPr/>
    </dgm:pt>
    <dgm:pt modelId="{0A49DF40-1BC8-4FD8-8063-78A9936FBFEA}" type="pres">
      <dgm:prSet presAssocID="{19492AA7-87FB-4C23-8E1A-AD7AA2B05938}" presName="textNode" presStyleLbl="node1" presStyleIdx="0" presStyleCnt="2" custScaleX="96425" custLinFactX="93218" custLinFactNeighborX="100000" custLinFactNeighborY="-70578">
        <dgm:presLayoutVars>
          <dgm:bulletEnabled val="1"/>
        </dgm:presLayoutVars>
      </dgm:prSet>
      <dgm:spPr/>
    </dgm:pt>
    <dgm:pt modelId="{085E2EC7-F656-46DA-B16B-2405605A4679}" type="pres">
      <dgm:prSet presAssocID="{BDC288E5-B667-4C81-8611-75792C3183FB}" presName="sibTrans" presStyleCnt="0"/>
      <dgm:spPr/>
    </dgm:pt>
    <dgm:pt modelId="{C7F7C01F-E8A5-4F8F-8790-04AE9D707E30}" type="pres">
      <dgm:prSet presAssocID="{22C93D62-5F8A-4396-987C-78D06773957D}" presName="textNode" presStyleLbl="node1" presStyleIdx="1" presStyleCnt="2" custScaleX="134265" custScaleY="114399" custLinFactX="-16000" custLinFactNeighborX="-100000" custLinFactNeighborY="50504">
        <dgm:presLayoutVars>
          <dgm:bulletEnabled val="1"/>
        </dgm:presLayoutVars>
      </dgm:prSet>
      <dgm:spPr/>
    </dgm:pt>
  </dgm:ptLst>
  <dgm:cxnLst>
    <dgm:cxn modelId="{4D95C702-BCD8-4C45-8D4D-05B1C12F5550}" type="presOf" srcId="{22C93D62-5F8A-4396-987C-78D06773957D}" destId="{C7F7C01F-E8A5-4F8F-8790-04AE9D707E30}" srcOrd="0" destOrd="0" presId="urn:microsoft.com/office/officeart/2005/8/layout/hProcess9"/>
    <dgm:cxn modelId="{35526386-0A60-4435-9F28-EDB2A8208327}" srcId="{23868655-83FE-408B-9DF8-964C540D87D0}" destId="{22C93D62-5F8A-4396-987C-78D06773957D}" srcOrd="1" destOrd="0" parTransId="{05B23C84-2F95-4DB0-88F4-46FB84195569}" sibTransId="{E5FDF752-BA11-4747-BC46-B1B0F5B77272}"/>
    <dgm:cxn modelId="{4C890665-6AD9-42EB-A7CE-2BAC63B71308}" type="presOf" srcId="{19492AA7-87FB-4C23-8E1A-AD7AA2B05938}" destId="{0A49DF40-1BC8-4FD8-8063-78A9936FBFEA}" srcOrd="0" destOrd="0" presId="urn:microsoft.com/office/officeart/2005/8/layout/hProcess9"/>
    <dgm:cxn modelId="{39870325-6695-47DE-AB3C-E0A3DB7870DB}" type="presOf" srcId="{23868655-83FE-408B-9DF8-964C540D87D0}" destId="{6340DFFE-8E32-4ACE-B983-D8FAF61BDCB2}" srcOrd="0" destOrd="0" presId="urn:microsoft.com/office/officeart/2005/8/layout/hProcess9"/>
    <dgm:cxn modelId="{5EB04D59-8B82-4B87-A505-89A91C9908D6}" srcId="{23868655-83FE-408B-9DF8-964C540D87D0}" destId="{19492AA7-87FB-4C23-8E1A-AD7AA2B05938}" srcOrd="0" destOrd="0" parTransId="{1777606D-71DC-4A84-972D-314BF3EFE487}" sibTransId="{BDC288E5-B667-4C81-8611-75792C3183FB}"/>
    <dgm:cxn modelId="{45099F71-853E-4679-B812-D35421897AE3}" type="presParOf" srcId="{6340DFFE-8E32-4ACE-B983-D8FAF61BDCB2}" destId="{DC72FD8D-E095-44E3-840D-F1B630977939}" srcOrd="0" destOrd="0" presId="urn:microsoft.com/office/officeart/2005/8/layout/hProcess9"/>
    <dgm:cxn modelId="{666DDC9D-E0E6-43E8-B3A3-71042A065885}" type="presParOf" srcId="{6340DFFE-8E32-4ACE-B983-D8FAF61BDCB2}" destId="{126E1822-1178-4FB0-B16E-C1CDE9917C98}" srcOrd="1" destOrd="0" presId="urn:microsoft.com/office/officeart/2005/8/layout/hProcess9"/>
    <dgm:cxn modelId="{791818BE-4425-488F-BA92-7F102E29236F}" type="presParOf" srcId="{126E1822-1178-4FB0-B16E-C1CDE9917C98}" destId="{0A49DF40-1BC8-4FD8-8063-78A9936FBFEA}" srcOrd="0" destOrd="0" presId="urn:microsoft.com/office/officeart/2005/8/layout/hProcess9"/>
    <dgm:cxn modelId="{8A01DFBE-472B-4564-9114-145725543D45}" type="presParOf" srcId="{126E1822-1178-4FB0-B16E-C1CDE9917C98}" destId="{085E2EC7-F656-46DA-B16B-2405605A4679}" srcOrd="1" destOrd="0" presId="urn:microsoft.com/office/officeart/2005/8/layout/hProcess9"/>
    <dgm:cxn modelId="{6DED938A-B222-4547-8916-798087192D3C}" type="presParOf" srcId="{126E1822-1178-4FB0-B16E-C1CDE9917C98}" destId="{C7F7C01F-E8A5-4F8F-8790-04AE9D707E30}" srcOrd="2" destOrd="0" presId="urn:microsoft.com/office/officeart/2005/8/layout/hProcess9"/>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7217DE77-9A32-4899-A849-E3239F6E0D98}" type="doc">
      <dgm:prSet loTypeId="urn:microsoft.com/office/officeart/2005/8/layout/vList2" loCatId="list" qsTypeId="urn:microsoft.com/office/officeart/2005/8/quickstyle/3d2" qsCatId="3D" csTypeId="urn:microsoft.com/office/officeart/2005/8/colors/accent2_3" csCatId="accent2"/>
      <dgm:spPr/>
      <dgm:t>
        <a:bodyPr/>
        <a:lstStyle/>
        <a:p>
          <a:endParaRPr lang="es-ES"/>
        </a:p>
      </dgm:t>
    </dgm:pt>
    <dgm:pt modelId="{4316C206-7B61-44F4-A554-EED845FFE549}">
      <dgm:prSet/>
      <dgm:spPr/>
      <dgm:t>
        <a:bodyPr/>
        <a:lstStyle/>
        <a:p>
          <a:pPr rtl="0"/>
          <a:r>
            <a:rPr lang="es-ES" b="1" smtClean="0"/>
            <a:t>Actividades de educación, salud o asistencia social</a:t>
          </a:r>
          <a:r>
            <a:rPr lang="es-ES" smtClean="0"/>
            <a:t>.</a:t>
          </a:r>
          <a:endParaRPr lang="es-EC"/>
        </a:p>
      </dgm:t>
    </dgm:pt>
    <dgm:pt modelId="{103831D1-1347-4CCB-84FD-9F726918B44B}" type="parTrans" cxnId="{11E07398-D790-4E63-A6C6-18247FC4AED5}">
      <dgm:prSet/>
      <dgm:spPr/>
      <dgm:t>
        <a:bodyPr/>
        <a:lstStyle/>
        <a:p>
          <a:endParaRPr lang="es-ES"/>
        </a:p>
      </dgm:t>
    </dgm:pt>
    <dgm:pt modelId="{A72D1AD3-E305-4DCA-8A6D-541D501505F8}" type="sibTrans" cxnId="{11E07398-D790-4E63-A6C6-18247FC4AED5}">
      <dgm:prSet/>
      <dgm:spPr/>
      <dgm:t>
        <a:bodyPr/>
        <a:lstStyle/>
        <a:p>
          <a:endParaRPr lang="es-ES"/>
        </a:p>
      </dgm:t>
    </dgm:pt>
    <dgm:pt modelId="{0258D022-EECB-4D6A-B50E-59BBC2C106A8}" type="pres">
      <dgm:prSet presAssocID="{7217DE77-9A32-4899-A849-E3239F6E0D98}" presName="linear" presStyleCnt="0">
        <dgm:presLayoutVars>
          <dgm:animLvl val="lvl"/>
          <dgm:resizeHandles val="exact"/>
        </dgm:presLayoutVars>
      </dgm:prSet>
      <dgm:spPr/>
    </dgm:pt>
    <dgm:pt modelId="{7AB3A4F9-531E-49C2-96EE-E20D0E105264}" type="pres">
      <dgm:prSet presAssocID="{4316C206-7B61-44F4-A554-EED845FFE549}" presName="parentText" presStyleLbl="node1" presStyleIdx="0" presStyleCnt="1">
        <dgm:presLayoutVars>
          <dgm:chMax val="0"/>
          <dgm:bulletEnabled val="1"/>
        </dgm:presLayoutVars>
      </dgm:prSet>
      <dgm:spPr/>
    </dgm:pt>
  </dgm:ptLst>
  <dgm:cxnLst>
    <dgm:cxn modelId="{95F0411C-20B4-4E75-A81A-201C3D2CF435}" type="presOf" srcId="{4316C206-7B61-44F4-A554-EED845FFE549}" destId="{7AB3A4F9-531E-49C2-96EE-E20D0E105264}" srcOrd="0" destOrd="0" presId="urn:microsoft.com/office/officeart/2005/8/layout/vList2"/>
    <dgm:cxn modelId="{11E07398-D790-4E63-A6C6-18247FC4AED5}" srcId="{7217DE77-9A32-4899-A849-E3239F6E0D98}" destId="{4316C206-7B61-44F4-A554-EED845FFE549}" srcOrd="0" destOrd="0" parTransId="{103831D1-1347-4CCB-84FD-9F726918B44B}" sibTransId="{A72D1AD3-E305-4DCA-8A6D-541D501505F8}"/>
    <dgm:cxn modelId="{BAF49741-659E-41B2-9E20-0E02452574E6}" type="presOf" srcId="{7217DE77-9A32-4899-A849-E3239F6E0D98}" destId="{0258D022-EECB-4D6A-B50E-59BBC2C106A8}" srcOrd="0" destOrd="0" presId="urn:microsoft.com/office/officeart/2005/8/layout/vList2"/>
    <dgm:cxn modelId="{708FD536-3F4A-4AA6-953B-8A56ECFECE83}" type="presParOf" srcId="{0258D022-EECB-4D6A-B50E-59BBC2C106A8}" destId="{7AB3A4F9-531E-49C2-96EE-E20D0E105264}"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AB9E3390-1554-4605-AC82-E1471073A77A}" type="doc">
      <dgm:prSet loTypeId="urn:microsoft.com/office/officeart/2005/8/layout/vList5" loCatId="list" qsTypeId="urn:microsoft.com/office/officeart/2005/8/quickstyle/simple1" qsCatId="simple" csTypeId="urn:microsoft.com/office/officeart/2005/8/colors/accent1_2" csCatId="accent1"/>
      <dgm:spPr/>
      <dgm:t>
        <a:bodyPr/>
        <a:lstStyle/>
        <a:p>
          <a:endParaRPr lang="es-ES"/>
        </a:p>
      </dgm:t>
    </dgm:pt>
    <dgm:pt modelId="{7770EDFF-1580-4620-958B-E66D4F0B7E72}">
      <dgm:prSet/>
      <dgm:spPr/>
      <dgm:t>
        <a:bodyPr/>
        <a:lstStyle/>
        <a:p>
          <a:pPr rtl="0"/>
          <a:r>
            <a:rPr lang="es-ES" smtClean="0"/>
            <a:t>Deben emitir facturas por: Servicios de educación, Servicios de salud, Servicio de asistencia social.</a:t>
          </a:r>
          <a:endParaRPr lang="es-EC"/>
        </a:p>
      </dgm:t>
    </dgm:pt>
    <dgm:pt modelId="{B6D9B3DC-1C04-4BF6-A849-01D5D76DBE29}" type="parTrans" cxnId="{515369A3-9044-4D27-B150-D396B3271250}">
      <dgm:prSet/>
      <dgm:spPr/>
      <dgm:t>
        <a:bodyPr/>
        <a:lstStyle/>
        <a:p>
          <a:endParaRPr lang="es-ES"/>
        </a:p>
      </dgm:t>
    </dgm:pt>
    <dgm:pt modelId="{B957B2F9-72A2-4944-AA8B-53F09BDCD423}" type="sibTrans" cxnId="{515369A3-9044-4D27-B150-D396B3271250}">
      <dgm:prSet/>
      <dgm:spPr/>
      <dgm:t>
        <a:bodyPr/>
        <a:lstStyle/>
        <a:p>
          <a:endParaRPr lang="es-ES"/>
        </a:p>
      </dgm:t>
    </dgm:pt>
    <dgm:pt modelId="{D43EA894-27BD-4A7C-AE53-7916EE198B28}">
      <dgm:prSet/>
      <dgm:spPr/>
      <dgm:t>
        <a:bodyPr/>
        <a:lstStyle/>
        <a:p>
          <a:pPr rtl="0"/>
          <a:r>
            <a:rPr lang="es-ES" smtClean="0"/>
            <a:t>En caso de venta de boletos para recaudar fondos destinados a fines propios de la Iglesia se aplica el artículo 1 del Reglamento de Comprobantes de Venta, Retención y Documentos Complementarios, pues son considerados comprobantes de venta. </a:t>
          </a:r>
          <a:endParaRPr lang="es-EC"/>
        </a:p>
      </dgm:t>
    </dgm:pt>
    <dgm:pt modelId="{4BE08723-C3FE-4B5A-8513-86DB00804C3E}" type="parTrans" cxnId="{3B46F1A9-9962-4657-A72B-088D351CA97F}">
      <dgm:prSet/>
      <dgm:spPr/>
      <dgm:t>
        <a:bodyPr/>
        <a:lstStyle/>
        <a:p>
          <a:endParaRPr lang="es-ES"/>
        </a:p>
      </dgm:t>
    </dgm:pt>
    <dgm:pt modelId="{ED237990-212D-46E2-920D-04C8436CD8BA}" type="sibTrans" cxnId="{3B46F1A9-9962-4657-A72B-088D351CA97F}">
      <dgm:prSet/>
      <dgm:spPr/>
      <dgm:t>
        <a:bodyPr/>
        <a:lstStyle/>
        <a:p>
          <a:endParaRPr lang="es-ES"/>
        </a:p>
      </dgm:t>
    </dgm:pt>
    <dgm:pt modelId="{48154284-8562-4A8A-9D42-D62C20DAAB12}">
      <dgm:prSet/>
      <dgm:spPr/>
      <dgm:t>
        <a:bodyPr/>
        <a:lstStyle/>
        <a:p>
          <a:pPr rtl="0"/>
          <a:r>
            <a:rPr lang="es-ES" smtClean="0"/>
            <a:t>Las donaciones en numerario o especie que recibe la Iglesia Católica no son objeto del Impuesto al Valor Agregado (IVA), de acuerdo al artículo 54, numeral 5 de la Ley de Régimen Tributario Interno. No existe obligación de emitir comprobantes de venta por parte de la entidad beneficiaria, según el artículo 166 del Reglamento para la Aplicación de la Ley de Régimen Tributario Interno, pero debe sustentarse mediante </a:t>
          </a:r>
          <a:r>
            <a:rPr lang="es-ES" b="1" i="1" u="sng" smtClean="0"/>
            <a:t>un acta de asignación de recursos.</a:t>
          </a:r>
          <a:endParaRPr lang="es-EC"/>
        </a:p>
      </dgm:t>
    </dgm:pt>
    <dgm:pt modelId="{857948D8-589E-4B68-90B2-DE82CC010E73}" type="parTrans" cxnId="{39035C82-CA04-47FB-9F45-CAF698651E6D}">
      <dgm:prSet/>
      <dgm:spPr/>
      <dgm:t>
        <a:bodyPr/>
        <a:lstStyle/>
        <a:p>
          <a:endParaRPr lang="es-ES"/>
        </a:p>
      </dgm:t>
    </dgm:pt>
    <dgm:pt modelId="{1AA3D482-3822-432B-AF5E-A0FA09AB2BCC}" type="sibTrans" cxnId="{39035C82-CA04-47FB-9F45-CAF698651E6D}">
      <dgm:prSet/>
      <dgm:spPr/>
      <dgm:t>
        <a:bodyPr/>
        <a:lstStyle/>
        <a:p>
          <a:endParaRPr lang="es-ES"/>
        </a:p>
      </dgm:t>
    </dgm:pt>
    <dgm:pt modelId="{C6E51876-CF37-4EF3-A352-1114ED400892}">
      <dgm:prSet/>
      <dgm:spPr/>
      <dgm:t>
        <a:bodyPr/>
        <a:lstStyle/>
        <a:p>
          <a:pPr rtl="0"/>
          <a:r>
            <a:rPr lang="es-ES" smtClean="0"/>
            <a:t>Cuando la Iglesia Católica realiza donaciones sustentadas en las actividades pastorales se debe contar con un </a:t>
          </a:r>
          <a:r>
            <a:rPr lang="es-ES" b="1" i="1" u="sng" smtClean="0"/>
            <a:t>acta de asignación de recursos.</a:t>
          </a:r>
          <a:endParaRPr lang="es-EC"/>
        </a:p>
      </dgm:t>
    </dgm:pt>
    <dgm:pt modelId="{D61D6F8E-EEE1-4E55-96B9-D112A642BD3E}" type="parTrans" cxnId="{C2970D15-7568-47E3-8272-CD6CCD4D2E84}">
      <dgm:prSet/>
      <dgm:spPr/>
      <dgm:t>
        <a:bodyPr/>
        <a:lstStyle/>
        <a:p>
          <a:endParaRPr lang="es-ES"/>
        </a:p>
      </dgm:t>
    </dgm:pt>
    <dgm:pt modelId="{6D81E86A-26FA-4C7D-99BF-36C36ACD6070}" type="sibTrans" cxnId="{C2970D15-7568-47E3-8272-CD6CCD4D2E84}">
      <dgm:prSet/>
      <dgm:spPr/>
      <dgm:t>
        <a:bodyPr/>
        <a:lstStyle/>
        <a:p>
          <a:endParaRPr lang="es-ES"/>
        </a:p>
      </dgm:t>
    </dgm:pt>
    <dgm:pt modelId="{2112F8F0-E0D6-4BC8-811B-8258FDDFC2FB}" type="pres">
      <dgm:prSet presAssocID="{AB9E3390-1554-4605-AC82-E1471073A77A}" presName="Name0" presStyleCnt="0">
        <dgm:presLayoutVars>
          <dgm:dir/>
          <dgm:animLvl val="lvl"/>
          <dgm:resizeHandles val="exact"/>
        </dgm:presLayoutVars>
      </dgm:prSet>
      <dgm:spPr/>
    </dgm:pt>
    <dgm:pt modelId="{F52E3143-16A5-4DF7-BF9D-6C1FD439926C}" type="pres">
      <dgm:prSet presAssocID="{7770EDFF-1580-4620-958B-E66D4F0B7E72}" presName="linNode" presStyleCnt="0"/>
      <dgm:spPr/>
    </dgm:pt>
    <dgm:pt modelId="{33ECD94F-AEF2-4E0A-964A-D8BE82AEC381}" type="pres">
      <dgm:prSet presAssocID="{7770EDFF-1580-4620-958B-E66D4F0B7E72}" presName="parentText" presStyleLbl="node1" presStyleIdx="0" presStyleCnt="1">
        <dgm:presLayoutVars>
          <dgm:chMax val="1"/>
          <dgm:bulletEnabled val="1"/>
        </dgm:presLayoutVars>
      </dgm:prSet>
      <dgm:spPr/>
    </dgm:pt>
    <dgm:pt modelId="{693E74CA-179F-4CAA-B20C-185AFFDC0EAE}" type="pres">
      <dgm:prSet presAssocID="{7770EDFF-1580-4620-958B-E66D4F0B7E72}" presName="descendantText" presStyleLbl="alignAccFollowNode1" presStyleIdx="0" presStyleCnt="1">
        <dgm:presLayoutVars>
          <dgm:bulletEnabled val="1"/>
        </dgm:presLayoutVars>
      </dgm:prSet>
      <dgm:spPr/>
    </dgm:pt>
  </dgm:ptLst>
  <dgm:cxnLst>
    <dgm:cxn modelId="{3B46F1A9-9962-4657-A72B-088D351CA97F}" srcId="{7770EDFF-1580-4620-958B-E66D4F0B7E72}" destId="{D43EA894-27BD-4A7C-AE53-7916EE198B28}" srcOrd="0" destOrd="0" parTransId="{4BE08723-C3FE-4B5A-8513-86DB00804C3E}" sibTransId="{ED237990-212D-46E2-920D-04C8436CD8BA}"/>
    <dgm:cxn modelId="{C2970D15-7568-47E3-8272-CD6CCD4D2E84}" srcId="{7770EDFF-1580-4620-958B-E66D4F0B7E72}" destId="{C6E51876-CF37-4EF3-A352-1114ED400892}" srcOrd="2" destOrd="0" parTransId="{D61D6F8E-EEE1-4E55-96B9-D112A642BD3E}" sibTransId="{6D81E86A-26FA-4C7D-99BF-36C36ACD6070}"/>
    <dgm:cxn modelId="{CD77064A-2F16-40CD-A61D-224FD142AC5E}" type="presOf" srcId="{48154284-8562-4A8A-9D42-D62C20DAAB12}" destId="{693E74CA-179F-4CAA-B20C-185AFFDC0EAE}" srcOrd="0" destOrd="1" presId="urn:microsoft.com/office/officeart/2005/8/layout/vList5"/>
    <dgm:cxn modelId="{39035C82-CA04-47FB-9F45-CAF698651E6D}" srcId="{7770EDFF-1580-4620-958B-E66D4F0B7E72}" destId="{48154284-8562-4A8A-9D42-D62C20DAAB12}" srcOrd="1" destOrd="0" parTransId="{857948D8-589E-4B68-90B2-DE82CC010E73}" sibTransId="{1AA3D482-3822-432B-AF5E-A0FA09AB2BCC}"/>
    <dgm:cxn modelId="{50E90904-25C6-4F42-8C10-1B8B7FF53592}" type="presOf" srcId="{7770EDFF-1580-4620-958B-E66D4F0B7E72}" destId="{33ECD94F-AEF2-4E0A-964A-D8BE82AEC381}" srcOrd="0" destOrd="0" presId="urn:microsoft.com/office/officeart/2005/8/layout/vList5"/>
    <dgm:cxn modelId="{B368C088-3D45-4E7D-856F-65C4D2BD3517}" type="presOf" srcId="{AB9E3390-1554-4605-AC82-E1471073A77A}" destId="{2112F8F0-E0D6-4BC8-811B-8258FDDFC2FB}" srcOrd="0" destOrd="0" presId="urn:microsoft.com/office/officeart/2005/8/layout/vList5"/>
    <dgm:cxn modelId="{D90B1852-2463-4184-ACEF-573209D6E764}" type="presOf" srcId="{C6E51876-CF37-4EF3-A352-1114ED400892}" destId="{693E74CA-179F-4CAA-B20C-185AFFDC0EAE}" srcOrd="0" destOrd="2" presId="urn:microsoft.com/office/officeart/2005/8/layout/vList5"/>
    <dgm:cxn modelId="{6D0472AC-FF8C-4436-808F-7FE15F54EDC7}" type="presOf" srcId="{D43EA894-27BD-4A7C-AE53-7916EE198B28}" destId="{693E74CA-179F-4CAA-B20C-185AFFDC0EAE}" srcOrd="0" destOrd="0" presId="urn:microsoft.com/office/officeart/2005/8/layout/vList5"/>
    <dgm:cxn modelId="{515369A3-9044-4D27-B150-D396B3271250}" srcId="{AB9E3390-1554-4605-AC82-E1471073A77A}" destId="{7770EDFF-1580-4620-958B-E66D4F0B7E72}" srcOrd="0" destOrd="0" parTransId="{B6D9B3DC-1C04-4BF6-A849-01D5D76DBE29}" sibTransId="{B957B2F9-72A2-4944-AA8B-53F09BDCD423}"/>
    <dgm:cxn modelId="{94354FA9-6166-4B57-A248-4C8A716665DE}" type="presParOf" srcId="{2112F8F0-E0D6-4BC8-811B-8258FDDFC2FB}" destId="{F52E3143-16A5-4DF7-BF9D-6C1FD439926C}" srcOrd="0" destOrd="0" presId="urn:microsoft.com/office/officeart/2005/8/layout/vList5"/>
    <dgm:cxn modelId="{B80F0FF4-57FE-4C63-8073-D0F2B6088BA6}" type="presParOf" srcId="{F52E3143-16A5-4DF7-BF9D-6C1FD439926C}" destId="{33ECD94F-AEF2-4E0A-964A-D8BE82AEC381}" srcOrd="0" destOrd="0" presId="urn:microsoft.com/office/officeart/2005/8/layout/vList5"/>
    <dgm:cxn modelId="{E3480EB1-4279-42A7-9F55-C3A7FFC83715}" type="presParOf" srcId="{F52E3143-16A5-4DF7-BF9D-6C1FD439926C}" destId="{693E74CA-179F-4CAA-B20C-185AFFDC0EAE}" srcOrd="1" destOrd="0" presId="urn:microsoft.com/office/officeart/2005/8/layout/vList5"/>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96E07731-81D3-494D-8EB7-264C0917FF6B}" type="doc">
      <dgm:prSet loTypeId="urn:microsoft.com/office/officeart/2005/8/layout/vList5" loCatId="list" qsTypeId="urn:microsoft.com/office/officeart/2005/8/quickstyle/simple1" qsCatId="simple" csTypeId="urn:microsoft.com/office/officeart/2005/8/colors/accent1_2" csCatId="accent1"/>
      <dgm:spPr/>
      <dgm:t>
        <a:bodyPr/>
        <a:lstStyle/>
        <a:p>
          <a:endParaRPr lang="es-ES"/>
        </a:p>
      </dgm:t>
    </dgm:pt>
    <dgm:pt modelId="{51ECC6BB-24A8-41D9-BCF8-B992CFE7F013}">
      <dgm:prSet/>
      <dgm:spPr/>
      <dgm:t>
        <a:bodyPr/>
        <a:lstStyle/>
        <a:p>
          <a:pPr rtl="0"/>
          <a:r>
            <a:rPr lang="es-EC" b="1" i="1" u="sng" smtClean="0"/>
            <a:t>DE LA CONTABILIDAD </a:t>
          </a:r>
          <a:endParaRPr lang="es-EC"/>
        </a:p>
      </dgm:t>
    </dgm:pt>
    <dgm:pt modelId="{8275B738-5F94-432D-940D-99C5E34C7B07}" type="parTrans" cxnId="{77067312-7D58-44E6-B4EF-8656CBC4EAE0}">
      <dgm:prSet/>
      <dgm:spPr/>
      <dgm:t>
        <a:bodyPr/>
        <a:lstStyle/>
        <a:p>
          <a:endParaRPr lang="es-ES"/>
        </a:p>
      </dgm:t>
    </dgm:pt>
    <dgm:pt modelId="{1E4335D8-D87D-4735-920B-6DAE677924F5}" type="sibTrans" cxnId="{77067312-7D58-44E6-B4EF-8656CBC4EAE0}">
      <dgm:prSet/>
      <dgm:spPr/>
      <dgm:t>
        <a:bodyPr/>
        <a:lstStyle/>
        <a:p>
          <a:endParaRPr lang="es-ES"/>
        </a:p>
      </dgm:t>
    </dgm:pt>
    <dgm:pt modelId="{4F465059-A89A-4F80-9B07-B20813AD0107}">
      <dgm:prSet/>
      <dgm:spPr/>
      <dgm:t>
        <a:bodyPr/>
        <a:lstStyle/>
        <a:p>
          <a:pPr rtl="0"/>
          <a:r>
            <a:rPr lang="es-EC" smtClean="0"/>
            <a:t>La contabilidad debe estar basada en la imagen fiel de la información.</a:t>
          </a:r>
          <a:endParaRPr lang="es-EC"/>
        </a:p>
      </dgm:t>
    </dgm:pt>
    <dgm:pt modelId="{AE38BBE1-CC87-49D4-9004-CD049B786C8A}" type="parTrans" cxnId="{81FB1161-8866-493B-A128-385C2F91CB7E}">
      <dgm:prSet/>
      <dgm:spPr/>
      <dgm:t>
        <a:bodyPr/>
        <a:lstStyle/>
        <a:p>
          <a:endParaRPr lang="es-ES"/>
        </a:p>
      </dgm:t>
    </dgm:pt>
    <dgm:pt modelId="{5EE22D13-4B66-41C1-8953-3978935CEB1C}" type="sibTrans" cxnId="{81FB1161-8866-493B-A128-385C2F91CB7E}">
      <dgm:prSet/>
      <dgm:spPr/>
      <dgm:t>
        <a:bodyPr/>
        <a:lstStyle/>
        <a:p>
          <a:endParaRPr lang="es-ES"/>
        </a:p>
      </dgm:t>
    </dgm:pt>
    <dgm:pt modelId="{7485E278-939E-4F69-8BB1-E3B7F586CEF3}">
      <dgm:prSet/>
      <dgm:spPr/>
      <dgm:t>
        <a:bodyPr/>
        <a:lstStyle/>
        <a:p>
          <a:pPr rtl="0"/>
          <a:r>
            <a:rPr lang="es-EC" smtClean="0"/>
            <a:t>La contabilidad en Ecuador se basa en Normas Internacionales de Información Financiera.</a:t>
          </a:r>
          <a:endParaRPr lang="es-EC"/>
        </a:p>
      </dgm:t>
    </dgm:pt>
    <dgm:pt modelId="{2940472C-25CE-4A6B-9177-45A8E714CC6C}" type="parTrans" cxnId="{0374706A-8D58-4495-B047-D50EF44FB7B6}">
      <dgm:prSet/>
      <dgm:spPr/>
      <dgm:t>
        <a:bodyPr/>
        <a:lstStyle/>
        <a:p>
          <a:endParaRPr lang="es-ES"/>
        </a:p>
      </dgm:t>
    </dgm:pt>
    <dgm:pt modelId="{57F615EC-78A1-4F22-A351-5493C369C793}" type="sibTrans" cxnId="{0374706A-8D58-4495-B047-D50EF44FB7B6}">
      <dgm:prSet/>
      <dgm:spPr/>
      <dgm:t>
        <a:bodyPr/>
        <a:lstStyle/>
        <a:p>
          <a:endParaRPr lang="es-ES"/>
        </a:p>
      </dgm:t>
    </dgm:pt>
    <dgm:pt modelId="{944D294F-9C8D-4F03-95CD-89F43F8B1CE3}">
      <dgm:prSet/>
      <dgm:spPr/>
      <dgm:t>
        <a:bodyPr/>
        <a:lstStyle/>
        <a:p>
          <a:pPr rtl="0"/>
          <a:r>
            <a:rPr lang="es-EC" smtClean="0"/>
            <a:t>Las instituciones sin fines de lucro de la Iglesia Católica de acuerdo con el Instructivo publicado por el SRI para el cumplimiento de los deberes formales de las mismas, pueden optar por NIIF.</a:t>
          </a:r>
          <a:endParaRPr lang="es-EC"/>
        </a:p>
      </dgm:t>
    </dgm:pt>
    <dgm:pt modelId="{4F03E837-4053-4A18-BFF8-56AE216CE2B4}" type="parTrans" cxnId="{C5C24375-040A-4D49-849E-6BB3A606F32A}">
      <dgm:prSet/>
      <dgm:spPr/>
      <dgm:t>
        <a:bodyPr/>
        <a:lstStyle/>
        <a:p>
          <a:endParaRPr lang="es-ES"/>
        </a:p>
      </dgm:t>
    </dgm:pt>
    <dgm:pt modelId="{83BE161A-6EB4-4AB8-8F60-9D56819346C7}" type="sibTrans" cxnId="{C5C24375-040A-4D49-849E-6BB3A606F32A}">
      <dgm:prSet/>
      <dgm:spPr/>
      <dgm:t>
        <a:bodyPr/>
        <a:lstStyle/>
        <a:p>
          <a:endParaRPr lang="es-ES"/>
        </a:p>
      </dgm:t>
    </dgm:pt>
    <dgm:pt modelId="{AB54CFE9-53E8-4560-816D-DEE99EF8677F}">
      <dgm:prSet/>
      <dgm:spPr/>
      <dgm:t>
        <a:bodyPr/>
        <a:lstStyle/>
        <a:p>
          <a:pPr rtl="0"/>
          <a:r>
            <a:rPr lang="es-EC" smtClean="0"/>
            <a:t>Las Normas Internacionales de Información Financiera requieren el cumplimiento estricto de políticas contables, que permitan la confiabilidad y comparabilidad de la información financiera.</a:t>
          </a:r>
          <a:endParaRPr lang="es-EC"/>
        </a:p>
      </dgm:t>
    </dgm:pt>
    <dgm:pt modelId="{CC8EAD2B-E6C9-4F9D-ABA6-8F419ABAC38F}" type="parTrans" cxnId="{D0EE2BD2-9B68-4D8D-A834-A7B25FFB53D3}">
      <dgm:prSet/>
      <dgm:spPr/>
      <dgm:t>
        <a:bodyPr/>
        <a:lstStyle/>
        <a:p>
          <a:endParaRPr lang="es-ES"/>
        </a:p>
      </dgm:t>
    </dgm:pt>
    <dgm:pt modelId="{1981C687-6894-4BBD-A8C6-C257245B4B5E}" type="sibTrans" cxnId="{D0EE2BD2-9B68-4D8D-A834-A7B25FFB53D3}">
      <dgm:prSet/>
      <dgm:spPr/>
      <dgm:t>
        <a:bodyPr/>
        <a:lstStyle/>
        <a:p>
          <a:endParaRPr lang="es-ES"/>
        </a:p>
      </dgm:t>
    </dgm:pt>
    <dgm:pt modelId="{038FC9EE-0C81-41E9-84CE-7576CCCF0CBE}" type="pres">
      <dgm:prSet presAssocID="{96E07731-81D3-494D-8EB7-264C0917FF6B}" presName="Name0" presStyleCnt="0">
        <dgm:presLayoutVars>
          <dgm:dir/>
          <dgm:animLvl val="lvl"/>
          <dgm:resizeHandles val="exact"/>
        </dgm:presLayoutVars>
      </dgm:prSet>
      <dgm:spPr/>
    </dgm:pt>
    <dgm:pt modelId="{35A91182-BDA0-4357-B42B-5E58F08E17D4}" type="pres">
      <dgm:prSet presAssocID="{51ECC6BB-24A8-41D9-BCF8-B992CFE7F013}" presName="linNode" presStyleCnt="0"/>
      <dgm:spPr/>
    </dgm:pt>
    <dgm:pt modelId="{C8965799-D5A4-4B35-9B00-DE627246D942}" type="pres">
      <dgm:prSet presAssocID="{51ECC6BB-24A8-41D9-BCF8-B992CFE7F013}" presName="parentText" presStyleLbl="node1" presStyleIdx="0" presStyleCnt="1">
        <dgm:presLayoutVars>
          <dgm:chMax val="1"/>
          <dgm:bulletEnabled val="1"/>
        </dgm:presLayoutVars>
      </dgm:prSet>
      <dgm:spPr/>
    </dgm:pt>
    <dgm:pt modelId="{8D2D1CD3-17D7-45AE-B251-AB14D86FDF93}" type="pres">
      <dgm:prSet presAssocID="{51ECC6BB-24A8-41D9-BCF8-B992CFE7F013}" presName="descendantText" presStyleLbl="alignAccFollowNode1" presStyleIdx="0" presStyleCnt="1">
        <dgm:presLayoutVars>
          <dgm:bulletEnabled val="1"/>
        </dgm:presLayoutVars>
      </dgm:prSet>
      <dgm:spPr/>
    </dgm:pt>
  </dgm:ptLst>
  <dgm:cxnLst>
    <dgm:cxn modelId="{F25C06E3-F066-49C0-A234-03A5E3B7BD6F}" type="presOf" srcId="{AB54CFE9-53E8-4560-816D-DEE99EF8677F}" destId="{8D2D1CD3-17D7-45AE-B251-AB14D86FDF93}" srcOrd="0" destOrd="3" presId="urn:microsoft.com/office/officeart/2005/8/layout/vList5"/>
    <dgm:cxn modelId="{77067312-7D58-44E6-B4EF-8656CBC4EAE0}" srcId="{96E07731-81D3-494D-8EB7-264C0917FF6B}" destId="{51ECC6BB-24A8-41D9-BCF8-B992CFE7F013}" srcOrd="0" destOrd="0" parTransId="{8275B738-5F94-432D-940D-99C5E34C7B07}" sibTransId="{1E4335D8-D87D-4735-920B-6DAE677924F5}"/>
    <dgm:cxn modelId="{C0898CDF-BB7F-4C41-8349-31F57E12CA2C}" type="presOf" srcId="{51ECC6BB-24A8-41D9-BCF8-B992CFE7F013}" destId="{C8965799-D5A4-4B35-9B00-DE627246D942}" srcOrd="0" destOrd="0" presId="urn:microsoft.com/office/officeart/2005/8/layout/vList5"/>
    <dgm:cxn modelId="{8772A7A3-F7C0-46B4-9C80-00B60B4EBB55}" type="presOf" srcId="{944D294F-9C8D-4F03-95CD-89F43F8B1CE3}" destId="{8D2D1CD3-17D7-45AE-B251-AB14D86FDF93}" srcOrd="0" destOrd="2" presId="urn:microsoft.com/office/officeart/2005/8/layout/vList5"/>
    <dgm:cxn modelId="{0374706A-8D58-4495-B047-D50EF44FB7B6}" srcId="{51ECC6BB-24A8-41D9-BCF8-B992CFE7F013}" destId="{7485E278-939E-4F69-8BB1-E3B7F586CEF3}" srcOrd="1" destOrd="0" parTransId="{2940472C-25CE-4A6B-9177-45A8E714CC6C}" sibTransId="{57F615EC-78A1-4F22-A351-5493C369C793}"/>
    <dgm:cxn modelId="{D0EE2BD2-9B68-4D8D-A834-A7B25FFB53D3}" srcId="{51ECC6BB-24A8-41D9-BCF8-B992CFE7F013}" destId="{AB54CFE9-53E8-4560-816D-DEE99EF8677F}" srcOrd="3" destOrd="0" parTransId="{CC8EAD2B-E6C9-4F9D-ABA6-8F419ABAC38F}" sibTransId="{1981C687-6894-4BBD-A8C6-C257245B4B5E}"/>
    <dgm:cxn modelId="{C5C24375-040A-4D49-849E-6BB3A606F32A}" srcId="{51ECC6BB-24A8-41D9-BCF8-B992CFE7F013}" destId="{944D294F-9C8D-4F03-95CD-89F43F8B1CE3}" srcOrd="2" destOrd="0" parTransId="{4F03E837-4053-4A18-BFF8-56AE216CE2B4}" sibTransId="{83BE161A-6EB4-4AB8-8F60-9D56819346C7}"/>
    <dgm:cxn modelId="{F9D5807E-62D7-4DD3-840E-6028C0AE8F0D}" type="presOf" srcId="{7485E278-939E-4F69-8BB1-E3B7F586CEF3}" destId="{8D2D1CD3-17D7-45AE-B251-AB14D86FDF93}" srcOrd="0" destOrd="1" presId="urn:microsoft.com/office/officeart/2005/8/layout/vList5"/>
    <dgm:cxn modelId="{81FB1161-8866-493B-A128-385C2F91CB7E}" srcId="{51ECC6BB-24A8-41D9-BCF8-B992CFE7F013}" destId="{4F465059-A89A-4F80-9B07-B20813AD0107}" srcOrd="0" destOrd="0" parTransId="{AE38BBE1-CC87-49D4-9004-CD049B786C8A}" sibTransId="{5EE22D13-4B66-41C1-8953-3978935CEB1C}"/>
    <dgm:cxn modelId="{4458DC57-CD96-4BA9-9B5C-1A82ECE1874B}" type="presOf" srcId="{96E07731-81D3-494D-8EB7-264C0917FF6B}" destId="{038FC9EE-0C81-41E9-84CE-7576CCCF0CBE}" srcOrd="0" destOrd="0" presId="urn:microsoft.com/office/officeart/2005/8/layout/vList5"/>
    <dgm:cxn modelId="{0F9A2B05-60DB-4CC9-9F91-E7A038F57BCC}" type="presOf" srcId="{4F465059-A89A-4F80-9B07-B20813AD0107}" destId="{8D2D1CD3-17D7-45AE-B251-AB14D86FDF93}" srcOrd="0" destOrd="0" presId="urn:microsoft.com/office/officeart/2005/8/layout/vList5"/>
    <dgm:cxn modelId="{26CE376C-FC36-416D-B919-D79CA126FAE0}" type="presParOf" srcId="{038FC9EE-0C81-41E9-84CE-7576CCCF0CBE}" destId="{35A91182-BDA0-4357-B42B-5E58F08E17D4}" srcOrd="0" destOrd="0" presId="urn:microsoft.com/office/officeart/2005/8/layout/vList5"/>
    <dgm:cxn modelId="{9F29F375-792E-4E9F-80D3-15ADB8DAF6F2}" type="presParOf" srcId="{35A91182-BDA0-4357-B42B-5E58F08E17D4}" destId="{C8965799-D5A4-4B35-9B00-DE627246D942}" srcOrd="0" destOrd="0" presId="urn:microsoft.com/office/officeart/2005/8/layout/vList5"/>
    <dgm:cxn modelId="{FDB14F47-932E-4B2B-B256-94272856B3D0}" type="presParOf" srcId="{35A91182-BDA0-4357-B42B-5E58F08E17D4}" destId="{8D2D1CD3-17D7-45AE-B251-AB14D86FDF93}"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4BF0C8AD-7E98-4082-BF9D-A22E4B68B514}" type="doc">
      <dgm:prSet loTypeId="urn:microsoft.com/office/officeart/2005/8/layout/vList2" loCatId="list" qsTypeId="urn:microsoft.com/office/officeart/2005/8/quickstyle/simple1" qsCatId="simple" csTypeId="urn:microsoft.com/office/officeart/2005/8/colors/colorful2" csCatId="colorful"/>
      <dgm:spPr/>
      <dgm:t>
        <a:bodyPr/>
        <a:lstStyle/>
        <a:p>
          <a:endParaRPr lang="es-ES"/>
        </a:p>
      </dgm:t>
    </dgm:pt>
    <dgm:pt modelId="{32D9AB1C-79BD-4229-8526-1BB1AF0210FB}">
      <dgm:prSet custT="1"/>
      <dgm:spPr/>
      <dgm:t>
        <a:bodyPr/>
        <a:lstStyle/>
        <a:p>
          <a:pPr algn="ctr" rtl="0"/>
          <a:r>
            <a:rPr lang="es-EC" sz="3600" b="1" dirty="0" smtClean="0"/>
            <a:t>SOBRE</a:t>
          </a:r>
          <a:r>
            <a:rPr lang="es-EC" sz="4000" b="1" dirty="0" smtClean="0"/>
            <a:t> LA CONTABILIDAD</a:t>
          </a:r>
          <a:endParaRPr lang="es-EC" sz="4000" dirty="0"/>
        </a:p>
      </dgm:t>
    </dgm:pt>
    <dgm:pt modelId="{1D32CB9D-1A5F-412B-9A48-290FA4905D9F}" type="parTrans" cxnId="{E61AC57E-4C88-4F4F-84B1-20F3EE367C06}">
      <dgm:prSet/>
      <dgm:spPr/>
      <dgm:t>
        <a:bodyPr/>
        <a:lstStyle/>
        <a:p>
          <a:endParaRPr lang="es-ES"/>
        </a:p>
      </dgm:t>
    </dgm:pt>
    <dgm:pt modelId="{80CFED69-1303-4E14-9FC5-E1A35A6E3B41}" type="sibTrans" cxnId="{E61AC57E-4C88-4F4F-84B1-20F3EE367C06}">
      <dgm:prSet/>
      <dgm:spPr/>
      <dgm:t>
        <a:bodyPr/>
        <a:lstStyle/>
        <a:p>
          <a:endParaRPr lang="es-ES"/>
        </a:p>
      </dgm:t>
    </dgm:pt>
    <dgm:pt modelId="{1DA6B932-509C-4F5B-9083-BFE044C64D04}" type="pres">
      <dgm:prSet presAssocID="{4BF0C8AD-7E98-4082-BF9D-A22E4B68B514}" presName="linear" presStyleCnt="0">
        <dgm:presLayoutVars>
          <dgm:animLvl val="lvl"/>
          <dgm:resizeHandles val="exact"/>
        </dgm:presLayoutVars>
      </dgm:prSet>
      <dgm:spPr/>
    </dgm:pt>
    <dgm:pt modelId="{4F6899DF-EBA9-41EE-8975-37D2819416E1}" type="pres">
      <dgm:prSet presAssocID="{32D9AB1C-79BD-4229-8526-1BB1AF0210FB}" presName="parentText" presStyleLbl="node1" presStyleIdx="0" presStyleCnt="1" custLinFactNeighborX="3069" custLinFactNeighborY="-30662">
        <dgm:presLayoutVars>
          <dgm:chMax val="0"/>
          <dgm:bulletEnabled val="1"/>
        </dgm:presLayoutVars>
      </dgm:prSet>
      <dgm:spPr/>
    </dgm:pt>
  </dgm:ptLst>
  <dgm:cxnLst>
    <dgm:cxn modelId="{0F1EAC3A-F7A2-42CA-BD24-F89BFFE61B65}" type="presOf" srcId="{32D9AB1C-79BD-4229-8526-1BB1AF0210FB}" destId="{4F6899DF-EBA9-41EE-8975-37D2819416E1}" srcOrd="0" destOrd="0" presId="urn:microsoft.com/office/officeart/2005/8/layout/vList2"/>
    <dgm:cxn modelId="{E61AC57E-4C88-4F4F-84B1-20F3EE367C06}" srcId="{4BF0C8AD-7E98-4082-BF9D-A22E4B68B514}" destId="{32D9AB1C-79BD-4229-8526-1BB1AF0210FB}" srcOrd="0" destOrd="0" parTransId="{1D32CB9D-1A5F-412B-9A48-290FA4905D9F}" sibTransId="{80CFED69-1303-4E14-9FC5-E1A35A6E3B41}"/>
    <dgm:cxn modelId="{788FDE1C-5058-4A04-BEB9-5E346BE3D61A}" type="presOf" srcId="{4BF0C8AD-7E98-4082-BF9D-A22E4B68B514}" destId="{1DA6B932-509C-4F5B-9083-BFE044C64D04}" srcOrd="0" destOrd="0" presId="urn:microsoft.com/office/officeart/2005/8/layout/vList2"/>
    <dgm:cxn modelId="{1144523E-407E-479B-A850-793F22AC3B84}" type="presParOf" srcId="{1DA6B932-509C-4F5B-9083-BFE044C64D04}" destId="{4F6899DF-EBA9-41EE-8975-37D2819416E1}"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5B72B968-A905-4D64-BAED-DBA0308FE7E2}"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s-ES"/>
        </a:p>
      </dgm:t>
    </dgm:pt>
    <dgm:pt modelId="{600861CC-4658-4C63-AA24-148B19ED98FC}">
      <dgm:prSet custT="1"/>
      <dgm:spPr/>
      <dgm:t>
        <a:bodyPr/>
        <a:lstStyle/>
        <a:p>
          <a:pPr algn="l" rtl="0"/>
          <a:r>
            <a:rPr lang="es-ES" sz="1800" b="1" u="sng" dirty="0" smtClean="0"/>
            <a:t>CONJUNTO COMPLETO DE ESTADOS FINANCIEROS SECCION 3-PYMES</a:t>
          </a:r>
          <a:endParaRPr lang="es-EC" sz="1800" dirty="0"/>
        </a:p>
      </dgm:t>
    </dgm:pt>
    <dgm:pt modelId="{35535BBD-8066-4F15-BA35-75A520B73CD6}" type="parTrans" cxnId="{76AC47F0-9985-47B4-B8B7-6CAE6E77BFF9}">
      <dgm:prSet/>
      <dgm:spPr/>
      <dgm:t>
        <a:bodyPr/>
        <a:lstStyle/>
        <a:p>
          <a:endParaRPr lang="es-ES"/>
        </a:p>
      </dgm:t>
    </dgm:pt>
    <dgm:pt modelId="{B1AF31AA-AF89-4860-8487-717C4E44897C}" type="sibTrans" cxnId="{76AC47F0-9985-47B4-B8B7-6CAE6E77BFF9}">
      <dgm:prSet/>
      <dgm:spPr/>
      <dgm:t>
        <a:bodyPr/>
        <a:lstStyle/>
        <a:p>
          <a:endParaRPr lang="es-ES"/>
        </a:p>
      </dgm:t>
    </dgm:pt>
    <dgm:pt modelId="{749050E8-5BC7-4BD8-B2FB-4B6D628157E2}">
      <dgm:prSet custT="1"/>
      <dgm:spPr/>
      <dgm:t>
        <a:bodyPr/>
        <a:lstStyle/>
        <a:p>
          <a:pPr rtl="0"/>
          <a:r>
            <a:rPr lang="es-ES" sz="1800" b="1" dirty="0" smtClean="0"/>
            <a:t>3.17</a:t>
          </a:r>
          <a:r>
            <a:rPr lang="es-ES" sz="1800" dirty="0" smtClean="0"/>
            <a:t> Un conjunto completo de estados financieros de una entidad incluirá todo lo siguiente:</a:t>
          </a:r>
          <a:endParaRPr lang="es-EC" sz="1800" dirty="0"/>
        </a:p>
      </dgm:t>
    </dgm:pt>
    <dgm:pt modelId="{ACC8389E-3454-4B4A-B1FF-E0A689EBC6E2}" type="parTrans" cxnId="{2478AAC6-2B06-4AD5-A7D3-41FB98723340}">
      <dgm:prSet/>
      <dgm:spPr/>
      <dgm:t>
        <a:bodyPr/>
        <a:lstStyle/>
        <a:p>
          <a:endParaRPr lang="es-ES"/>
        </a:p>
      </dgm:t>
    </dgm:pt>
    <dgm:pt modelId="{4129C2D5-A1D2-4C55-856C-34B302064D30}" type="sibTrans" cxnId="{2478AAC6-2B06-4AD5-A7D3-41FB98723340}">
      <dgm:prSet/>
      <dgm:spPr/>
      <dgm:t>
        <a:bodyPr/>
        <a:lstStyle/>
        <a:p>
          <a:endParaRPr lang="es-ES"/>
        </a:p>
      </dgm:t>
    </dgm:pt>
    <dgm:pt modelId="{5AABCC94-4899-40B0-A8FA-86736383D503}">
      <dgm:prSet custT="1"/>
      <dgm:spPr/>
      <dgm:t>
        <a:bodyPr/>
        <a:lstStyle/>
        <a:p>
          <a:pPr rtl="0"/>
          <a:r>
            <a:rPr lang="es-ES" sz="1800" b="1" dirty="0" smtClean="0"/>
            <a:t>(a)</a:t>
          </a:r>
          <a:r>
            <a:rPr lang="es-ES" sz="1800" dirty="0" smtClean="0"/>
            <a:t> Un </a:t>
          </a:r>
          <a:r>
            <a:rPr lang="es-ES" sz="1800" b="1" dirty="0" smtClean="0"/>
            <a:t>estado de situación financiera </a:t>
          </a:r>
          <a:r>
            <a:rPr lang="es-ES" sz="1800" dirty="0" smtClean="0"/>
            <a:t>a la </a:t>
          </a:r>
          <a:r>
            <a:rPr lang="es-ES" sz="1800" b="1" dirty="0" smtClean="0"/>
            <a:t>fecha sobre la que se informa.</a:t>
          </a:r>
          <a:endParaRPr lang="es-EC" sz="1800" dirty="0"/>
        </a:p>
      </dgm:t>
    </dgm:pt>
    <dgm:pt modelId="{2D217E21-7376-4146-8BBC-A18D989A8766}" type="parTrans" cxnId="{F06D07AF-BBC6-4922-A9E7-39166552A81C}">
      <dgm:prSet/>
      <dgm:spPr/>
      <dgm:t>
        <a:bodyPr/>
        <a:lstStyle/>
        <a:p>
          <a:endParaRPr lang="es-ES"/>
        </a:p>
      </dgm:t>
    </dgm:pt>
    <dgm:pt modelId="{5000FF2D-468E-4E8B-9CE1-ADDB66ED3EFB}" type="sibTrans" cxnId="{F06D07AF-BBC6-4922-A9E7-39166552A81C}">
      <dgm:prSet/>
      <dgm:spPr/>
      <dgm:t>
        <a:bodyPr/>
        <a:lstStyle/>
        <a:p>
          <a:endParaRPr lang="es-ES"/>
        </a:p>
      </dgm:t>
    </dgm:pt>
    <dgm:pt modelId="{9DFED239-ABD9-4A5A-83CC-0B2E4ABF5F9D}">
      <dgm:prSet custT="1"/>
      <dgm:spPr/>
      <dgm:t>
        <a:bodyPr/>
        <a:lstStyle/>
        <a:p>
          <a:pPr rtl="0"/>
          <a:r>
            <a:rPr lang="es-ES" sz="1800" b="1" dirty="0" smtClean="0"/>
            <a:t>(b)</a:t>
          </a:r>
          <a:r>
            <a:rPr lang="es-ES" sz="1800" dirty="0" smtClean="0"/>
            <a:t> Una u otra de las siguientes informaciones:</a:t>
          </a:r>
          <a:endParaRPr lang="es-EC" sz="1800" dirty="0"/>
        </a:p>
      </dgm:t>
    </dgm:pt>
    <dgm:pt modelId="{D3F79440-B73F-4BCB-802B-E79A7A548583}" type="parTrans" cxnId="{B3479613-B6D0-48EC-8C44-269442E01F87}">
      <dgm:prSet/>
      <dgm:spPr/>
      <dgm:t>
        <a:bodyPr/>
        <a:lstStyle/>
        <a:p>
          <a:endParaRPr lang="es-ES"/>
        </a:p>
      </dgm:t>
    </dgm:pt>
    <dgm:pt modelId="{BC53228A-16CC-4FF8-9DA9-DC0F10AA2EFF}" type="sibTrans" cxnId="{B3479613-B6D0-48EC-8C44-269442E01F87}">
      <dgm:prSet/>
      <dgm:spPr/>
      <dgm:t>
        <a:bodyPr/>
        <a:lstStyle/>
        <a:p>
          <a:endParaRPr lang="es-ES"/>
        </a:p>
      </dgm:t>
    </dgm:pt>
    <dgm:pt modelId="{11A6D19A-75F1-48C6-A25E-250B4A8DF94C}">
      <dgm:prSet custT="1"/>
      <dgm:spPr/>
      <dgm:t>
        <a:bodyPr/>
        <a:lstStyle/>
        <a:p>
          <a:pPr rtl="0"/>
          <a:r>
            <a:rPr lang="es-ES" sz="1600" dirty="0" smtClean="0"/>
            <a:t>Un solo </a:t>
          </a:r>
          <a:r>
            <a:rPr lang="es-ES" sz="1600" b="1" dirty="0" smtClean="0"/>
            <a:t>estado del resultado integral </a:t>
          </a:r>
          <a:r>
            <a:rPr lang="es-ES" sz="1600" dirty="0" smtClean="0"/>
            <a:t>para el periodo sobre el que se informa que muestre todas las partidas de ingresos y gastos reconocidas durante el periodo incluyendo aquellas partidas reconocidas al determinar el </a:t>
          </a:r>
          <a:r>
            <a:rPr lang="es-ES" sz="1600" b="1" dirty="0" smtClean="0"/>
            <a:t>resultado </a:t>
          </a:r>
          <a:r>
            <a:rPr lang="es-ES" sz="1600" dirty="0" smtClean="0"/>
            <a:t>(que es un subtotal en el estado del resultado integral) y las partidas de </a:t>
          </a:r>
          <a:r>
            <a:rPr lang="es-ES" sz="1600" b="1" dirty="0" smtClean="0"/>
            <a:t>otro resultado</a:t>
          </a:r>
          <a:r>
            <a:rPr lang="es-ES" sz="1600" dirty="0" smtClean="0"/>
            <a:t> </a:t>
          </a:r>
          <a:r>
            <a:rPr lang="es-ES" sz="1600" b="1" dirty="0" smtClean="0"/>
            <a:t>integral</a:t>
          </a:r>
          <a:r>
            <a:rPr lang="es-ES" sz="1600" dirty="0" smtClean="0"/>
            <a:t>, o</a:t>
          </a:r>
          <a:endParaRPr lang="es-EC" sz="1600" dirty="0"/>
        </a:p>
      </dgm:t>
    </dgm:pt>
    <dgm:pt modelId="{97247753-C57D-46E5-80E2-18EEEC15519D}" type="parTrans" cxnId="{E39EE288-9F80-4DA0-B1DD-9C10D9D604C5}">
      <dgm:prSet/>
      <dgm:spPr/>
      <dgm:t>
        <a:bodyPr/>
        <a:lstStyle/>
        <a:p>
          <a:endParaRPr lang="es-ES"/>
        </a:p>
      </dgm:t>
    </dgm:pt>
    <dgm:pt modelId="{F5F331F6-ECAF-4737-87D5-BB09CC831E94}" type="sibTrans" cxnId="{E39EE288-9F80-4DA0-B1DD-9C10D9D604C5}">
      <dgm:prSet/>
      <dgm:spPr/>
      <dgm:t>
        <a:bodyPr/>
        <a:lstStyle/>
        <a:p>
          <a:endParaRPr lang="es-ES"/>
        </a:p>
      </dgm:t>
    </dgm:pt>
    <dgm:pt modelId="{48284D5E-8941-43C2-89EE-A8678645ED81}">
      <dgm:prSet custT="1"/>
      <dgm:spPr/>
      <dgm:t>
        <a:bodyPr/>
        <a:lstStyle/>
        <a:p>
          <a:pPr rtl="0"/>
          <a:r>
            <a:rPr lang="es-ES" sz="1600" dirty="0" smtClean="0"/>
            <a:t>Un </a:t>
          </a:r>
          <a:r>
            <a:rPr lang="es-ES" sz="1600" b="1" dirty="0" smtClean="0"/>
            <a:t>estado de resultados </a:t>
          </a:r>
          <a:r>
            <a:rPr lang="es-ES" sz="1600" dirty="0" smtClean="0"/>
            <a:t>separado y un estado del resultado integral separado. Si una entidad elige presentar un estado de resultados y un estado del resultado integral, el estado del resultado integral comenzará con el resultado y, a continuación, mostrará las partidas de otro resultado integral.</a:t>
          </a:r>
          <a:endParaRPr lang="es-EC" sz="1600" dirty="0"/>
        </a:p>
      </dgm:t>
    </dgm:pt>
    <dgm:pt modelId="{0661F8F9-DF40-4E6C-AE8E-4120913CF811}" type="parTrans" cxnId="{AD39C12F-028D-47BF-8A2C-DE15CD4D7AD2}">
      <dgm:prSet/>
      <dgm:spPr/>
      <dgm:t>
        <a:bodyPr/>
        <a:lstStyle/>
        <a:p>
          <a:endParaRPr lang="es-ES"/>
        </a:p>
      </dgm:t>
    </dgm:pt>
    <dgm:pt modelId="{F7F2B5D1-B660-405D-BAE0-E41890E59A86}" type="sibTrans" cxnId="{AD39C12F-028D-47BF-8A2C-DE15CD4D7AD2}">
      <dgm:prSet/>
      <dgm:spPr/>
      <dgm:t>
        <a:bodyPr/>
        <a:lstStyle/>
        <a:p>
          <a:endParaRPr lang="es-ES"/>
        </a:p>
      </dgm:t>
    </dgm:pt>
    <dgm:pt modelId="{0BF76277-1286-4E59-B3B8-0C233BD810CA}">
      <dgm:prSet custT="1"/>
      <dgm:spPr/>
      <dgm:t>
        <a:bodyPr/>
        <a:lstStyle/>
        <a:p>
          <a:pPr rtl="0"/>
          <a:r>
            <a:rPr lang="es-ES" sz="1800" b="1" dirty="0" smtClean="0"/>
            <a:t>(c)</a:t>
          </a:r>
          <a:r>
            <a:rPr lang="es-ES" sz="1800" dirty="0" smtClean="0"/>
            <a:t> Un </a:t>
          </a:r>
          <a:r>
            <a:rPr lang="es-ES" sz="1800" b="1" dirty="0" smtClean="0"/>
            <a:t>estado de cambios en el patrimonio </a:t>
          </a:r>
          <a:r>
            <a:rPr lang="es-ES" sz="1800" dirty="0" smtClean="0"/>
            <a:t>del periodo sobre el que se informa.</a:t>
          </a:r>
          <a:endParaRPr lang="es-EC" sz="1800" dirty="0"/>
        </a:p>
      </dgm:t>
    </dgm:pt>
    <dgm:pt modelId="{B2792C93-8D6C-457B-9D13-4AE3EF19AA2B}" type="parTrans" cxnId="{F3D7E170-63DF-4B1C-ADBF-AC23A10E0E4F}">
      <dgm:prSet/>
      <dgm:spPr/>
      <dgm:t>
        <a:bodyPr/>
        <a:lstStyle/>
        <a:p>
          <a:endParaRPr lang="es-ES"/>
        </a:p>
      </dgm:t>
    </dgm:pt>
    <dgm:pt modelId="{40301B98-F988-4A3A-871B-B74CD602ED25}" type="sibTrans" cxnId="{F3D7E170-63DF-4B1C-ADBF-AC23A10E0E4F}">
      <dgm:prSet/>
      <dgm:spPr/>
      <dgm:t>
        <a:bodyPr/>
        <a:lstStyle/>
        <a:p>
          <a:endParaRPr lang="es-ES"/>
        </a:p>
      </dgm:t>
    </dgm:pt>
    <dgm:pt modelId="{DA38E736-9C0B-42D3-9125-D45F9F280537}">
      <dgm:prSet custT="1"/>
      <dgm:spPr/>
      <dgm:t>
        <a:bodyPr/>
        <a:lstStyle/>
        <a:p>
          <a:pPr rtl="0"/>
          <a:r>
            <a:rPr lang="es-ES" sz="1800" b="1" dirty="0" smtClean="0"/>
            <a:t>(d)</a:t>
          </a:r>
          <a:r>
            <a:rPr lang="es-ES" sz="1800" dirty="0" smtClean="0"/>
            <a:t> Un </a:t>
          </a:r>
          <a:r>
            <a:rPr lang="es-ES" sz="1800" b="1" dirty="0" smtClean="0"/>
            <a:t>estado de flujos de efectivo </a:t>
          </a:r>
          <a:r>
            <a:rPr lang="es-ES" sz="1800" dirty="0" smtClean="0"/>
            <a:t>del periodo sobre el que se informa.</a:t>
          </a:r>
          <a:endParaRPr lang="es-EC" sz="1800" dirty="0"/>
        </a:p>
      </dgm:t>
    </dgm:pt>
    <dgm:pt modelId="{6821BB8B-D022-4B16-83A7-73548227B270}" type="parTrans" cxnId="{B6AD713F-57AB-4A1E-BE07-81259D173D4B}">
      <dgm:prSet/>
      <dgm:spPr/>
      <dgm:t>
        <a:bodyPr/>
        <a:lstStyle/>
        <a:p>
          <a:endParaRPr lang="es-ES"/>
        </a:p>
      </dgm:t>
    </dgm:pt>
    <dgm:pt modelId="{A03FEC82-1556-479E-AB50-A10D2EB3812D}" type="sibTrans" cxnId="{B6AD713F-57AB-4A1E-BE07-81259D173D4B}">
      <dgm:prSet/>
      <dgm:spPr/>
      <dgm:t>
        <a:bodyPr/>
        <a:lstStyle/>
        <a:p>
          <a:endParaRPr lang="es-ES"/>
        </a:p>
      </dgm:t>
    </dgm:pt>
    <dgm:pt modelId="{5DA9C7A8-3922-4F3F-ABF2-495B9FEB724E}">
      <dgm:prSet custT="1"/>
      <dgm:spPr/>
      <dgm:t>
        <a:bodyPr/>
        <a:lstStyle/>
        <a:p>
          <a:pPr rtl="0"/>
          <a:r>
            <a:rPr lang="es-ES" sz="1800" b="1" dirty="0" smtClean="0"/>
            <a:t>(e)</a:t>
          </a:r>
          <a:r>
            <a:rPr lang="es-ES" sz="1800" dirty="0" smtClean="0"/>
            <a:t> </a:t>
          </a:r>
          <a:r>
            <a:rPr lang="es-ES" sz="1800" b="1" dirty="0" smtClean="0"/>
            <a:t>Notas</a:t>
          </a:r>
          <a:r>
            <a:rPr lang="es-ES" sz="1800" dirty="0" smtClean="0"/>
            <a:t>, que comprenden un resumen de las políticas contables significativas y otra información explicativa.</a:t>
          </a:r>
          <a:endParaRPr lang="es-EC" sz="1800" dirty="0"/>
        </a:p>
      </dgm:t>
    </dgm:pt>
    <dgm:pt modelId="{536EF3E0-7C57-4994-A973-96DD4AEC0CA7}" type="parTrans" cxnId="{B5E1409A-841B-458D-AF47-C7F2B39B1D7A}">
      <dgm:prSet/>
      <dgm:spPr/>
      <dgm:t>
        <a:bodyPr/>
        <a:lstStyle/>
        <a:p>
          <a:endParaRPr lang="es-ES"/>
        </a:p>
      </dgm:t>
    </dgm:pt>
    <dgm:pt modelId="{F495D238-4788-48FE-B020-0C0DD7257941}" type="sibTrans" cxnId="{B5E1409A-841B-458D-AF47-C7F2B39B1D7A}">
      <dgm:prSet/>
      <dgm:spPr/>
      <dgm:t>
        <a:bodyPr/>
        <a:lstStyle/>
        <a:p>
          <a:endParaRPr lang="es-ES"/>
        </a:p>
      </dgm:t>
    </dgm:pt>
    <dgm:pt modelId="{AFE91AF7-C743-4857-B6CD-3F93ADEF2B0F}" type="pres">
      <dgm:prSet presAssocID="{5B72B968-A905-4D64-BAED-DBA0308FE7E2}" presName="linear" presStyleCnt="0">
        <dgm:presLayoutVars>
          <dgm:animLvl val="lvl"/>
          <dgm:resizeHandles val="exact"/>
        </dgm:presLayoutVars>
      </dgm:prSet>
      <dgm:spPr/>
    </dgm:pt>
    <dgm:pt modelId="{62B07A17-D8D9-4BD2-9FD8-FA9F226C9127}" type="pres">
      <dgm:prSet presAssocID="{600861CC-4658-4C63-AA24-148B19ED98FC}" presName="parentText" presStyleLbl="node1" presStyleIdx="0" presStyleCnt="7">
        <dgm:presLayoutVars>
          <dgm:chMax val="0"/>
          <dgm:bulletEnabled val="1"/>
        </dgm:presLayoutVars>
      </dgm:prSet>
      <dgm:spPr/>
    </dgm:pt>
    <dgm:pt modelId="{437A0DBA-B18E-40F2-87DE-F8F1C348B71F}" type="pres">
      <dgm:prSet presAssocID="{B1AF31AA-AF89-4860-8487-717C4E44897C}" presName="spacer" presStyleCnt="0"/>
      <dgm:spPr/>
    </dgm:pt>
    <dgm:pt modelId="{268A5D00-A3BE-4F98-93FA-ABA93A22B51C}" type="pres">
      <dgm:prSet presAssocID="{749050E8-5BC7-4BD8-B2FB-4B6D628157E2}" presName="parentText" presStyleLbl="node1" presStyleIdx="1" presStyleCnt="7">
        <dgm:presLayoutVars>
          <dgm:chMax val="0"/>
          <dgm:bulletEnabled val="1"/>
        </dgm:presLayoutVars>
      </dgm:prSet>
      <dgm:spPr/>
    </dgm:pt>
    <dgm:pt modelId="{610B1C9C-B0DF-46DA-B055-0A571FFB1CDC}" type="pres">
      <dgm:prSet presAssocID="{4129C2D5-A1D2-4C55-856C-34B302064D30}" presName="spacer" presStyleCnt="0"/>
      <dgm:spPr/>
    </dgm:pt>
    <dgm:pt modelId="{E0C06259-8BC8-422C-9D69-1DDEFF177768}" type="pres">
      <dgm:prSet presAssocID="{5AABCC94-4899-40B0-A8FA-86736383D503}" presName="parentText" presStyleLbl="node1" presStyleIdx="2" presStyleCnt="7">
        <dgm:presLayoutVars>
          <dgm:chMax val="0"/>
          <dgm:bulletEnabled val="1"/>
        </dgm:presLayoutVars>
      </dgm:prSet>
      <dgm:spPr/>
    </dgm:pt>
    <dgm:pt modelId="{8227C8BB-F1A5-4450-9968-7532EC208442}" type="pres">
      <dgm:prSet presAssocID="{5000FF2D-468E-4E8B-9CE1-ADDB66ED3EFB}" presName="spacer" presStyleCnt="0"/>
      <dgm:spPr/>
    </dgm:pt>
    <dgm:pt modelId="{9EFAE23B-9D8C-4790-9D8F-5CC0351243FA}" type="pres">
      <dgm:prSet presAssocID="{9DFED239-ABD9-4A5A-83CC-0B2E4ABF5F9D}" presName="parentText" presStyleLbl="node1" presStyleIdx="3" presStyleCnt="7">
        <dgm:presLayoutVars>
          <dgm:chMax val="0"/>
          <dgm:bulletEnabled val="1"/>
        </dgm:presLayoutVars>
      </dgm:prSet>
      <dgm:spPr/>
    </dgm:pt>
    <dgm:pt modelId="{F0F18304-A880-4445-B8F0-DAA80079F436}" type="pres">
      <dgm:prSet presAssocID="{9DFED239-ABD9-4A5A-83CC-0B2E4ABF5F9D}" presName="childText" presStyleLbl="revTx" presStyleIdx="0" presStyleCnt="1">
        <dgm:presLayoutVars>
          <dgm:bulletEnabled val="1"/>
        </dgm:presLayoutVars>
      </dgm:prSet>
      <dgm:spPr/>
      <dgm:t>
        <a:bodyPr/>
        <a:lstStyle/>
        <a:p>
          <a:endParaRPr lang="es-ES"/>
        </a:p>
      </dgm:t>
    </dgm:pt>
    <dgm:pt modelId="{90DD6951-FF2A-4672-A060-257DEEBD12E8}" type="pres">
      <dgm:prSet presAssocID="{0BF76277-1286-4E59-B3B8-0C233BD810CA}" presName="parentText" presStyleLbl="node1" presStyleIdx="4" presStyleCnt="7">
        <dgm:presLayoutVars>
          <dgm:chMax val="0"/>
          <dgm:bulletEnabled val="1"/>
        </dgm:presLayoutVars>
      </dgm:prSet>
      <dgm:spPr/>
    </dgm:pt>
    <dgm:pt modelId="{DA719F53-6568-46C4-910F-973B91391006}" type="pres">
      <dgm:prSet presAssocID="{40301B98-F988-4A3A-871B-B74CD602ED25}" presName="spacer" presStyleCnt="0"/>
      <dgm:spPr/>
    </dgm:pt>
    <dgm:pt modelId="{31E603EC-575B-48AC-B599-FA9F11137F51}" type="pres">
      <dgm:prSet presAssocID="{DA38E736-9C0B-42D3-9125-D45F9F280537}" presName="parentText" presStyleLbl="node1" presStyleIdx="5" presStyleCnt="7">
        <dgm:presLayoutVars>
          <dgm:chMax val="0"/>
          <dgm:bulletEnabled val="1"/>
        </dgm:presLayoutVars>
      </dgm:prSet>
      <dgm:spPr/>
    </dgm:pt>
    <dgm:pt modelId="{D7611FB7-5B8D-4A3F-BAB5-B7C372DEDDE1}" type="pres">
      <dgm:prSet presAssocID="{A03FEC82-1556-479E-AB50-A10D2EB3812D}" presName="spacer" presStyleCnt="0"/>
      <dgm:spPr/>
    </dgm:pt>
    <dgm:pt modelId="{6E545B7B-29ED-435D-8CC4-F682A2E57A56}" type="pres">
      <dgm:prSet presAssocID="{5DA9C7A8-3922-4F3F-ABF2-495B9FEB724E}" presName="parentText" presStyleLbl="node1" presStyleIdx="6" presStyleCnt="7">
        <dgm:presLayoutVars>
          <dgm:chMax val="0"/>
          <dgm:bulletEnabled val="1"/>
        </dgm:presLayoutVars>
      </dgm:prSet>
      <dgm:spPr/>
    </dgm:pt>
  </dgm:ptLst>
  <dgm:cxnLst>
    <dgm:cxn modelId="{D979ED5C-1AF1-43C0-84EE-0F89026BEDE0}" type="presOf" srcId="{5DA9C7A8-3922-4F3F-ABF2-495B9FEB724E}" destId="{6E545B7B-29ED-435D-8CC4-F682A2E57A56}" srcOrd="0" destOrd="0" presId="urn:microsoft.com/office/officeart/2005/8/layout/vList2"/>
    <dgm:cxn modelId="{CDC645AC-3300-4818-9CEB-80F22A8F4711}" type="presOf" srcId="{5B72B968-A905-4D64-BAED-DBA0308FE7E2}" destId="{AFE91AF7-C743-4857-B6CD-3F93ADEF2B0F}" srcOrd="0" destOrd="0" presId="urn:microsoft.com/office/officeart/2005/8/layout/vList2"/>
    <dgm:cxn modelId="{083D96FD-4024-4C98-8AAD-CD95683EEE72}" type="presOf" srcId="{9DFED239-ABD9-4A5A-83CC-0B2E4ABF5F9D}" destId="{9EFAE23B-9D8C-4790-9D8F-5CC0351243FA}" srcOrd="0" destOrd="0" presId="urn:microsoft.com/office/officeart/2005/8/layout/vList2"/>
    <dgm:cxn modelId="{E39EE288-9F80-4DA0-B1DD-9C10D9D604C5}" srcId="{9DFED239-ABD9-4A5A-83CC-0B2E4ABF5F9D}" destId="{11A6D19A-75F1-48C6-A25E-250B4A8DF94C}" srcOrd="0" destOrd="0" parTransId="{97247753-C57D-46E5-80E2-18EEEC15519D}" sibTransId="{F5F331F6-ECAF-4737-87D5-BB09CC831E94}"/>
    <dgm:cxn modelId="{2478AAC6-2B06-4AD5-A7D3-41FB98723340}" srcId="{5B72B968-A905-4D64-BAED-DBA0308FE7E2}" destId="{749050E8-5BC7-4BD8-B2FB-4B6D628157E2}" srcOrd="1" destOrd="0" parTransId="{ACC8389E-3454-4B4A-B1FF-E0A689EBC6E2}" sibTransId="{4129C2D5-A1D2-4C55-856C-34B302064D30}"/>
    <dgm:cxn modelId="{25AA983A-112E-470E-858E-547DAF2D3080}" type="presOf" srcId="{600861CC-4658-4C63-AA24-148B19ED98FC}" destId="{62B07A17-D8D9-4BD2-9FD8-FA9F226C9127}" srcOrd="0" destOrd="0" presId="urn:microsoft.com/office/officeart/2005/8/layout/vList2"/>
    <dgm:cxn modelId="{F06D07AF-BBC6-4922-A9E7-39166552A81C}" srcId="{5B72B968-A905-4D64-BAED-DBA0308FE7E2}" destId="{5AABCC94-4899-40B0-A8FA-86736383D503}" srcOrd="2" destOrd="0" parTransId="{2D217E21-7376-4146-8BBC-A18D989A8766}" sibTransId="{5000FF2D-468E-4E8B-9CE1-ADDB66ED3EFB}"/>
    <dgm:cxn modelId="{AD39C12F-028D-47BF-8A2C-DE15CD4D7AD2}" srcId="{9DFED239-ABD9-4A5A-83CC-0B2E4ABF5F9D}" destId="{48284D5E-8941-43C2-89EE-A8678645ED81}" srcOrd="1" destOrd="0" parTransId="{0661F8F9-DF40-4E6C-AE8E-4120913CF811}" sibTransId="{F7F2B5D1-B660-405D-BAE0-E41890E59A86}"/>
    <dgm:cxn modelId="{7AB40BF8-278B-4EF2-9BB7-8EF2097E23D1}" type="presOf" srcId="{5AABCC94-4899-40B0-A8FA-86736383D503}" destId="{E0C06259-8BC8-422C-9D69-1DDEFF177768}" srcOrd="0" destOrd="0" presId="urn:microsoft.com/office/officeart/2005/8/layout/vList2"/>
    <dgm:cxn modelId="{76AC47F0-9985-47B4-B8B7-6CAE6E77BFF9}" srcId="{5B72B968-A905-4D64-BAED-DBA0308FE7E2}" destId="{600861CC-4658-4C63-AA24-148B19ED98FC}" srcOrd="0" destOrd="0" parTransId="{35535BBD-8066-4F15-BA35-75A520B73CD6}" sibTransId="{B1AF31AA-AF89-4860-8487-717C4E44897C}"/>
    <dgm:cxn modelId="{B6AD713F-57AB-4A1E-BE07-81259D173D4B}" srcId="{5B72B968-A905-4D64-BAED-DBA0308FE7E2}" destId="{DA38E736-9C0B-42D3-9125-D45F9F280537}" srcOrd="5" destOrd="0" parTransId="{6821BB8B-D022-4B16-83A7-73548227B270}" sibTransId="{A03FEC82-1556-479E-AB50-A10D2EB3812D}"/>
    <dgm:cxn modelId="{7F966E0B-85BF-4842-8E6F-171FD3CD7FAE}" type="presOf" srcId="{749050E8-5BC7-4BD8-B2FB-4B6D628157E2}" destId="{268A5D00-A3BE-4F98-93FA-ABA93A22B51C}" srcOrd="0" destOrd="0" presId="urn:microsoft.com/office/officeart/2005/8/layout/vList2"/>
    <dgm:cxn modelId="{B3479613-B6D0-48EC-8C44-269442E01F87}" srcId="{5B72B968-A905-4D64-BAED-DBA0308FE7E2}" destId="{9DFED239-ABD9-4A5A-83CC-0B2E4ABF5F9D}" srcOrd="3" destOrd="0" parTransId="{D3F79440-B73F-4BCB-802B-E79A7A548583}" sibTransId="{BC53228A-16CC-4FF8-9DA9-DC0F10AA2EFF}"/>
    <dgm:cxn modelId="{375448EE-9FDF-474D-AF2E-9E01DBADA2D9}" type="presOf" srcId="{0BF76277-1286-4E59-B3B8-0C233BD810CA}" destId="{90DD6951-FF2A-4672-A060-257DEEBD12E8}" srcOrd="0" destOrd="0" presId="urn:microsoft.com/office/officeart/2005/8/layout/vList2"/>
    <dgm:cxn modelId="{D163D1B6-C392-478B-98D1-F9E9783591B5}" type="presOf" srcId="{11A6D19A-75F1-48C6-A25E-250B4A8DF94C}" destId="{F0F18304-A880-4445-B8F0-DAA80079F436}" srcOrd="0" destOrd="0" presId="urn:microsoft.com/office/officeart/2005/8/layout/vList2"/>
    <dgm:cxn modelId="{D11DCA3D-A6D9-4D2C-B1DE-24AF981093C9}" type="presOf" srcId="{DA38E736-9C0B-42D3-9125-D45F9F280537}" destId="{31E603EC-575B-48AC-B599-FA9F11137F51}" srcOrd="0" destOrd="0" presId="urn:microsoft.com/office/officeart/2005/8/layout/vList2"/>
    <dgm:cxn modelId="{5C981DDE-BA1A-46D0-97A4-C8E3D433105E}" type="presOf" srcId="{48284D5E-8941-43C2-89EE-A8678645ED81}" destId="{F0F18304-A880-4445-B8F0-DAA80079F436}" srcOrd="0" destOrd="1" presId="urn:microsoft.com/office/officeart/2005/8/layout/vList2"/>
    <dgm:cxn modelId="{B5E1409A-841B-458D-AF47-C7F2B39B1D7A}" srcId="{5B72B968-A905-4D64-BAED-DBA0308FE7E2}" destId="{5DA9C7A8-3922-4F3F-ABF2-495B9FEB724E}" srcOrd="6" destOrd="0" parTransId="{536EF3E0-7C57-4994-A973-96DD4AEC0CA7}" sibTransId="{F495D238-4788-48FE-B020-0C0DD7257941}"/>
    <dgm:cxn modelId="{F3D7E170-63DF-4B1C-ADBF-AC23A10E0E4F}" srcId="{5B72B968-A905-4D64-BAED-DBA0308FE7E2}" destId="{0BF76277-1286-4E59-B3B8-0C233BD810CA}" srcOrd="4" destOrd="0" parTransId="{B2792C93-8D6C-457B-9D13-4AE3EF19AA2B}" sibTransId="{40301B98-F988-4A3A-871B-B74CD602ED25}"/>
    <dgm:cxn modelId="{759E0F32-CD86-45A0-9254-D205312FAB7A}" type="presParOf" srcId="{AFE91AF7-C743-4857-B6CD-3F93ADEF2B0F}" destId="{62B07A17-D8D9-4BD2-9FD8-FA9F226C9127}" srcOrd="0" destOrd="0" presId="urn:microsoft.com/office/officeart/2005/8/layout/vList2"/>
    <dgm:cxn modelId="{32A6683E-97C5-4245-A3A5-06DA2D807887}" type="presParOf" srcId="{AFE91AF7-C743-4857-B6CD-3F93ADEF2B0F}" destId="{437A0DBA-B18E-40F2-87DE-F8F1C348B71F}" srcOrd="1" destOrd="0" presId="urn:microsoft.com/office/officeart/2005/8/layout/vList2"/>
    <dgm:cxn modelId="{276C7285-A11D-4034-8F10-1C1786E780DB}" type="presParOf" srcId="{AFE91AF7-C743-4857-B6CD-3F93ADEF2B0F}" destId="{268A5D00-A3BE-4F98-93FA-ABA93A22B51C}" srcOrd="2" destOrd="0" presId="urn:microsoft.com/office/officeart/2005/8/layout/vList2"/>
    <dgm:cxn modelId="{EEAB3025-0D54-4857-8044-4824410A96CA}" type="presParOf" srcId="{AFE91AF7-C743-4857-B6CD-3F93ADEF2B0F}" destId="{610B1C9C-B0DF-46DA-B055-0A571FFB1CDC}" srcOrd="3" destOrd="0" presId="urn:microsoft.com/office/officeart/2005/8/layout/vList2"/>
    <dgm:cxn modelId="{4B4C8E58-CF91-44B9-9BA7-2440372D713C}" type="presParOf" srcId="{AFE91AF7-C743-4857-B6CD-3F93ADEF2B0F}" destId="{E0C06259-8BC8-422C-9D69-1DDEFF177768}" srcOrd="4" destOrd="0" presId="urn:microsoft.com/office/officeart/2005/8/layout/vList2"/>
    <dgm:cxn modelId="{638CD48F-EFA7-46CB-9727-256197BD660A}" type="presParOf" srcId="{AFE91AF7-C743-4857-B6CD-3F93ADEF2B0F}" destId="{8227C8BB-F1A5-4450-9968-7532EC208442}" srcOrd="5" destOrd="0" presId="urn:microsoft.com/office/officeart/2005/8/layout/vList2"/>
    <dgm:cxn modelId="{F3618747-9564-41D5-A09D-DFB73EF69F8B}" type="presParOf" srcId="{AFE91AF7-C743-4857-B6CD-3F93ADEF2B0F}" destId="{9EFAE23B-9D8C-4790-9D8F-5CC0351243FA}" srcOrd="6" destOrd="0" presId="urn:microsoft.com/office/officeart/2005/8/layout/vList2"/>
    <dgm:cxn modelId="{6D5E5909-76A2-4CD9-A2A8-631EC460F031}" type="presParOf" srcId="{AFE91AF7-C743-4857-B6CD-3F93ADEF2B0F}" destId="{F0F18304-A880-4445-B8F0-DAA80079F436}" srcOrd="7" destOrd="0" presId="urn:microsoft.com/office/officeart/2005/8/layout/vList2"/>
    <dgm:cxn modelId="{278C9716-70CC-4BC1-A283-161E8AAD8A78}" type="presParOf" srcId="{AFE91AF7-C743-4857-B6CD-3F93ADEF2B0F}" destId="{90DD6951-FF2A-4672-A060-257DEEBD12E8}" srcOrd="8" destOrd="0" presId="urn:microsoft.com/office/officeart/2005/8/layout/vList2"/>
    <dgm:cxn modelId="{4DF3D68F-2074-4415-9FAE-8C17ED73F6E6}" type="presParOf" srcId="{AFE91AF7-C743-4857-B6CD-3F93ADEF2B0F}" destId="{DA719F53-6568-46C4-910F-973B91391006}" srcOrd="9" destOrd="0" presId="urn:microsoft.com/office/officeart/2005/8/layout/vList2"/>
    <dgm:cxn modelId="{CCF228BA-87E2-485C-A192-D3CA19A10029}" type="presParOf" srcId="{AFE91AF7-C743-4857-B6CD-3F93ADEF2B0F}" destId="{31E603EC-575B-48AC-B599-FA9F11137F51}" srcOrd="10" destOrd="0" presId="urn:microsoft.com/office/officeart/2005/8/layout/vList2"/>
    <dgm:cxn modelId="{90EA9D1D-B0FA-451F-97D9-60F6DC22233B}" type="presParOf" srcId="{AFE91AF7-C743-4857-B6CD-3F93ADEF2B0F}" destId="{D7611FB7-5B8D-4A3F-BAB5-B7C372DEDDE1}" srcOrd="11" destOrd="0" presId="urn:microsoft.com/office/officeart/2005/8/layout/vList2"/>
    <dgm:cxn modelId="{3A4A54F1-6376-4F45-8362-DF423D520FAE}" type="presParOf" srcId="{AFE91AF7-C743-4857-B6CD-3F93ADEF2B0F}" destId="{6E545B7B-29ED-435D-8CC4-F682A2E57A56}" srcOrd="12"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756BA92-02C7-48C7-911B-AFD7593A7217}" type="doc">
      <dgm:prSet loTypeId="urn:microsoft.com/office/officeart/2008/layout/LinedList" loCatId="list" qsTypeId="urn:microsoft.com/office/officeart/2005/8/quickstyle/simple1" qsCatId="simple" csTypeId="urn:microsoft.com/office/officeart/2005/8/colors/accent1_2" csCatId="accent1"/>
      <dgm:spPr/>
      <dgm:t>
        <a:bodyPr/>
        <a:lstStyle/>
        <a:p>
          <a:endParaRPr lang="es-ES"/>
        </a:p>
      </dgm:t>
    </dgm:pt>
    <dgm:pt modelId="{44FB2735-DED8-4F86-86C5-048720346D8E}">
      <dgm:prSet/>
      <dgm:spPr/>
      <dgm:t>
        <a:bodyPr/>
        <a:lstStyle/>
        <a:p>
          <a:pPr rtl="0"/>
          <a:r>
            <a:rPr lang="es-EC" smtClean="0"/>
            <a:t>EJERCICIO FISCAL 2017</a:t>
          </a:r>
          <a:endParaRPr lang="es-EC"/>
        </a:p>
      </dgm:t>
    </dgm:pt>
    <dgm:pt modelId="{9F623076-F22A-4470-9932-D1632E6A00FD}" type="parTrans" cxnId="{CC53FA1C-BF2E-4837-BECD-48FFCD7383A9}">
      <dgm:prSet/>
      <dgm:spPr/>
      <dgm:t>
        <a:bodyPr/>
        <a:lstStyle/>
        <a:p>
          <a:endParaRPr lang="es-ES"/>
        </a:p>
      </dgm:t>
    </dgm:pt>
    <dgm:pt modelId="{E95B6E90-C16D-4A4D-841B-065DB23CECA4}" type="sibTrans" cxnId="{CC53FA1C-BF2E-4837-BECD-48FFCD7383A9}">
      <dgm:prSet/>
      <dgm:spPr/>
      <dgm:t>
        <a:bodyPr/>
        <a:lstStyle/>
        <a:p>
          <a:endParaRPr lang="es-ES"/>
        </a:p>
      </dgm:t>
    </dgm:pt>
    <dgm:pt modelId="{7C32522D-57C7-4D77-9EED-82B18A773A51}" type="pres">
      <dgm:prSet presAssocID="{8756BA92-02C7-48C7-911B-AFD7593A7217}" presName="vert0" presStyleCnt="0">
        <dgm:presLayoutVars>
          <dgm:dir/>
          <dgm:animOne val="branch"/>
          <dgm:animLvl val="lvl"/>
        </dgm:presLayoutVars>
      </dgm:prSet>
      <dgm:spPr/>
    </dgm:pt>
    <dgm:pt modelId="{FB201509-1377-405F-8D08-E9F9413733F6}" type="pres">
      <dgm:prSet presAssocID="{44FB2735-DED8-4F86-86C5-048720346D8E}" presName="thickLine" presStyleLbl="alignNode1" presStyleIdx="0" presStyleCnt="1"/>
      <dgm:spPr/>
    </dgm:pt>
    <dgm:pt modelId="{F26717BA-1CDB-411B-A889-5DE3F18533ED}" type="pres">
      <dgm:prSet presAssocID="{44FB2735-DED8-4F86-86C5-048720346D8E}" presName="horz1" presStyleCnt="0"/>
      <dgm:spPr/>
    </dgm:pt>
    <dgm:pt modelId="{6A36F088-D26F-4F6E-81A0-D0F800FA0F09}" type="pres">
      <dgm:prSet presAssocID="{44FB2735-DED8-4F86-86C5-048720346D8E}" presName="tx1" presStyleLbl="revTx" presStyleIdx="0" presStyleCnt="1"/>
      <dgm:spPr/>
    </dgm:pt>
    <dgm:pt modelId="{0D6347DC-E233-46A6-9A05-B739C93375E9}" type="pres">
      <dgm:prSet presAssocID="{44FB2735-DED8-4F86-86C5-048720346D8E}" presName="vert1" presStyleCnt="0"/>
      <dgm:spPr/>
    </dgm:pt>
  </dgm:ptLst>
  <dgm:cxnLst>
    <dgm:cxn modelId="{4BC9EAFE-AED6-4B06-A719-4C63170A351D}" type="presOf" srcId="{44FB2735-DED8-4F86-86C5-048720346D8E}" destId="{6A36F088-D26F-4F6E-81A0-D0F800FA0F09}" srcOrd="0" destOrd="0" presId="urn:microsoft.com/office/officeart/2008/layout/LinedList"/>
    <dgm:cxn modelId="{CC53FA1C-BF2E-4837-BECD-48FFCD7383A9}" srcId="{8756BA92-02C7-48C7-911B-AFD7593A7217}" destId="{44FB2735-DED8-4F86-86C5-048720346D8E}" srcOrd="0" destOrd="0" parTransId="{9F623076-F22A-4470-9932-D1632E6A00FD}" sibTransId="{E95B6E90-C16D-4A4D-841B-065DB23CECA4}"/>
    <dgm:cxn modelId="{4F1410D0-8106-4716-9884-B08C9A5918EB}" type="presOf" srcId="{8756BA92-02C7-48C7-911B-AFD7593A7217}" destId="{7C32522D-57C7-4D77-9EED-82B18A773A51}" srcOrd="0" destOrd="0" presId="urn:microsoft.com/office/officeart/2008/layout/LinedList"/>
    <dgm:cxn modelId="{F9A898B3-FACD-4A09-8A18-EA950942B85B}" type="presParOf" srcId="{7C32522D-57C7-4D77-9EED-82B18A773A51}" destId="{FB201509-1377-405F-8D08-E9F9413733F6}" srcOrd="0" destOrd="0" presId="urn:microsoft.com/office/officeart/2008/layout/LinedList"/>
    <dgm:cxn modelId="{02A86C07-C41E-49FD-8B96-3EBC3DD830BA}" type="presParOf" srcId="{7C32522D-57C7-4D77-9EED-82B18A773A51}" destId="{F26717BA-1CDB-411B-A889-5DE3F18533ED}" srcOrd="1" destOrd="0" presId="urn:microsoft.com/office/officeart/2008/layout/LinedList"/>
    <dgm:cxn modelId="{9786DF6B-4E0A-4D43-B628-E591A0D80E5F}" type="presParOf" srcId="{F26717BA-1CDB-411B-A889-5DE3F18533ED}" destId="{6A36F088-D26F-4F6E-81A0-D0F800FA0F09}" srcOrd="0" destOrd="0" presId="urn:microsoft.com/office/officeart/2008/layout/LinedList"/>
    <dgm:cxn modelId="{7D0BF9DE-A5A1-4435-ACE9-8581A40D7F91}" type="presParOf" srcId="{F26717BA-1CDB-411B-A889-5DE3F18533ED}" destId="{0D6347DC-E233-46A6-9A05-B739C93375E9}" srcOrd="1" destOrd="0" presId="urn:microsoft.com/office/officeart/2008/layout/LinedList"/>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A6F7E458-AABA-41E3-B2CB-F40EE74365EE}" type="doc">
      <dgm:prSet loTypeId="urn:microsoft.com/office/officeart/2005/8/layout/vList2" loCatId="list" qsTypeId="urn:microsoft.com/office/officeart/2005/8/quickstyle/simple1" qsCatId="simple" csTypeId="urn:microsoft.com/office/officeart/2005/8/colors/colorful2" csCatId="colorful"/>
      <dgm:spPr/>
      <dgm:t>
        <a:bodyPr/>
        <a:lstStyle/>
        <a:p>
          <a:endParaRPr lang="es-ES"/>
        </a:p>
      </dgm:t>
    </dgm:pt>
    <dgm:pt modelId="{BF676AA2-5C0E-47AF-8316-0446C4F253B5}">
      <dgm:prSet custT="1"/>
      <dgm:spPr/>
      <dgm:t>
        <a:bodyPr/>
        <a:lstStyle/>
        <a:p>
          <a:pPr algn="ctr" rtl="0"/>
          <a:r>
            <a:rPr lang="es-EC" sz="3200" b="1" i="1" u="none" smtClean="0"/>
            <a:t>POLITICAS Y PROCESOS CONTABLES</a:t>
          </a:r>
          <a:endParaRPr lang="es-EC" sz="3200" u="none"/>
        </a:p>
      </dgm:t>
    </dgm:pt>
    <dgm:pt modelId="{23849014-0C74-4331-A77D-E4C0825427F8}" type="parTrans" cxnId="{03845841-D83E-4C4E-9ED2-0E32E3730EBA}">
      <dgm:prSet/>
      <dgm:spPr/>
      <dgm:t>
        <a:bodyPr/>
        <a:lstStyle/>
        <a:p>
          <a:endParaRPr lang="es-ES" sz="1400" u="none"/>
        </a:p>
      </dgm:t>
    </dgm:pt>
    <dgm:pt modelId="{8038F987-F880-4044-8185-B64D74C9A860}" type="sibTrans" cxnId="{03845841-D83E-4C4E-9ED2-0E32E3730EBA}">
      <dgm:prSet/>
      <dgm:spPr/>
      <dgm:t>
        <a:bodyPr/>
        <a:lstStyle/>
        <a:p>
          <a:endParaRPr lang="es-ES" sz="1400" u="none"/>
        </a:p>
      </dgm:t>
    </dgm:pt>
    <dgm:pt modelId="{1733F40B-B459-481E-8F5C-559847443D6A}" type="pres">
      <dgm:prSet presAssocID="{A6F7E458-AABA-41E3-B2CB-F40EE74365EE}" presName="linear" presStyleCnt="0">
        <dgm:presLayoutVars>
          <dgm:animLvl val="lvl"/>
          <dgm:resizeHandles val="exact"/>
        </dgm:presLayoutVars>
      </dgm:prSet>
      <dgm:spPr/>
    </dgm:pt>
    <dgm:pt modelId="{71E85B7A-A019-4F50-ADF3-EFF26437BF8E}" type="pres">
      <dgm:prSet presAssocID="{BF676AA2-5C0E-47AF-8316-0446C4F253B5}" presName="parentText" presStyleLbl="node1" presStyleIdx="0" presStyleCnt="1">
        <dgm:presLayoutVars>
          <dgm:chMax val="0"/>
          <dgm:bulletEnabled val="1"/>
        </dgm:presLayoutVars>
      </dgm:prSet>
      <dgm:spPr/>
    </dgm:pt>
  </dgm:ptLst>
  <dgm:cxnLst>
    <dgm:cxn modelId="{D2C179E1-76AB-4C5C-B700-5DBB409BB28F}" type="presOf" srcId="{A6F7E458-AABA-41E3-B2CB-F40EE74365EE}" destId="{1733F40B-B459-481E-8F5C-559847443D6A}" srcOrd="0" destOrd="0" presId="urn:microsoft.com/office/officeart/2005/8/layout/vList2"/>
    <dgm:cxn modelId="{03845841-D83E-4C4E-9ED2-0E32E3730EBA}" srcId="{A6F7E458-AABA-41E3-B2CB-F40EE74365EE}" destId="{BF676AA2-5C0E-47AF-8316-0446C4F253B5}" srcOrd="0" destOrd="0" parTransId="{23849014-0C74-4331-A77D-E4C0825427F8}" sibTransId="{8038F987-F880-4044-8185-B64D74C9A860}"/>
    <dgm:cxn modelId="{D24FCA5A-214A-46CB-BD50-3F01B4342B17}" type="presOf" srcId="{BF676AA2-5C0E-47AF-8316-0446C4F253B5}" destId="{71E85B7A-A019-4F50-ADF3-EFF26437BF8E}" srcOrd="0" destOrd="0" presId="urn:microsoft.com/office/officeart/2005/8/layout/vList2"/>
    <dgm:cxn modelId="{2192EABD-5660-4553-8290-8AB4B021FCBA}" type="presParOf" srcId="{1733F40B-B459-481E-8F5C-559847443D6A}" destId="{71E85B7A-A019-4F50-ADF3-EFF26437BF8E}"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B74291E9-345A-4DB1-8BC0-70562B5A4A65}" type="doc">
      <dgm:prSet loTypeId="urn:microsoft.com/office/officeart/2005/8/layout/chart3" loCatId="relationship" qsTypeId="urn:microsoft.com/office/officeart/2005/8/quickstyle/simple3" qsCatId="simple" csTypeId="urn:microsoft.com/office/officeart/2005/8/colors/accent1_2" csCatId="accent1" phldr="1"/>
      <dgm:spPr/>
      <dgm:t>
        <a:bodyPr/>
        <a:lstStyle/>
        <a:p>
          <a:endParaRPr lang="es-ES"/>
        </a:p>
      </dgm:t>
    </dgm:pt>
    <dgm:pt modelId="{B7955B5F-4F3D-4223-A23E-D136CD66CD76}">
      <dgm:prSet custT="1"/>
      <dgm:spPr>
        <a:solidFill>
          <a:schemeClr val="accent2">
            <a:lumMod val="20000"/>
            <a:lumOff val="80000"/>
          </a:schemeClr>
        </a:solidFill>
      </dgm:spPr>
      <dgm:t>
        <a:bodyPr/>
        <a:lstStyle/>
        <a:p>
          <a:pPr rtl="0"/>
          <a:r>
            <a:rPr lang="es-EC" sz="1600" b="1" dirty="0" smtClean="0"/>
            <a:t>POLÍTICA DE RECONOMIENTO INICIAL Y POSTERIOR=NORMA CONTABLE.</a:t>
          </a:r>
          <a:endParaRPr lang="es-EC" sz="1600" dirty="0"/>
        </a:p>
      </dgm:t>
    </dgm:pt>
    <dgm:pt modelId="{C9847D26-D2AA-41B5-8D54-0769229FB628}" type="parTrans" cxnId="{FA028781-90A7-4EE3-9289-3CE3EBC0598C}">
      <dgm:prSet/>
      <dgm:spPr/>
      <dgm:t>
        <a:bodyPr/>
        <a:lstStyle/>
        <a:p>
          <a:endParaRPr lang="es-ES"/>
        </a:p>
      </dgm:t>
    </dgm:pt>
    <dgm:pt modelId="{99044734-E7EC-4F1E-9BB7-FAF265017699}" type="sibTrans" cxnId="{FA028781-90A7-4EE3-9289-3CE3EBC0598C}">
      <dgm:prSet/>
      <dgm:spPr/>
      <dgm:t>
        <a:bodyPr/>
        <a:lstStyle/>
        <a:p>
          <a:endParaRPr lang="es-ES"/>
        </a:p>
      </dgm:t>
    </dgm:pt>
    <dgm:pt modelId="{D4F798BE-3DE8-4680-983A-6E10F2A49D0E}">
      <dgm:prSet custT="1"/>
      <dgm:spPr/>
      <dgm:t>
        <a:bodyPr/>
        <a:lstStyle/>
        <a:p>
          <a:pPr rtl="0"/>
          <a:r>
            <a:rPr lang="es-EC" sz="1600" b="1" dirty="0" smtClean="0"/>
            <a:t>Bancos: </a:t>
          </a:r>
          <a:r>
            <a:rPr lang="es-EC" sz="1600" dirty="0" smtClean="0"/>
            <a:t>Conciliaciones bancarias, confirmación de saldos, flujos de caja.</a:t>
          </a:r>
          <a:endParaRPr lang="es-EC" sz="1600" dirty="0"/>
        </a:p>
      </dgm:t>
    </dgm:pt>
    <dgm:pt modelId="{0C0388B4-C714-46D1-84D0-39CCDDC96831}" type="parTrans" cxnId="{A025351F-AD2E-4BC3-9563-6985E922CDF5}">
      <dgm:prSet/>
      <dgm:spPr/>
      <dgm:t>
        <a:bodyPr/>
        <a:lstStyle/>
        <a:p>
          <a:endParaRPr lang="es-ES"/>
        </a:p>
      </dgm:t>
    </dgm:pt>
    <dgm:pt modelId="{69166573-7F4B-4537-A1AD-C4B9FD81A8B0}" type="sibTrans" cxnId="{A025351F-AD2E-4BC3-9563-6985E922CDF5}">
      <dgm:prSet/>
      <dgm:spPr/>
      <dgm:t>
        <a:bodyPr/>
        <a:lstStyle/>
        <a:p>
          <a:endParaRPr lang="es-ES"/>
        </a:p>
      </dgm:t>
    </dgm:pt>
    <dgm:pt modelId="{46E6A6A3-3A98-4B4E-8CB2-D628527E7A6B}">
      <dgm:prSet custT="1"/>
      <dgm:spPr/>
      <dgm:t>
        <a:bodyPr/>
        <a:lstStyle/>
        <a:p>
          <a:pPr rtl="0"/>
          <a:endParaRPr lang="es-EC" sz="1600" b="1" dirty="0" smtClean="0"/>
        </a:p>
        <a:p>
          <a:pPr rtl="0"/>
          <a:r>
            <a:rPr lang="es-EC" sz="1600" b="1" dirty="0" smtClean="0"/>
            <a:t>Cuentas por Cobrar: </a:t>
          </a:r>
          <a:r>
            <a:rPr lang="es-EC" sz="1600" dirty="0" smtClean="0"/>
            <a:t>Principio del devengado, cortes documentarios, cruces con facturación.</a:t>
          </a:r>
          <a:endParaRPr lang="es-EC" sz="1600" dirty="0"/>
        </a:p>
      </dgm:t>
    </dgm:pt>
    <dgm:pt modelId="{F21E2041-CF74-473D-86D4-CCBCDC95BC02}" type="parTrans" cxnId="{8BC57AD2-515D-446E-A1A6-8DCE7276BA6E}">
      <dgm:prSet/>
      <dgm:spPr/>
      <dgm:t>
        <a:bodyPr/>
        <a:lstStyle/>
        <a:p>
          <a:endParaRPr lang="es-ES"/>
        </a:p>
      </dgm:t>
    </dgm:pt>
    <dgm:pt modelId="{FDCDE8C5-DAA0-4A03-A529-1B74EC427AD7}" type="sibTrans" cxnId="{8BC57AD2-515D-446E-A1A6-8DCE7276BA6E}">
      <dgm:prSet/>
      <dgm:spPr/>
      <dgm:t>
        <a:bodyPr/>
        <a:lstStyle/>
        <a:p>
          <a:endParaRPr lang="es-ES"/>
        </a:p>
      </dgm:t>
    </dgm:pt>
    <dgm:pt modelId="{94AAEE0A-DB25-43B6-B178-BC7C2E082B88}">
      <dgm:prSet custT="1"/>
      <dgm:spPr/>
      <dgm:t>
        <a:bodyPr/>
        <a:lstStyle/>
        <a:p>
          <a:pPr rtl="0"/>
          <a:r>
            <a:rPr lang="es-EC" sz="1600" b="1" dirty="0" smtClean="0"/>
            <a:t>Inventarios:</a:t>
          </a:r>
          <a:r>
            <a:rPr lang="es-EC" sz="1600" dirty="0" smtClean="0"/>
            <a:t> </a:t>
          </a:r>
          <a:r>
            <a:rPr lang="es-EC" sz="1600" dirty="0" err="1" smtClean="0"/>
            <a:t>kardex</a:t>
          </a:r>
          <a:r>
            <a:rPr lang="es-EC" sz="1600" dirty="0" smtClean="0"/>
            <a:t>, métodos de valoración.</a:t>
          </a:r>
          <a:endParaRPr lang="es-EC" sz="1600" dirty="0"/>
        </a:p>
      </dgm:t>
    </dgm:pt>
    <dgm:pt modelId="{C2090B3E-871C-4AD7-96C1-5629C5FB8F0C}" type="parTrans" cxnId="{BD78E22D-6634-4B52-A7D6-500C0519208E}">
      <dgm:prSet/>
      <dgm:spPr/>
      <dgm:t>
        <a:bodyPr/>
        <a:lstStyle/>
        <a:p>
          <a:endParaRPr lang="es-ES"/>
        </a:p>
      </dgm:t>
    </dgm:pt>
    <dgm:pt modelId="{E0C736DB-FDDC-466A-97ED-BAA751D5BB48}" type="sibTrans" cxnId="{BD78E22D-6634-4B52-A7D6-500C0519208E}">
      <dgm:prSet/>
      <dgm:spPr/>
      <dgm:t>
        <a:bodyPr/>
        <a:lstStyle/>
        <a:p>
          <a:endParaRPr lang="es-ES"/>
        </a:p>
      </dgm:t>
    </dgm:pt>
    <dgm:pt modelId="{ABCD6DEF-F9CD-471B-9EBC-BD963B7C8C52}">
      <dgm:prSet custT="1"/>
      <dgm:spPr/>
      <dgm:t>
        <a:bodyPr/>
        <a:lstStyle/>
        <a:p>
          <a:pPr rtl="0"/>
          <a:endParaRPr lang="es-EC" sz="1600" b="1" dirty="0" smtClean="0"/>
        </a:p>
        <a:p>
          <a:pPr rtl="0"/>
          <a:r>
            <a:rPr lang="es-EC" sz="1600" b="1" dirty="0" smtClean="0"/>
            <a:t>Propiedad, Planta y Equipo: </a:t>
          </a:r>
          <a:r>
            <a:rPr lang="es-EC" sz="1600" dirty="0" smtClean="0"/>
            <a:t>Listados de control, cálculos de depreciación, control de existencias.</a:t>
          </a:r>
          <a:endParaRPr lang="es-EC" sz="1600" dirty="0"/>
        </a:p>
      </dgm:t>
    </dgm:pt>
    <dgm:pt modelId="{73480ED5-AA87-412D-8E38-3F4942C6E4CE}" type="parTrans" cxnId="{39B95D8D-962F-408A-BF05-7687D30D772F}">
      <dgm:prSet/>
      <dgm:spPr/>
      <dgm:t>
        <a:bodyPr/>
        <a:lstStyle/>
        <a:p>
          <a:endParaRPr lang="es-ES"/>
        </a:p>
      </dgm:t>
    </dgm:pt>
    <dgm:pt modelId="{45185020-37FF-4119-A029-8083BCABC01A}" type="sibTrans" cxnId="{39B95D8D-962F-408A-BF05-7687D30D772F}">
      <dgm:prSet/>
      <dgm:spPr/>
      <dgm:t>
        <a:bodyPr/>
        <a:lstStyle/>
        <a:p>
          <a:endParaRPr lang="es-ES"/>
        </a:p>
      </dgm:t>
    </dgm:pt>
    <dgm:pt modelId="{82DDB243-BCDD-4C6C-9AD3-F31639164608}">
      <dgm:prSet custT="1"/>
      <dgm:spPr/>
      <dgm:t>
        <a:bodyPr/>
        <a:lstStyle/>
        <a:p>
          <a:pPr rtl="0"/>
          <a:r>
            <a:rPr lang="es-EC" sz="1600" b="1" dirty="0" smtClean="0"/>
            <a:t>Ingresos: </a:t>
          </a:r>
          <a:r>
            <a:rPr lang="es-EC" sz="1600" dirty="0" smtClean="0"/>
            <a:t>Principio del Devengado, cruces documentarios, reportes de ventas, pruebas de integridad.</a:t>
          </a:r>
          <a:endParaRPr lang="es-EC" sz="1600" dirty="0"/>
        </a:p>
      </dgm:t>
    </dgm:pt>
    <dgm:pt modelId="{C3BE8327-874A-43E4-82C7-C076B5BC82F7}" type="parTrans" cxnId="{E3E98668-E7B4-4925-B664-3B55FC582A67}">
      <dgm:prSet/>
      <dgm:spPr/>
      <dgm:t>
        <a:bodyPr/>
        <a:lstStyle/>
        <a:p>
          <a:endParaRPr lang="es-ES"/>
        </a:p>
      </dgm:t>
    </dgm:pt>
    <dgm:pt modelId="{8E569825-1C52-4334-873B-C696C4D2A5D2}" type="sibTrans" cxnId="{E3E98668-E7B4-4925-B664-3B55FC582A67}">
      <dgm:prSet/>
      <dgm:spPr/>
      <dgm:t>
        <a:bodyPr/>
        <a:lstStyle/>
        <a:p>
          <a:endParaRPr lang="es-ES"/>
        </a:p>
      </dgm:t>
    </dgm:pt>
    <dgm:pt modelId="{30A96F60-1D5A-4F45-B494-C15E36A35FEE}">
      <dgm:prSet custT="1"/>
      <dgm:spPr/>
      <dgm:t>
        <a:bodyPr/>
        <a:lstStyle/>
        <a:p>
          <a:pPr rtl="0"/>
          <a:r>
            <a:rPr lang="es-EC" sz="1600" b="1" dirty="0" smtClean="0"/>
            <a:t>Costos y Gastos: </a:t>
          </a:r>
          <a:r>
            <a:rPr lang="es-EC" sz="1600" dirty="0" smtClean="0"/>
            <a:t>soportados en contratos, facturas y disposiciones legales.</a:t>
          </a:r>
          <a:endParaRPr lang="es-EC" sz="1600" dirty="0"/>
        </a:p>
      </dgm:t>
    </dgm:pt>
    <dgm:pt modelId="{B828361F-B815-4BB4-82EB-05C396F4FFC0}" type="parTrans" cxnId="{4245F12B-88E5-45DA-AB1B-30AABCE1F71A}">
      <dgm:prSet/>
      <dgm:spPr/>
      <dgm:t>
        <a:bodyPr/>
        <a:lstStyle/>
        <a:p>
          <a:endParaRPr lang="es-ES"/>
        </a:p>
      </dgm:t>
    </dgm:pt>
    <dgm:pt modelId="{5AB54889-4429-4AAA-9B4B-94CA8F8BD0BF}" type="sibTrans" cxnId="{4245F12B-88E5-45DA-AB1B-30AABCE1F71A}">
      <dgm:prSet/>
      <dgm:spPr/>
      <dgm:t>
        <a:bodyPr/>
        <a:lstStyle/>
        <a:p>
          <a:endParaRPr lang="es-ES"/>
        </a:p>
      </dgm:t>
    </dgm:pt>
    <dgm:pt modelId="{C59CDB58-3EB4-4B14-9C39-E720D38CAFCF}" type="pres">
      <dgm:prSet presAssocID="{B74291E9-345A-4DB1-8BC0-70562B5A4A65}" presName="compositeShape" presStyleCnt="0">
        <dgm:presLayoutVars>
          <dgm:chMax val="7"/>
          <dgm:dir/>
          <dgm:resizeHandles val="exact"/>
        </dgm:presLayoutVars>
      </dgm:prSet>
      <dgm:spPr/>
    </dgm:pt>
    <dgm:pt modelId="{04061104-B66C-44D1-BA43-7ED790CF7638}" type="pres">
      <dgm:prSet presAssocID="{B74291E9-345A-4DB1-8BC0-70562B5A4A65}" presName="wedge1" presStyleLbl="node1" presStyleIdx="0" presStyleCnt="7" custScaleX="131634" custScaleY="120808" custLinFactNeighborX="-712" custLinFactNeighborY="-1068"/>
      <dgm:spPr/>
      <dgm:t>
        <a:bodyPr/>
        <a:lstStyle/>
        <a:p>
          <a:endParaRPr lang="es-ES"/>
        </a:p>
      </dgm:t>
    </dgm:pt>
    <dgm:pt modelId="{F9DCE053-2E56-4633-AE15-8B09EB0B2E07}" type="pres">
      <dgm:prSet presAssocID="{B74291E9-345A-4DB1-8BC0-70562B5A4A65}" presName="wedge1Tx" presStyleLbl="node1" presStyleIdx="0" presStyleCnt="7">
        <dgm:presLayoutVars>
          <dgm:chMax val="0"/>
          <dgm:chPref val="0"/>
          <dgm:bulletEnabled val="1"/>
        </dgm:presLayoutVars>
      </dgm:prSet>
      <dgm:spPr/>
      <dgm:t>
        <a:bodyPr/>
        <a:lstStyle/>
        <a:p>
          <a:endParaRPr lang="es-ES"/>
        </a:p>
      </dgm:t>
    </dgm:pt>
    <dgm:pt modelId="{FA83763E-BA93-4AEF-A3CA-FB6A1D086F06}" type="pres">
      <dgm:prSet presAssocID="{B74291E9-345A-4DB1-8BC0-70562B5A4A65}" presName="wedge2" presStyleLbl="node1" presStyleIdx="1" presStyleCnt="7" custScaleX="131634" custScaleY="120808" custLinFactNeighborX="-712" custLinFactNeighborY="-1068"/>
      <dgm:spPr/>
    </dgm:pt>
    <dgm:pt modelId="{AC5AE125-9B2A-438A-87A8-E85E8598C29E}" type="pres">
      <dgm:prSet presAssocID="{B74291E9-345A-4DB1-8BC0-70562B5A4A65}" presName="wedge2Tx" presStyleLbl="node1" presStyleIdx="1" presStyleCnt="7">
        <dgm:presLayoutVars>
          <dgm:chMax val="0"/>
          <dgm:chPref val="0"/>
          <dgm:bulletEnabled val="1"/>
        </dgm:presLayoutVars>
      </dgm:prSet>
      <dgm:spPr/>
    </dgm:pt>
    <dgm:pt modelId="{873D53B8-AA39-4E16-BDC8-8D4C12EA3B6B}" type="pres">
      <dgm:prSet presAssocID="{B74291E9-345A-4DB1-8BC0-70562B5A4A65}" presName="wedge3" presStyleLbl="node1" presStyleIdx="2" presStyleCnt="7" custScaleX="131634" custScaleY="120808" custLinFactNeighborX="-712" custLinFactNeighborY="-1068"/>
      <dgm:spPr/>
    </dgm:pt>
    <dgm:pt modelId="{FCE26B85-C428-4D0E-A65B-87F3A4896085}" type="pres">
      <dgm:prSet presAssocID="{B74291E9-345A-4DB1-8BC0-70562B5A4A65}" presName="wedge3Tx" presStyleLbl="node1" presStyleIdx="2" presStyleCnt="7">
        <dgm:presLayoutVars>
          <dgm:chMax val="0"/>
          <dgm:chPref val="0"/>
          <dgm:bulletEnabled val="1"/>
        </dgm:presLayoutVars>
      </dgm:prSet>
      <dgm:spPr/>
    </dgm:pt>
    <dgm:pt modelId="{0CFC0C37-48C3-436C-A853-72BB18C59413}" type="pres">
      <dgm:prSet presAssocID="{B74291E9-345A-4DB1-8BC0-70562B5A4A65}" presName="wedge4" presStyleLbl="node1" presStyleIdx="3" presStyleCnt="7" custScaleX="131634" custScaleY="120808" custLinFactNeighborX="-712" custLinFactNeighborY="-1068"/>
      <dgm:spPr/>
    </dgm:pt>
    <dgm:pt modelId="{AF78147C-C0D1-41C7-8F30-252FD32D5CC7}" type="pres">
      <dgm:prSet presAssocID="{B74291E9-345A-4DB1-8BC0-70562B5A4A65}" presName="wedge4Tx" presStyleLbl="node1" presStyleIdx="3" presStyleCnt="7">
        <dgm:presLayoutVars>
          <dgm:chMax val="0"/>
          <dgm:chPref val="0"/>
          <dgm:bulletEnabled val="1"/>
        </dgm:presLayoutVars>
      </dgm:prSet>
      <dgm:spPr/>
    </dgm:pt>
    <dgm:pt modelId="{6E3B1887-BFF3-446B-9340-E5C04937C6FA}" type="pres">
      <dgm:prSet presAssocID="{B74291E9-345A-4DB1-8BC0-70562B5A4A65}" presName="wedge5" presStyleLbl="node1" presStyleIdx="4" presStyleCnt="7" custScaleX="131634" custScaleY="120808" custLinFactNeighborX="-712" custLinFactNeighborY="-1068"/>
      <dgm:spPr/>
    </dgm:pt>
    <dgm:pt modelId="{EFBA1DE8-42CE-4DC3-852E-D8E5222713A3}" type="pres">
      <dgm:prSet presAssocID="{B74291E9-345A-4DB1-8BC0-70562B5A4A65}" presName="wedge5Tx" presStyleLbl="node1" presStyleIdx="4" presStyleCnt="7">
        <dgm:presLayoutVars>
          <dgm:chMax val="0"/>
          <dgm:chPref val="0"/>
          <dgm:bulletEnabled val="1"/>
        </dgm:presLayoutVars>
      </dgm:prSet>
      <dgm:spPr/>
    </dgm:pt>
    <dgm:pt modelId="{0DF81E91-7E78-409E-828F-37C89440A766}" type="pres">
      <dgm:prSet presAssocID="{B74291E9-345A-4DB1-8BC0-70562B5A4A65}" presName="wedge6" presStyleLbl="node1" presStyleIdx="5" presStyleCnt="7" custScaleX="131634" custScaleY="120808" custLinFactNeighborX="-712" custLinFactNeighborY="-1068"/>
      <dgm:spPr/>
    </dgm:pt>
    <dgm:pt modelId="{43D0F45A-897D-4A97-804C-6E50C6317ACB}" type="pres">
      <dgm:prSet presAssocID="{B74291E9-345A-4DB1-8BC0-70562B5A4A65}" presName="wedge6Tx" presStyleLbl="node1" presStyleIdx="5" presStyleCnt="7">
        <dgm:presLayoutVars>
          <dgm:chMax val="0"/>
          <dgm:chPref val="0"/>
          <dgm:bulletEnabled val="1"/>
        </dgm:presLayoutVars>
      </dgm:prSet>
      <dgm:spPr/>
    </dgm:pt>
    <dgm:pt modelId="{C05C662B-7C3E-44D6-A21E-E69E8C16A6F8}" type="pres">
      <dgm:prSet presAssocID="{B74291E9-345A-4DB1-8BC0-70562B5A4A65}" presName="wedge7" presStyleLbl="node1" presStyleIdx="6" presStyleCnt="7" custScaleX="131634" custScaleY="120808" custLinFactNeighborX="-712" custLinFactNeighborY="-1068"/>
      <dgm:spPr/>
    </dgm:pt>
    <dgm:pt modelId="{C3473BA2-7B73-44DA-8207-AB128FA7C15A}" type="pres">
      <dgm:prSet presAssocID="{B74291E9-345A-4DB1-8BC0-70562B5A4A65}" presName="wedge7Tx" presStyleLbl="node1" presStyleIdx="6" presStyleCnt="7">
        <dgm:presLayoutVars>
          <dgm:chMax val="0"/>
          <dgm:chPref val="0"/>
          <dgm:bulletEnabled val="1"/>
        </dgm:presLayoutVars>
      </dgm:prSet>
      <dgm:spPr/>
    </dgm:pt>
  </dgm:ptLst>
  <dgm:cxnLst>
    <dgm:cxn modelId="{56C69378-86CD-4ACA-A729-D1B29E703C64}" type="presOf" srcId="{46E6A6A3-3A98-4B4E-8CB2-D628527E7A6B}" destId="{FCE26B85-C428-4D0E-A65B-87F3A4896085}" srcOrd="1" destOrd="0" presId="urn:microsoft.com/office/officeart/2005/8/layout/chart3"/>
    <dgm:cxn modelId="{170AC4F2-C69F-42D0-8201-B40567FCAAF6}" type="presOf" srcId="{ABCD6DEF-F9CD-471B-9EBC-BD963B7C8C52}" destId="{6E3B1887-BFF3-446B-9340-E5C04937C6FA}" srcOrd="0" destOrd="0" presId="urn:microsoft.com/office/officeart/2005/8/layout/chart3"/>
    <dgm:cxn modelId="{BD78E22D-6634-4B52-A7D6-500C0519208E}" srcId="{B74291E9-345A-4DB1-8BC0-70562B5A4A65}" destId="{94AAEE0A-DB25-43B6-B178-BC7C2E082B88}" srcOrd="3" destOrd="0" parTransId="{C2090B3E-871C-4AD7-96C1-5629C5FB8F0C}" sibTransId="{E0C736DB-FDDC-466A-97ED-BAA751D5BB48}"/>
    <dgm:cxn modelId="{D02F2F17-CB23-478D-89E0-E706F33B1BCE}" type="presOf" srcId="{94AAEE0A-DB25-43B6-B178-BC7C2E082B88}" destId="{0CFC0C37-48C3-436C-A853-72BB18C59413}" srcOrd="0" destOrd="0" presId="urn:microsoft.com/office/officeart/2005/8/layout/chart3"/>
    <dgm:cxn modelId="{367FAE50-D409-4EFC-90A6-919D53C6C521}" type="presOf" srcId="{B74291E9-345A-4DB1-8BC0-70562B5A4A65}" destId="{C59CDB58-3EB4-4B14-9C39-E720D38CAFCF}" srcOrd="0" destOrd="0" presId="urn:microsoft.com/office/officeart/2005/8/layout/chart3"/>
    <dgm:cxn modelId="{7C1E8D36-A659-4532-A84E-F41C53FE5160}" type="presOf" srcId="{46E6A6A3-3A98-4B4E-8CB2-D628527E7A6B}" destId="{873D53B8-AA39-4E16-BDC8-8D4C12EA3B6B}" srcOrd="0" destOrd="0" presId="urn:microsoft.com/office/officeart/2005/8/layout/chart3"/>
    <dgm:cxn modelId="{CDBAA87B-0961-466E-A029-B3D28EB60EF0}" type="presOf" srcId="{82DDB243-BCDD-4C6C-9AD3-F31639164608}" destId="{0DF81E91-7E78-409E-828F-37C89440A766}" srcOrd="0" destOrd="0" presId="urn:microsoft.com/office/officeart/2005/8/layout/chart3"/>
    <dgm:cxn modelId="{A025351F-AD2E-4BC3-9563-6985E922CDF5}" srcId="{B74291E9-345A-4DB1-8BC0-70562B5A4A65}" destId="{D4F798BE-3DE8-4680-983A-6E10F2A49D0E}" srcOrd="1" destOrd="0" parTransId="{0C0388B4-C714-46D1-84D0-39CCDDC96831}" sibTransId="{69166573-7F4B-4537-A1AD-C4B9FD81A8B0}"/>
    <dgm:cxn modelId="{8BC57AD2-515D-446E-A1A6-8DCE7276BA6E}" srcId="{B74291E9-345A-4DB1-8BC0-70562B5A4A65}" destId="{46E6A6A3-3A98-4B4E-8CB2-D628527E7A6B}" srcOrd="2" destOrd="0" parTransId="{F21E2041-CF74-473D-86D4-CCBCDC95BC02}" sibTransId="{FDCDE8C5-DAA0-4A03-A529-1B74EC427AD7}"/>
    <dgm:cxn modelId="{912DA35E-2398-4A15-92D9-A823E92558D5}" type="presOf" srcId="{82DDB243-BCDD-4C6C-9AD3-F31639164608}" destId="{43D0F45A-897D-4A97-804C-6E50C6317ACB}" srcOrd="1" destOrd="0" presId="urn:microsoft.com/office/officeart/2005/8/layout/chart3"/>
    <dgm:cxn modelId="{F26DA9AC-1B40-46AE-92DA-67447253B977}" type="presOf" srcId="{30A96F60-1D5A-4F45-B494-C15E36A35FEE}" destId="{C05C662B-7C3E-44D6-A21E-E69E8C16A6F8}" srcOrd="0" destOrd="0" presId="urn:microsoft.com/office/officeart/2005/8/layout/chart3"/>
    <dgm:cxn modelId="{4245F12B-88E5-45DA-AB1B-30AABCE1F71A}" srcId="{B74291E9-345A-4DB1-8BC0-70562B5A4A65}" destId="{30A96F60-1D5A-4F45-B494-C15E36A35FEE}" srcOrd="6" destOrd="0" parTransId="{B828361F-B815-4BB4-82EB-05C396F4FFC0}" sibTransId="{5AB54889-4429-4AAA-9B4B-94CA8F8BD0BF}"/>
    <dgm:cxn modelId="{39B95D8D-962F-408A-BF05-7687D30D772F}" srcId="{B74291E9-345A-4DB1-8BC0-70562B5A4A65}" destId="{ABCD6DEF-F9CD-471B-9EBC-BD963B7C8C52}" srcOrd="4" destOrd="0" parTransId="{73480ED5-AA87-412D-8E38-3F4942C6E4CE}" sibTransId="{45185020-37FF-4119-A029-8083BCABC01A}"/>
    <dgm:cxn modelId="{7CB40217-81DB-4B27-89F2-A3C5BEA17ABC}" type="presOf" srcId="{D4F798BE-3DE8-4680-983A-6E10F2A49D0E}" destId="{AC5AE125-9B2A-438A-87A8-E85E8598C29E}" srcOrd="1" destOrd="0" presId="urn:microsoft.com/office/officeart/2005/8/layout/chart3"/>
    <dgm:cxn modelId="{AC44535B-600C-4780-B72B-BEFAEAC8A9B7}" type="presOf" srcId="{94AAEE0A-DB25-43B6-B178-BC7C2E082B88}" destId="{AF78147C-C0D1-41C7-8F30-252FD32D5CC7}" srcOrd="1" destOrd="0" presId="urn:microsoft.com/office/officeart/2005/8/layout/chart3"/>
    <dgm:cxn modelId="{12C5DB81-C5D8-4B95-B5A5-3DDBFCB0E303}" type="presOf" srcId="{30A96F60-1D5A-4F45-B494-C15E36A35FEE}" destId="{C3473BA2-7B73-44DA-8207-AB128FA7C15A}" srcOrd="1" destOrd="0" presId="urn:microsoft.com/office/officeart/2005/8/layout/chart3"/>
    <dgm:cxn modelId="{4926F6BD-8F66-4826-8EB7-3F217AD4FB51}" type="presOf" srcId="{ABCD6DEF-F9CD-471B-9EBC-BD963B7C8C52}" destId="{EFBA1DE8-42CE-4DC3-852E-D8E5222713A3}" srcOrd="1" destOrd="0" presId="urn:microsoft.com/office/officeart/2005/8/layout/chart3"/>
    <dgm:cxn modelId="{3687B323-D188-4FA2-BB4D-981EECF7FB45}" type="presOf" srcId="{D4F798BE-3DE8-4680-983A-6E10F2A49D0E}" destId="{FA83763E-BA93-4AEF-A3CA-FB6A1D086F06}" srcOrd="0" destOrd="0" presId="urn:microsoft.com/office/officeart/2005/8/layout/chart3"/>
    <dgm:cxn modelId="{FA028781-90A7-4EE3-9289-3CE3EBC0598C}" srcId="{B74291E9-345A-4DB1-8BC0-70562B5A4A65}" destId="{B7955B5F-4F3D-4223-A23E-D136CD66CD76}" srcOrd="0" destOrd="0" parTransId="{C9847D26-D2AA-41B5-8D54-0769229FB628}" sibTransId="{99044734-E7EC-4F1E-9BB7-FAF265017699}"/>
    <dgm:cxn modelId="{5A44C865-CE00-4009-9D65-934A1955E3E8}" type="presOf" srcId="{B7955B5F-4F3D-4223-A23E-D136CD66CD76}" destId="{F9DCE053-2E56-4633-AE15-8B09EB0B2E07}" srcOrd="1" destOrd="0" presId="urn:microsoft.com/office/officeart/2005/8/layout/chart3"/>
    <dgm:cxn modelId="{5B517EE0-908F-4AE6-8D11-4C2E1A1D7CAC}" type="presOf" srcId="{B7955B5F-4F3D-4223-A23E-D136CD66CD76}" destId="{04061104-B66C-44D1-BA43-7ED790CF7638}" srcOrd="0" destOrd="0" presId="urn:microsoft.com/office/officeart/2005/8/layout/chart3"/>
    <dgm:cxn modelId="{E3E98668-E7B4-4925-B664-3B55FC582A67}" srcId="{B74291E9-345A-4DB1-8BC0-70562B5A4A65}" destId="{82DDB243-BCDD-4C6C-9AD3-F31639164608}" srcOrd="5" destOrd="0" parTransId="{C3BE8327-874A-43E4-82C7-C076B5BC82F7}" sibTransId="{8E569825-1C52-4334-873B-C696C4D2A5D2}"/>
    <dgm:cxn modelId="{988DAFC5-D7A3-486B-99D7-C89B53645EB6}" type="presParOf" srcId="{C59CDB58-3EB4-4B14-9C39-E720D38CAFCF}" destId="{04061104-B66C-44D1-BA43-7ED790CF7638}" srcOrd="0" destOrd="0" presId="urn:microsoft.com/office/officeart/2005/8/layout/chart3"/>
    <dgm:cxn modelId="{CA898514-1964-4EB9-A5A8-26D373B2BADA}" type="presParOf" srcId="{C59CDB58-3EB4-4B14-9C39-E720D38CAFCF}" destId="{F9DCE053-2E56-4633-AE15-8B09EB0B2E07}" srcOrd="1" destOrd="0" presId="urn:microsoft.com/office/officeart/2005/8/layout/chart3"/>
    <dgm:cxn modelId="{9185B532-767A-4986-9892-F7A68CCE5D18}" type="presParOf" srcId="{C59CDB58-3EB4-4B14-9C39-E720D38CAFCF}" destId="{FA83763E-BA93-4AEF-A3CA-FB6A1D086F06}" srcOrd="2" destOrd="0" presId="urn:microsoft.com/office/officeart/2005/8/layout/chart3"/>
    <dgm:cxn modelId="{DB4F8005-3E6F-4C4F-88CB-B901EAFDCFDA}" type="presParOf" srcId="{C59CDB58-3EB4-4B14-9C39-E720D38CAFCF}" destId="{AC5AE125-9B2A-438A-87A8-E85E8598C29E}" srcOrd="3" destOrd="0" presId="urn:microsoft.com/office/officeart/2005/8/layout/chart3"/>
    <dgm:cxn modelId="{91393853-E1BB-424E-9B3A-6B4CE5CAE666}" type="presParOf" srcId="{C59CDB58-3EB4-4B14-9C39-E720D38CAFCF}" destId="{873D53B8-AA39-4E16-BDC8-8D4C12EA3B6B}" srcOrd="4" destOrd="0" presId="urn:microsoft.com/office/officeart/2005/8/layout/chart3"/>
    <dgm:cxn modelId="{221DBC16-7D71-4F27-8879-9722C363C4DB}" type="presParOf" srcId="{C59CDB58-3EB4-4B14-9C39-E720D38CAFCF}" destId="{FCE26B85-C428-4D0E-A65B-87F3A4896085}" srcOrd="5" destOrd="0" presId="urn:microsoft.com/office/officeart/2005/8/layout/chart3"/>
    <dgm:cxn modelId="{72D3645B-E02A-4BC4-901F-33FC3B26EB85}" type="presParOf" srcId="{C59CDB58-3EB4-4B14-9C39-E720D38CAFCF}" destId="{0CFC0C37-48C3-436C-A853-72BB18C59413}" srcOrd="6" destOrd="0" presId="urn:microsoft.com/office/officeart/2005/8/layout/chart3"/>
    <dgm:cxn modelId="{2D7BAFE4-E6B6-40B7-B42F-B34DBC1091BA}" type="presParOf" srcId="{C59CDB58-3EB4-4B14-9C39-E720D38CAFCF}" destId="{AF78147C-C0D1-41C7-8F30-252FD32D5CC7}" srcOrd="7" destOrd="0" presId="urn:microsoft.com/office/officeart/2005/8/layout/chart3"/>
    <dgm:cxn modelId="{49674640-D920-4DA8-BF7C-8E84606DA00E}" type="presParOf" srcId="{C59CDB58-3EB4-4B14-9C39-E720D38CAFCF}" destId="{6E3B1887-BFF3-446B-9340-E5C04937C6FA}" srcOrd="8" destOrd="0" presId="urn:microsoft.com/office/officeart/2005/8/layout/chart3"/>
    <dgm:cxn modelId="{0DBAB7ED-52A2-43A4-834C-B0E39FC1D165}" type="presParOf" srcId="{C59CDB58-3EB4-4B14-9C39-E720D38CAFCF}" destId="{EFBA1DE8-42CE-4DC3-852E-D8E5222713A3}" srcOrd="9" destOrd="0" presId="urn:microsoft.com/office/officeart/2005/8/layout/chart3"/>
    <dgm:cxn modelId="{D5517F7B-83CD-4244-A00F-D0372F415DCC}" type="presParOf" srcId="{C59CDB58-3EB4-4B14-9C39-E720D38CAFCF}" destId="{0DF81E91-7E78-409E-828F-37C89440A766}" srcOrd="10" destOrd="0" presId="urn:microsoft.com/office/officeart/2005/8/layout/chart3"/>
    <dgm:cxn modelId="{06DF0252-8DEC-41B8-9EA3-A7D357492F29}" type="presParOf" srcId="{C59CDB58-3EB4-4B14-9C39-E720D38CAFCF}" destId="{43D0F45A-897D-4A97-804C-6E50C6317ACB}" srcOrd="11" destOrd="0" presId="urn:microsoft.com/office/officeart/2005/8/layout/chart3"/>
    <dgm:cxn modelId="{2D02A1FC-372D-4D01-9720-47DFFAB42B01}" type="presParOf" srcId="{C59CDB58-3EB4-4B14-9C39-E720D38CAFCF}" destId="{C05C662B-7C3E-44D6-A21E-E69E8C16A6F8}" srcOrd="12" destOrd="0" presId="urn:microsoft.com/office/officeart/2005/8/layout/chart3"/>
    <dgm:cxn modelId="{BDA337E0-8FE0-4A7C-BA20-8609C1BD871F}" type="presParOf" srcId="{C59CDB58-3EB4-4B14-9C39-E720D38CAFCF}" destId="{C3473BA2-7B73-44DA-8207-AB128FA7C15A}" srcOrd="13" destOrd="0" presId="urn:microsoft.com/office/officeart/2005/8/layout/chart3"/>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4257A91-92E7-4DDA-853D-5524E551171B}" type="doc">
      <dgm:prSet loTypeId="urn:microsoft.com/office/officeart/2005/8/layout/vList2" loCatId="list" qsTypeId="urn:microsoft.com/office/officeart/2005/8/quickstyle/simple1" qsCatId="simple" csTypeId="urn:microsoft.com/office/officeart/2005/8/colors/colorful2" csCatId="colorful"/>
      <dgm:spPr/>
      <dgm:t>
        <a:bodyPr/>
        <a:lstStyle/>
        <a:p>
          <a:endParaRPr lang="es-ES"/>
        </a:p>
      </dgm:t>
    </dgm:pt>
    <dgm:pt modelId="{EF36D972-AEE7-48A8-8D21-03401F252C05}">
      <dgm:prSet/>
      <dgm:spPr/>
      <dgm:t>
        <a:bodyPr/>
        <a:lstStyle/>
        <a:p>
          <a:pPr algn="ctr" rtl="0"/>
          <a:r>
            <a:rPr lang="es-ES" b="1" smtClean="0"/>
            <a:t>Deberes formales y obligaciones tributarias de las instituciones de la Iglesia Católica</a:t>
          </a:r>
          <a:endParaRPr lang="es-EC"/>
        </a:p>
      </dgm:t>
    </dgm:pt>
    <dgm:pt modelId="{EB67F6A7-E895-49AB-BD84-F0D078B4CEBC}" type="parTrans" cxnId="{14D4227C-A9A5-4F97-A8CA-6FE1F081D544}">
      <dgm:prSet/>
      <dgm:spPr/>
      <dgm:t>
        <a:bodyPr/>
        <a:lstStyle/>
        <a:p>
          <a:endParaRPr lang="es-ES"/>
        </a:p>
      </dgm:t>
    </dgm:pt>
    <dgm:pt modelId="{1AA20AB7-B0EB-4C8D-9C53-3A093ED0C8DB}" type="sibTrans" cxnId="{14D4227C-A9A5-4F97-A8CA-6FE1F081D544}">
      <dgm:prSet/>
      <dgm:spPr/>
      <dgm:t>
        <a:bodyPr/>
        <a:lstStyle/>
        <a:p>
          <a:endParaRPr lang="es-ES"/>
        </a:p>
      </dgm:t>
    </dgm:pt>
    <dgm:pt modelId="{FD5D5720-6F18-43CD-AC50-C8A6889940A4}" type="pres">
      <dgm:prSet presAssocID="{94257A91-92E7-4DDA-853D-5524E551171B}" presName="linear" presStyleCnt="0">
        <dgm:presLayoutVars>
          <dgm:animLvl val="lvl"/>
          <dgm:resizeHandles val="exact"/>
        </dgm:presLayoutVars>
      </dgm:prSet>
      <dgm:spPr/>
    </dgm:pt>
    <dgm:pt modelId="{6AB5453A-6C3D-46A3-9863-FDFCBADBF6F0}" type="pres">
      <dgm:prSet presAssocID="{EF36D972-AEE7-48A8-8D21-03401F252C05}" presName="parentText" presStyleLbl="node1" presStyleIdx="0" presStyleCnt="1">
        <dgm:presLayoutVars>
          <dgm:chMax val="0"/>
          <dgm:bulletEnabled val="1"/>
        </dgm:presLayoutVars>
      </dgm:prSet>
      <dgm:spPr/>
    </dgm:pt>
  </dgm:ptLst>
  <dgm:cxnLst>
    <dgm:cxn modelId="{008A0A9C-ABF1-4CFA-AAFB-71E7FB94B671}" type="presOf" srcId="{EF36D972-AEE7-48A8-8D21-03401F252C05}" destId="{6AB5453A-6C3D-46A3-9863-FDFCBADBF6F0}" srcOrd="0" destOrd="0" presId="urn:microsoft.com/office/officeart/2005/8/layout/vList2"/>
    <dgm:cxn modelId="{F9E363F8-0B03-47BF-A06A-480BFF8F6368}" type="presOf" srcId="{94257A91-92E7-4DDA-853D-5524E551171B}" destId="{FD5D5720-6F18-43CD-AC50-C8A6889940A4}" srcOrd="0" destOrd="0" presId="urn:microsoft.com/office/officeart/2005/8/layout/vList2"/>
    <dgm:cxn modelId="{14D4227C-A9A5-4F97-A8CA-6FE1F081D544}" srcId="{94257A91-92E7-4DDA-853D-5524E551171B}" destId="{EF36D972-AEE7-48A8-8D21-03401F252C05}" srcOrd="0" destOrd="0" parTransId="{EB67F6A7-E895-49AB-BD84-F0D078B4CEBC}" sibTransId="{1AA20AB7-B0EB-4C8D-9C53-3A093ED0C8DB}"/>
    <dgm:cxn modelId="{9BA0233B-EE7B-48FD-B102-B313234F280A}" type="presParOf" srcId="{FD5D5720-6F18-43CD-AC50-C8A6889940A4}" destId="{6AB5453A-6C3D-46A3-9863-FDFCBADBF6F0}"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288EC90-263B-454F-B73B-C2FC06311F1F}"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s-ES"/>
        </a:p>
      </dgm:t>
    </dgm:pt>
    <dgm:pt modelId="{7BFC4F6C-3732-45F9-B051-BB6A710C912C}">
      <dgm:prSet/>
      <dgm:spPr/>
      <dgm:t>
        <a:bodyPr/>
        <a:lstStyle/>
        <a:p>
          <a:pPr rtl="0"/>
          <a:r>
            <a:rPr lang="es-ES" smtClean="0"/>
            <a:t>Las instituciones que forman parte de la Iglesia Católica deben inscribirse y obtener su número de Registro Único de Contribuyentes (RUC) en cualquier centro de atención al contribuyente del Servicio de Rentas Internas, siempre y cuando, </a:t>
          </a:r>
          <a:r>
            <a:rPr lang="es-ES" b="1" i="1" u="sng" smtClean="0"/>
            <a:t>realicen alguna actividad económica</a:t>
          </a:r>
          <a:r>
            <a:rPr lang="es-ES" smtClean="0"/>
            <a:t>, de acuerdo al artículo 3 de la Ley de Registro Único de Contribuyentes. </a:t>
          </a:r>
          <a:endParaRPr lang="es-EC"/>
        </a:p>
      </dgm:t>
    </dgm:pt>
    <dgm:pt modelId="{AF8C6E70-F455-40A8-8BBB-5FBC791EA12B}" type="parTrans" cxnId="{4694D7DA-3FC2-49A5-8152-FCBB8DB98887}">
      <dgm:prSet/>
      <dgm:spPr/>
      <dgm:t>
        <a:bodyPr/>
        <a:lstStyle/>
        <a:p>
          <a:endParaRPr lang="es-ES"/>
        </a:p>
      </dgm:t>
    </dgm:pt>
    <dgm:pt modelId="{17DEFDB2-B630-4224-852D-A6EFDAFD6BB6}" type="sibTrans" cxnId="{4694D7DA-3FC2-49A5-8152-FCBB8DB98887}">
      <dgm:prSet/>
      <dgm:spPr/>
      <dgm:t>
        <a:bodyPr/>
        <a:lstStyle/>
        <a:p>
          <a:endParaRPr lang="es-ES"/>
        </a:p>
      </dgm:t>
    </dgm:pt>
    <dgm:pt modelId="{FC8823B7-52D3-4D50-BB76-6DE7FA86D608}">
      <dgm:prSet/>
      <dgm:spPr/>
      <dgm:t>
        <a:bodyPr/>
        <a:lstStyle/>
        <a:p>
          <a:pPr rtl="0"/>
          <a:r>
            <a:rPr lang="es-ES" smtClean="0"/>
            <a:t>La Iglesia Católica está conformada por entidades principales o mayores y entidades menores.</a:t>
          </a:r>
          <a:endParaRPr lang="es-EC"/>
        </a:p>
      </dgm:t>
    </dgm:pt>
    <dgm:pt modelId="{CDC3AACC-2FFF-413D-94F9-8FC56037C116}" type="parTrans" cxnId="{C597448D-F05D-4961-8AEF-DDCBB909115B}">
      <dgm:prSet/>
      <dgm:spPr/>
      <dgm:t>
        <a:bodyPr/>
        <a:lstStyle/>
        <a:p>
          <a:endParaRPr lang="es-ES"/>
        </a:p>
      </dgm:t>
    </dgm:pt>
    <dgm:pt modelId="{7AB8522E-0C61-4283-93AF-8B0E92729891}" type="sibTrans" cxnId="{C597448D-F05D-4961-8AEF-DDCBB909115B}">
      <dgm:prSet/>
      <dgm:spPr/>
      <dgm:t>
        <a:bodyPr/>
        <a:lstStyle/>
        <a:p>
          <a:endParaRPr lang="es-ES"/>
        </a:p>
      </dgm:t>
    </dgm:pt>
    <dgm:pt modelId="{2434931F-BA21-4D5A-B3FA-C0A6457282E9}">
      <dgm:prSet/>
      <dgm:spPr/>
      <dgm:t>
        <a:bodyPr/>
        <a:lstStyle/>
        <a:p>
          <a:pPr rtl="0"/>
          <a:r>
            <a:rPr lang="es-ES" smtClean="0"/>
            <a:t>Son parte de las instituciones sin fines lucro, y por ende sus ingresos son exentos de Impuesto a la Renta.  </a:t>
          </a:r>
          <a:endParaRPr lang="es-EC"/>
        </a:p>
      </dgm:t>
    </dgm:pt>
    <dgm:pt modelId="{8A791C0A-7E8A-40DC-BD1F-5F28D1C437E6}" type="parTrans" cxnId="{094FE737-B59B-4528-8551-32CB852B6598}">
      <dgm:prSet/>
      <dgm:spPr/>
      <dgm:t>
        <a:bodyPr/>
        <a:lstStyle/>
        <a:p>
          <a:endParaRPr lang="es-ES"/>
        </a:p>
      </dgm:t>
    </dgm:pt>
    <dgm:pt modelId="{067F2D3C-E02F-4853-9A2B-9DACE3D09545}" type="sibTrans" cxnId="{094FE737-B59B-4528-8551-32CB852B6598}">
      <dgm:prSet/>
      <dgm:spPr/>
      <dgm:t>
        <a:bodyPr/>
        <a:lstStyle/>
        <a:p>
          <a:endParaRPr lang="es-ES"/>
        </a:p>
      </dgm:t>
    </dgm:pt>
    <dgm:pt modelId="{DCBBEF35-865F-427D-B214-CE7993B2AA30}" type="pres">
      <dgm:prSet presAssocID="{B288EC90-263B-454F-B73B-C2FC06311F1F}" presName="linear" presStyleCnt="0">
        <dgm:presLayoutVars>
          <dgm:animLvl val="lvl"/>
          <dgm:resizeHandles val="exact"/>
        </dgm:presLayoutVars>
      </dgm:prSet>
      <dgm:spPr/>
    </dgm:pt>
    <dgm:pt modelId="{DD5813D5-75E2-4003-96AB-038BF29B335E}" type="pres">
      <dgm:prSet presAssocID="{7BFC4F6C-3732-45F9-B051-BB6A710C912C}" presName="parentText" presStyleLbl="node1" presStyleIdx="0" presStyleCnt="3">
        <dgm:presLayoutVars>
          <dgm:chMax val="0"/>
          <dgm:bulletEnabled val="1"/>
        </dgm:presLayoutVars>
      </dgm:prSet>
      <dgm:spPr/>
    </dgm:pt>
    <dgm:pt modelId="{0B6B2318-8A67-4EBF-BDD9-96254755D0D8}" type="pres">
      <dgm:prSet presAssocID="{17DEFDB2-B630-4224-852D-A6EFDAFD6BB6}" presName="spacer" presStyleCnt="0"/>
      <dgm:spPr/>
    </dgm:pt>
    <dgm:pt modelId="{40F26160-426F-4871-AEFA-6D9EB06E6D9B}" type="pres">
      <dgm:prSet presAssocID="{FC8823B7-52D3-4D50-BB76-6DE7FA86D608}" presName="parentText" presStyleLbl="node1" presStyleIdx="1" presStyleCnt="3">
        <dgm:presLayoutVars>
          <dgm:chMax val="0"/>
          <dgm:bulletEnabled val="1"/>
        </dgm:presLayoutVars>
      </dgm:prSet>
      <dgm:spPr/>
    </dgm:pt>
    <dgm:pt modelId="{E6389D0E-1FA9-4685-A857-9A86E6254D7D}" type="pres">
      <dgm:prSet presAssocID="{7AB8522E-0C61-4283-93AF-8B0E92729891}" presName="spacer" presStyleCnt="0"/>
      <dgm:spPr/>
    </dgm:pt>
    <dgm:pt modelId="{6BE08BAC-D440-4F71-8BB8-F4A7EBC2D283}" type="pres">
      <dgm:prSet presAssocID="{2434931F-BA21-4D5A-B3FA-C0A6457282E9}" presName="parentText" presStyleLbl="node1" presStyleIdx="2" presStyleCnt="3">
        <dgm:presLayoutVars>
          <dgm:chMax val="0"/>
          <dgm:bulletEnabled val="1"/>
        </dgm:presLayoutVars>
      </dgm:prSet>
      <dgm:spPr/>
    </dgm:pt>
  </dgm:ptLst>
  <dgm:cxnLst>
    <dgm:cxn modelId="{668668EE-A7A5-4B27-ADA0-65E6D0638452}" type="presOf" srcId="{FC8823B7-52D3-4D50-BB76-6DE7FA86D608}" destId="{40F26160-426F-4871-AEFA-6D9EB06E6D9B}" srcOrd="0" destOrd="0" presId="urn:microsoft.com/office/officeart/2005/8/layout/vList2"/>
    <dgm:cxn modelId="{C597448D-F05D-4961-8AEF-DDCBB909115B}" srcId="{B288EC90-263B-454F-B73B-C2FC06311F1F}" destId="{FC8823B7-52D3-4D50-BB76-6DE7FA86D608}" srcOrd="1" destOrd="0" parTransId="{CDC3AACC-2FFF-413D-94F9-8FC56037C116}" sibTransId="{7AB8522E-0C61-4283-93AF-8B0E92729891}"/>
    <dgm:cxn modelId="{4694D7DA-3FC2-49A5-8152-FCBB8DB98887}" srcId="{B288EC90-263B-454F-B73B-C2FC06311F1F}" destId="{7BFC4F6C-3732-45F9-B051-BB6A710C912C}" srcOrd="0" destOrd="0" parTransId="{AF8C6E70-F455-40A8-8BBB-5FBC791EA12B}" sibTransId="{17DEFDB2-B630-4224-852D-A6EFDAFD6BB6}"/>
    <dgm:cxn modelId="{18448933-F37F-4E47-A3FB-4E1E7D53CE1E}" type="presOf" srcId="{B288EC90-263B-454F-B73B-C2FC06311F1F}" destId="{DCBBEF35-865F-427D-B214-CE7993B2AA30}" srcOrd="0" destOrd="0" presId="urn:microsoft.com/office/officeart/2005/8/layout/vList2"/>
    <dgm:cxn modelId="{094FE737-B59B-4528-8551-32CB852B6598}" srcId="{B288EC90-263B-454F-B73B-C2FC06311F1F}" destId="{2434931F-BA21-4D5A-B3FA-C0A6457282E9}" srcOrd="2" destOrd="0" parTransId="{8A791C0A-7E8A-40DC-BD1F-5F28D1C437E6}" sibTransId="{067F2D3C-E02F-4853-9A2B-9DACE3D09545}"/>
    <dgm:cxn modelId="{A936622A-85E6-49E7-BC4C-373233D3C677}" type="presOf" srcId="{7BFC4F6C-3732-45F9-B051-BB6A710C912C}" destId="{DD5813D5-75E2-4003-96AB-038BF29B335E}" srcOrd="0" destOrd="0" presId="urn:microsoft.com/office/officeart/2005/8/layout/vList2"/>
    <dgm:cxn modelId="{CCB0D19E-3525-428E-BB41-2C583AE93298}" type="presOf" srcId="{2434931F-BA21-4D5A-B3FA-C0A6457282E9}" destId="{6BE08BAC-D440-4F71-8BB8-F4A7EBC2D283}" srcOrd="0" destOrd="0" presId="urn:microsoft.com/office/officeart/2005/8/layout/vList2"/>
    <dgm:cxn modelId="{7726EB5F-A077-4653-8147-CE052E2FF0F6}" type="presParOf" srcId="{DCBBEF35-865F-427D-B214-CE7993B2AA30}" destId="{DD5813D5-75E2-4003-96AB-038BF29B335E}" srcOrd="0" destOrd="0" presId="urn:microsoft.com/office/officeart/2005/8/layout/vList2"/>
    <dgm:cxn modelId="{6DB04368-78C8-4CC4-9B57-3C2CAE89C6AB}" type="presParOf" srcId="{DCBBEF35-865F-427D-B214-CE7993B2AA30}" destId="{0B6B2318-8A67-4EBF-BDD9-96254755D0D8}" srcOrd="1" destOrd="0" presId="urn:microsoft.com/office/officeart/2005/8/layout/vList2"/>
    <dgm:cxn modelId="{DED85094-88AF-4F59-B847-9F2806B45C97}" type="presParOf" srcId="{DCBBEF35-865F-427D-B214-CE7993B2AA30}" destId="{40F26160-426F-4871-AEFA-6D9EB06E6D9B}" srcOrd="2" destOrd="0" presId="urn:microsoft.com/office/officeart/2005/8/layout/vList2"/>
    <dgm:cxn modelId="{E27E95B9-23FF-42A1-9322-B2AB26C51FE4}" type="presParOf" srcId="{DCBBEF35-865F-427D-B214-CE7993B2AA30}" destId="{E6389D0E-1FA9-4685-A857-9A86E6254D7D}" srcOrd="3" destOrd="0" presId="urn:microsoft.com/office/officeart/2005/8/layout/vList2"/>
    <dgm:cxn modelId="{FB6801F9-7D1D-46A3-9D5B-C13B95362EE9}" type="presParOf" srcId="{DCBBEF35-865F-427D-B214-CE7993B2AA30}" destId="{6BE08BAC-D440-4F71-8BB8-F4A7EBC2D283}" srcOrd="4" destOrd="0" presId="urn:microsoft.com/office/officeart/2005/8/layout/vList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DF5A6CEB-3D46-43FD-AB4A-9CC0E6E22D3D}" type="doc">
      <dgm:prSet loTypeId="urn:microsoft.com/office/officeart/2005/8/layout/vList2" loCatId="list" qsTypeId="urn:microsoft.com/office/officeart/2005/8/quickstyle/simple1" qsCatId="simple" csTypeId="urn:microsoft.com/office/officeart/2005/8/colors/colorful2" csCatId="colorful" phldr="1"/>
      <dgm:spPr/>
      <dgm:t>
        <a:bodyPr/>
        <a:lstStyle/>
        <a:p>
          <a:endParaRPr lang="es-ES"/>
        </a:p>
      </dgm:t>
    </dgm:pt>
    <dgm:pt modelId="{0AB623EF-FB0B-4740-A54F-1F6EF7E0FBF5}">
      <dgm:prSet/>
      <dgm:spPr>
        <a:solidFill>
          <a:schemeClr val="accent1">
            <a:lumMod val="75000"/>
          </a:schemeClr>
        </a:solidFill>
      </dgm:spPr>
      <dgm:t>
        <a:bodyPr/>
        <a:lstStyle/>
        <a:p>
          <a:pPr algn="ctr" rtl="0"/>
          <a:r>
            <a:rPr lang="es-ES" b="1" dirty="0" smtClean="0"/>
            <a:t>Deberes formales y obligaciones tributarias de las instituciones de la Iglesia Católica</a:t>
          </a:r>
          <a:endParaRPr lang="es-EC" dirty="0"/>
        </a:p>
      </dgm:t>
    </dgm:pt>
    <dgm:pt modelId="{DA4B84B0-5FE4-421B-93EA-2CA1CE523A36}" type="parTrans" cxnId="{C519ABF6-F963-4E22-A01D-F160710F2AF1}">
      <dgm:prSet/>
      <dgm:spPr/>
      <dgm:t>
        <a:bodyPr/>
        <a:lstStyle/>
        <a:p>
          <a:endParaRPr lang="es-ES"/>
        </a:p>
      </dgm:t>
    </dgm:pt>
    <dgm:pt modelId="{F3F0FAAE-3D70-4332-A1CA-4D39FFCE4B60}" type="sibTrans" cxnId="{C519ABF6-F963-4E22-A01D-F160710F2AF1}">
      <dgm:prSet/>
      <dgm:spPr/>
      <dgm:t>
        <a:bodyPr/>
        <a:lstStyle/>
        <a:p>
          <a:endParaRPr lang="es-ES"/>
        </a:p>
      </dgm:t>
    </dgm:pt>
    <dgm:pt modelId="{A107FC71-5C3C-4898-9F52-500063D9488F}" type="pres">
      <dgm:prSet presAssocID="{DF5A6CEB-3D46-43FD-AB4A-9CC0E6E22D3D}" presName="linear" presStyleCnt="0">
        <dgm:presLayoutVars>
          <dgm:animLvl val="lvl"/>
          <dgm:resizeHandles val="exact"/>
        </dgm:presLayoutVars>
      </dgm:prSet>
      <dgm:spPr/>
    </dgm:pt>
    <dgm:pt modelId="{B0F9E1E6-12A6-4ED0-8DF2-5DDEC44880DD}" type="pres">
      <dgm:prSet presAssocID="{0AB623EF-FB0B-4740-A54F-1F6EF7E0FBF5}" presName="parentText" presStyleLbl="node1" presStyleIdx="0" presStyleCnt="1" custLinFactNeighborX="2372" custLinFactNeighborY="28847">
        <dgm:presLayoutVars>
          <dgm:chMax val="0"/>
          <dgm:bulletEnabled val="1"/>
        </dgm:presLayoutVars>
      </dgm:prSet>
      <dgm:spPr/>
    </dgm:pt>
  </dgm:ptLst>
  <dgm:cxnLst>
    <dgm:cxn modelId="{C519ABF6-F963-4E22-A01D-F160710F2AF1}" srcId="{DF5A6CEB-3D46-43FD-AB4A-9CC0E6E22D3D}" destId="{0AB623EF-FB0B-4740-A54F-1F6EF7E0FBF5}" srcOrd="0" destOrd="0" parTransId="{DA4B84B0-5FE4-421B-93EA-2CA1CE523A36}" sibTransId="{F3F0FAAE-3D70-4332-A1CA-4D39FFCE4B60}"/>
    <dgm:cxn modelId="{189131DB-F056-4131-A2A6-AE45C941FCA8}" type="presOf" srcId="{0AB623EF-FB0B-4740-A54F-1F6EF7E0FBF5}" destId="{B0F9E1E6-12A6-4ED0-8DF2-5DDEC44880DD}" srcOrd="0" destOrd="0" presId="urn:microsoft.com/office/officeart/2005/8/layout/vList2"/>
    <dgm:cxn modelId="{C86B03C2-7188-494D-9203-B9A237D9CA50}" type="presOf" srcId="{DF5A6CEB-3D46-43FD-AB4A-9CC0E6E22D3D}" destId="{A107FC71-5C3C-4898-9F52-500063D9488F}" srcOrd="0" destOrd="0" presId="urn:microsoft.com/office/officeart/2005/8/layout/vList2"/>
    <dgm:cxn modelId="{EB47F079-CAD4-4232-99DC-08CE368461CA}" type="presParOf" srcId="{A107FC71-5C3C-4898-9F52-500063D9488F}" destId="{B0F9E1E6-12A6-4ED0-8DF2-5DDEC44880DD}"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E69CED10-9FF0-47CA-9A99-0C7FD029C286}"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s-ES"/>
        </a:p>
      </dgm:t>
    </dgm:pt>
    <dgm:pt modelId="{722B804F-C3BE-4986-B83D-8FCC590C95EA}">
      <dgm:prSet custT="1"/>
      <dgm:spPr>
        <a:solidFill>
          <a:schemeClr val="accent2">
            <a:lumMod val="60000"/>
            <a:lumOff val="40000"/>
          </a:schemeClr>
        </a:solidFill>
      </dgm:spPr>
      <dgm:t>
        <a:bodyPr/>
        <a:lstStyle/>
        <a:p>
          <a:pPr algn="ctr" rtl="0"/>
          <a:r>
            <a:rPr lang="es-ES" sz="3200" b="1" dirty="0" smtClean="0">
              <a:solidFill>
                <a:schemeClr val="tx1"/>
              </a:solidFill>
            </a:rPr>
            <a:t>Deberes formales y obligaciones tributarias de las instituciones de la Iglesia Católica</a:t>
          </a:r>
          <a:endParaRPr lang="es-EC" sz="3200" dirty="0">
            <a:solidFill>
              <a:schemeClr val="tx1"/>
            </a:solidFill>
          </a:endParaRPr>
        </a:p>
      </dgm:t>
    </dgm:pt>
    <dgm:pt modelId="{98E4C694-1B93-4313-80AE-F05A2B70ADE9}" type="parTrans" cxnId="{FE457156-3182-478B-988B-D352292F65FA}">
      <dgm:prSet/>
      <dgm:spPr/>
      <dgm:t>
        <a:bodyPr/>
        <a:lstStyle/>
        <a:p>
          <a:endParaRPr lang="es-ES">
            <a:solidFill>
              <a:schemeClr val="tx1"/>
            </a:solidFill>
          </a:endParaRPr>
        </a:p>
      </dgm:t>
    </dgm:pt>
    <dgm:pt modelId="{4141013D-3896-4CE5-8097-E278663FB7DD}" type="sibTrans" cxnId="{FE457156-3182-478B-988B-D352292F65FA}">
      <dgm:prSet/>
      <dgm:spPr/>
      <dgm:t>
        <a:bodyPr/>
        <a:lstStyle/>
        <a:p>
          <a:endParaRPr lang="es-ES">
            <a:solidFill>
              <a:schemeClr val="tx1"/>
            </a:solidFill>
          </a:endParaRPr>
        </a:p>
      </dgm:t>
    </dgm:pt>
    <dgm:pt modelId="{66D4B610-4F5C-4DF1-96A7-1879A1B60088}" type="pres">
      <dgm:prSet presAssocID="{E69CED10-9FF0-47CA-9A99-0C7FD029C286}" presName="linear" presStyleCnt="0">
        <dgm:presLayoutVars>
          <dgm:animLvl val="lvl"/>
          <dgm:resizeHandles val="exact"/>
        </dgm:presLayoutVars>
      </dgm:prSet>
      <dgm:spPr/>
    </dgm:pt>
    <dgm:pt modelId="{984A3E12-03E0-40AC-AB32-A3BEB9A88F94}" type="pres">
      <dgm:prSet presAssocID="{722B804F-C3BE-4986-B83D-8FCC590C95EA}" presName="parentText" presStyleLbl="node1" presStyleIdx="0" presStyleCnt="1" custLinFactNeighborY="-15526">
        <dgm:presLayoutVars>
          <dgm:chMax val="0"/>
          <dgm:bulletEnabled val="1"/>
        </dgm:presLayoutVars>
      </dgm:prSet>
      <dgm:spPr/>
    </dgm:pt>
  </dgm:ptLst>
  <dgm:cxnLst>
    <dgm:cxn modelId="{F38E01DD-EAA2-476A-A0CD-D1C6FA557D11}" type="presOf" srcId="{E69CED10-9FF0-47CA-9A99-0C7FD029C286}" destId="{66D4B610-4F5C-4DF1-96A7-1879A1B60088}" srcOrd="0" destOrd="0" presId="urn:microsoft.com/office/officeart/2005/8/layout/vList2"/>
    <dgm:cxn modelId="{CE4EEAA9-463B-4756-843A-8A7289266BD8}" type="presOf" srcId="{722B804F-C3BE-4986-B83D-8FCC590C95EA}" destId="{984A3E12-03E0-40AC-AB32-A3BEB9A88F94}" srcOrd="0" destOrd="0" presId="urn:microsoft.com/office/officeart/2005/8/layout/vList2"/>
    <dgm:cxn modelId="{FE457156-3182-478B-988B-D352292F65FA}" srcId="{E69CED10-9FF0-47CA-9A99-0C7FD029C286}" destId="{722B804F-C3BE-4986-B83D-8FCC590C95EA}" srcOrd="0" destOrd="0" parTransId="{98E4C694-1B93-4313-80AE-F05A2B70ADE9}" sibTransId="{4141013D-3896-4CE5-8097-E278663FB7DD}"/>
    <dgm:cxn modelId="{A56E6439-0F8D-4FEF-A93E-DCBF79B46E5C}" type="presParOf" srcId="{66D4B610-4F5C-4DF1-96A7-1879A1B60088}" destId="{984A3E12-03E0-40AC-AB32-A3BEB9A88F94}"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8F0B29F3-27DD-4F03-881B-AFA849E310AD}" type="doc">
      <dgm:prSet loTypeId="urn:microsoft.com/office/officeart/2005/8/layout/vList2" loCatId="list" qsTypeId="urn:microsoft.com/office/officeart/2005/8/quickstyle/simple1" qsCatId="simple" csTypeId="urn:microsoft.com/office/officeart/2005/8/colors/accent1_1" csCatId="accent1" phldr="1"/>
      <dgm:spPr/>
      <dgm:t>
        <a:bodyPr/>
        <a:lstStyle/>
        <a:p>
          <a:endParaRPr lang="es-ES"/>
        </a:p>
      </dgm:t>
    </dgm:pt>
    <dgm:pt modelId="{122F74C6-E605-4F96-8546-6FE4414C7986}">
      <dgm:prSet custT="1"/>
      <dgm:spPr/>
      <dgm:t>
        <a:bodyPr/>
        <a:lstStyle/>
        <a:p>
          <a:pPr rtl="0"/>
          <a:r>
            <a:rPr lang="es-ES_tradnl" sz="1600" b="1" dirty="0" smtClean="0"/>
            <a:t>LRTI Art. 9</a:t>
          </a:r>
          <a:r>
            <a:rPr lang="es-ES_tradnl" sz="1600" dirty="0" smtClean="0"/>
            <a:t>.- Exenciones.- Para fines de la determinación y liquidación del impuesto a la renta, están exonerados exclusivamente los siguientes ingresos:</a:t>
          </a:r>
          <a:endParaRPr lang="es-EC" sz="1600" dirty="0"/>
        </a:p>
      </dgm:t>
    </dgm:pt>
    <dgm:pt modelId="{21A17EEF-0F7A-4D9C-B926-6B460CBCF4DB}" type="parTrans" cxnId="{3DC961FC-62D1-454D-8A08-BF8602E33697}">
      <dgm:prSet/>
      <dgm:spPr/>
      <dgm:t>
        <a:bodyPr/>
        <a:lstStyle/>
        <a:p>
          <a:endParaRPr lang="es-ES" sz="2400"/>
        </a:p>
      </dgm:t>
    </dgm:pt>
    <dgm:pt modelId="{224CED9B-228E-4BD1-B42F-306ADA311BA0}" type="sibTrans" cxnId="{3DC961FC-62D1-454D-8A08-BF8602E33697}">
      <dgm:prSet/>
      <dgm:spPr/>
      <dgm:t>
        <a:bodyPr/>
        <a:lstStyle/>
        <a:p>
          <a:endParaRPr lang="es-ES" sz="2400"/>
        </a:p>
      </dgm:t>
    </dgm:pt>
    <dgm:pt modelId="{CF11A0F1-9820-4FB7-B688-1710B66AC1B7}">
      <dgm:prSet custT="1"/>
      <dgm:spPr/>
      <dgm:t>
        <a:bodyPr/>
        <a:lstStyle/>
        <a:p>
          <a:pPr rtl="0"/>
          <a:r>
            <a:rPr lang="es-ES_tradnl" sz="1600" dirty="0" smtClean="0"/>
            <a:t>5.- Los de las instituciones de carácter privado sin fines de lucro legalmente constituidas, definidas como tales en el Reglamento; siempre que sus bienes e ingresos se destinen a sus fines específicos y solamente en la parte que se invierta directamente en ellos. </a:t>
          </a:r>
          <a:endParaRPr lang="es-EC" sz="1600" dirty="0"/>
        </a:p>
      </dgm:t>
    </dgm:pt>
    <dgm:pt modelId="{A21EBE82-F2BA-401A-BD3A-660CE5ECA340}" type="parTrans" cxnId="{E147B88D-4B94-4564-BFF5-B6F499F63833}">
      <dgm:prSet/>
      <dgm:spPr/>
      <dgm:t>
        <a:bodyPr/>
        <a:lstStyle/>
        <a:p>
          <a:endParaRPr lang="es-ES" sz="2400"/>
        </a:p>
      </dgm:t>
    </dgm:pt>
    <dgm:pt modelId="{602EE457-1766-4327-AA86-F82717D3A587}" type="sibTrans" cxnId="{E147B88D-4B94-4564-BFF5-B6F499F63833}">
      <dgm:prSet/>
      <dgm:spPr/>
      <dgm:t>
        <a:bodyPr/>
        <a:lstStyle/>
        <a:p>
          <a:endParaRPr lang="es-ES" sz="2400"/>
        </a:p>
      </dgm:t>
    </dgm:pt>
    <dgm:pt modelId="{1E36B1D0-0D1E-475E-97CA-C639BCA48E6C}">
      <dgm:prSet custT="1"/>
      <dgm:spPr/>
      <dgm:t>
        <a:bodyPr/>
        <a:lstStyle/>
        <a:p>
          <a:pPr rtl="0"/>
          <a:r>
            <a:rPr lang="es-ES_tradnl" sz="1600" dirty="0" smtClean="0"/>
            <a:t>Los excedentes que se generaren al final del ejercicio económico deberán ser invertidos en sus fines específicos hasta el cierre del siguiente ejercicio.</a:t>
          </a:r>
          <a:endParaRPr lang="es-EC" sz="1600" dirty="0"/>
        </a:p>
      </dgm:t>
    </dgm:pt>
    <dgm:pt modelId="{F3DEF8AE-57C7-4313-98F9-93443CD3E868}" type="parTrans" cxnId="{676F3FEB-F516-4B87-8ED8-E048F0884801}">
      <dgm:prSet/>
      <dgm:spPr/>
      <dgm:t>
        <a:bodyPr/>
        <a:lstStyle/>
        <a:p>
          <a:endParaRPr lang="es-ES" sz="2400"/>
        </a:p>
      </dgm:t>
    </dgm:pt>
    <dgm:pt modelId="{B7B12BBB-D392-4A61-8F7A-297ABB207745}" type="sibTrans" cxnId="{676F3FEB-F516-4B87-8ED8-E048F0884801}">
      <dgm:prSet/>
      <dgm:spPr/>
      <dgm:t>
        <a:bodyPr/>
        <a:lstStyle/>
        <a:p>
          <a:endParaRPr lang="es-ES" sz="2400"/>
        </a:p>
      </dgm:t>
    </dgm:pt>
    <dgm:pt modelId="{DD200DB7-12E1-49E3-860D-24E1F7B400CB}">
      <dgm:prSet custT="1"/>
      <dgm:spPr/>
      <dgm:t>
        <a:bodyPr/>
        <a:lstStyle/>
        <a:p>
          <a:pPr rtl="0"/>
          <a:r>
            <a:rPr lang="es-ES_tradnl" sz="1600" dirty="0" smtClean="0"/>
            <a:t>Para que las instituciones antes mencionadas puedan beneficiarse de esta exoneración, es requisito indispensable que  se  encuentren  inscritas  en  el  Registro  </a:t>
          </a:r>
          <a:r>
            <a:rPr lang="es-ES_tradnl" sz="1600" dirty="0" err="1" smtClean="0"/>
            <a:t>Unico</a:t>
          </a:r>
          <a:r>
            <a:rPr lang="es-ES_tradnl" sz="1600" dirty="0" smtClean="0"/>
            <a:t>  de  Contribuyentes,  lleven contabilidad y cumplan con los demás deberes formales contemplados en el Código Tributario, esta Ley y demás Leyes de la República.</a:t>
          </a:r>
          <a:endParaRPr lang="es-EC" sz="1600" dirty="0"/>
        </a:p>
      </dgm:t>
    </dgm:pt>
    <dgm:pt modelId="{ABE0E73D-5E16-41E8-99D9-BBDE0AAD948B}" type="parTrans" cxnId="{0334A9E2-D714-4702-9DF6-5DF4558B3F15}">
      <dgm:prSet/>
      <dgm:spPr/>
      <dgm:t>
        <a:bodyPr/>
        <a:lstStyle/>
        <a:p>
          <a:endParaRPr lang="es-ES" sz="2400"/>
        </a:p>
      </dgm:t>
    </dgm:pt>
    <dgm:pt modelId="{BA7DAF43-290E-4CDB-AEA7-8CDCB9306402}" type="sibTrans" cxnId="{0334A9E2-D714-4702-9DF6-5DF4558B3F15}">
      <dgm:prSet/>
      <dgm:spPr/>
      <dgm:t>
        <a:bodyPr/>
        <a:lstStyle/>
        <a:p>
          <a:endParaRPr lang="es-ES" sz="2400"/>
        </a:p>
      </dgm:t>
    </dgm:pt>
    <dgm:pt modelId="{E460E1BA-7CD9-4654-885A-DB1002786BF1}">
      <dgm:prSet custT="1"/>
      <dgm:spPr/>
      <dgm:t>
        <a:bodyPr/>
        <a:lstStyle/>
        <a:p>
          <a:pPr rtl="0"/>
          <a:r>
            <a:rPr lang="es-ES_tradnl" sz="1600" dirty="0" smtClean="0"/>
            <a:t>El Estado, a través del Servicio de Rentas Internas verificará en cualquier momento que las instituciones a que se refiere este numeral, sean exclusivamente sin fines de lucro, se dediquen al cumplimiento de sus objetivos estatutarios y, que sus bienes e ingresos se destinen en su totalidad a sus finalidades específicas, dentro del plazo establecido en esta norma. De establecerse que las instituciones no cumplen con los requisitos arriba indicados, deberán tributar sin exoneración alguna.</a:t>
          </a:r>
          <a:endParaRPr lang="es-EC" sz="1600" dirty="0"/>
        </a:p>
      </dgm:t>
    </dgm:pt>
    <dgm:pt modelId="{B69FF5D6-3F81-4E3F-896F-0EDBB8DAA866}" type="parTrans" cxnId="{7681F294-85EB-478C-87D7-F1FA5E1C6DFB}">
      <dgm:prSet/>
      <dgm:spPr/>
      <dgm:t>
        <a:bodyPr/>
        <a:lstStyle/>
        <a:p>
          <a:endParaRPr lang="es-ES" sz="2400"/>
        </a:p>
      </dgm:t>
    </dgm:pt>
    <dgm:pt modelId="{DBAD95EF-17CB-4934-A44C-8CD3CDA6FE28}" type="sibTrans" cxnId="{7681F294-85EB-478C-87D7-F1FA5E1C6DFB}">
      <dgm:prSet/>
      <dgm:spPr/>
      <dgm:t>
        <a:bodyPr/>
        <a:lstStyle/>
        <a:p>
          <a:endParaRPr lang="es-ES" sz="2400"/>
        </a:p>
      </dgm:t>
    </dgm:pt>
    <dgm:pt modelId="{90535274-4C97-4EC0-A6BD-523EE6665839}">
      <dgm:prSet custT="1"/>
      <dgm:spPr/>
      <dgm:t>
        <a:bodyPr/>
        <a:lstStyle/>
        <a:p>
          <a:pPr rtl="0"/>
          <a:r>
            <a:rPr lang="es-ES_tradnl" sz="1600" smtClean="0"/>
            <a:t>Los valores que deje de percibir el Estado por esta exoneración constituyen una subvención de carácter público de conformidad con lo dispuesto en la Ley Orgánica de la Contraloría General del Estado y demás Leyes de la República</a:t>
          </a:r>
          <a:endParaRPr lang="es-EC" sz="1600"/>
        </a:p>
      </dgm:t>
    </dgm:pt>
    <dgm:pt modelId="{3D0F59CF-094B-44DF-9917-BADF6D16F192}" type="parTrans" cxnId="{86D84CC4-AB6C-45E2-997A-EE30B4FDA6EC}">
      <dgm:prSet/>
      <dgm:spPr/>
      <dgm:t>
        <a:bodyPr/>
        <a:lstStyle/>
        <a:p>
          <a:endParaRPr lang="es-ES" sz="2400"/>
        </a:p>
      </dgm:t>
    </dgm:pt>
    <dgm:pt modelId="{33214469-43C2-4C96-AAD7-10267B7A56C2}" type="sibTrans" cxnId="{86D84CC4-AB6C-45E2-997A-EE30B4FDA6EC}">
      <dgm:prSet/>
      <dgm:spPr/>
      <dgm:t>
        <a:bodyPr/>
        <a:lstStyle/>
        <a:p>
          <a:endParaRPr lang="es-ES" sz="2400"/>
        </a:p>
      </dgm:t>
    </dgm:pt>
    <dgm:pt modelId="{AE223693-CA75-4C0C-B973-4936FBC4B49D}" type="pres">
      <dgm:prSet presAssocID="{8F0B29F3-27DD-4F03-881B-AFA849E310AD}" presName="linear" presStyleCnt="0">
        <dgm:presLayoutVars>
          <dgm:animLvl val="lvl"/>
          <dgm:resizeHandles val="exact"/>
        </dgm:presLayoutVars>
      </dgm:prSet>
      <dgm:spPr/>
    </dgm:pt>
    <dgm:pt modelId="{302D037A-DD41-4B78-9920-D2F31B27331C}" type="pres">
      <dgm:prSet presAssocID="{122F74C6-E605-4F96-8546-6FE4414C7986}" presName="parentText" presStyleLbl="node1" presStyleIdx="0" presStyleCnt="6" custScaleY="69987">
        <dgm:presLayoutVars>
          <dgm:chMax val="0"/>
          <dgm:bulletEnabled val="1"/>
        </dgm:presLayoutVars>
      </dgm:prSet>
      <dgm:spPr/>
    </dgm:pt>
    <dgm:pt modelId="{9A9AB67C-D810-4913-ADE8-402BEF612D27}" type="pres">
      <dgm:prSet presAssocID="{224CED9B-228E-4BD1-B42F-306ADA311BA0}" presName="spacer" presStyleCnt="0"/>
      <dgm:spPr/>
    </dgm:pt>
    <dgm:pt modelId="{F6A59155-AA15-4128-B889-BAE91627721C}" type="pres">
      <dgm:prSet presAssocID="{CF11A0F1-9820-4FB7-B688-1710B66AC1B7}" presName="parentText" presStyleLbl="node1" presStyleIdx="1" presStyleCnt="6" custScaleY="77088">
        <dgm:presLayoutVars>
          <dgm:chMax val="0"/>
          <dgm:bulletEnabled val="1"/>
        </dgm:presLayoutVars>
      </dgm:prSet>
      <dgm:spPr/>
    </dgm:pt>
    <dgm:pt modelId="{E13DB233-7CC3-447A-8540-EE79DD83F374}" type="pres">
      <dgm:prSet presAssocID="{602EE457-1766-4327-AA86-F82717D3A587}" presName="spacer" presStyleCnt="0"/>
      <dgm:spPr/>
    </dgm:pt>
    <dgm:pt modelId="{51B9AB64-FA15-48E1-B21F-5B4FD1761D6E}" type="pres">
      <dgm:prSet presAssocID="{1E36B1D0-0D1E-475E-97CA-C639BCA48E6C}" presName="parentText" presStyleLbl="node1" presStyleIdx="2" presStyleCnt="6" custScaleY="82737">
        <dgm:presLayoutVars>
          <dgm:chMax val="0"/>
          <dgm:bulletEnabled val="1"/>
        </dgm:presLayoutVars>
      </dgm:prSet>
      <dgm:spPr/>
    </dgm:pt>
    <dgm:pt modelId="{8301757E-799B-4321-96BD-BF9FD52CBA1D}" type="pres">
      <dgm:prSet presAssocID="{B7B12BBB-D392-4A61-8F7A-297ABB207745}" presName="spacer" presStyleCnt="0"/>
      <dgm:spPr/>
    </dgm:pt>
    <dgm:pt modelId="{E32CA5C1-D80E-4402-B272-D220F039D985}" type="pres">
      <dgm:prSet presAssocID="{DD200DB7-12E1-49E3-860D-24E1F7B400CB}" presName="parentText" presStyleLbl="node1" presStyleIdx="3" presStyleCnt="6" custLinFactY="8040" custLinFactNeighborY="100000">
        <dgm:presLayoutVars>
          <dgm:chMax val="0"/>
          <dgm:bulletEnabled val="1"/>
        </dgm:presLayoutVars>
      </dgm:prSet>
      <dgm:spPr/>
    </dgm:pt>
    <dgm:pt modelId="{6B4F88D6-1028-4999-B8E9-3086E06118E2}" type="pres">
      <dgm:prSet presAssocID="{BA7DAF43-290E-4CDB-AEA7-8CDCB9306402}" presName="spacer" presStyleCnt="0"/>
      <dgm:spPr/>
    </dgm:pt>
    <dgm:pt modelId="{63EF2BFB-D659-441C-93EE-485B2CF2739C}" type="pres">
      <dgm:prSet presAssocID="{E460E1BA-7CD9-4654-885A-DB1002786BF1}" presName="parentText" presStyleLbl="node1" presStyleIdx="4" presStyleCnt="6" custScaleY="146389" custLinFactY="9448" custLinFactNeighborY="100000">
        <dgm:presLayoutVars>
          <dgm:chMax val="0"/>
          <dgm:bulletEnabled val="1"/>
        </dgm:presLayoutVars>
      </dgm:prSet>
      <dgm:spPr/>
    </dgm:pt>
    <dgm:pt modelId="{8604955F-BADB-4E02-BF51-DEBF2C3AD4EB}" type="pres">
      <dgm:prSet presAssocID="{DBAD95EF-17CB-4934-A44C-8CD3CDA6FE28}" presName="spacer" presStyleCnt="0"/>
      <dgm:spPr/>
    </dgm:pt>
    <dgm:pt modelId="{4DA1414C-E5DF-4DA7-AB7A-25D28674B616}" type="pres">
      <dgm:prSet presAssocID="{90535274-4C97-4EC0-A6BD-523EE6665839}" presName="parentText" presStyleLbl="node1" presStyleIdx="5" presStyleCnt="6" custLinFactY="13709" custLinFactNeighborY="100000">
        <dgm:presLayoutVars>
          <dgm:chMax val="0"/>
          <dgm:bulletEnabled val="1"/>
        </dgm:presLayoutVars>
      </dgm:prSet>
      <dgm:spPr/>
    </dgm:pt>
  </dgm:ptLst>
  <dgm:cxnLst>
    <dgm:cxn modelId="{C97B4F41-1F08-4199-AC07-CF7867138C62}" type="presOf" srcId="{122F74C6-E605-4F96-8546-6FE4414C7986}" destId="{302D037A-DD41-4B78-9920-D2F31B27331C}" srcOrd="0" destOrd="0" presId="urn:microsoft.com/office/officeart/2005/8/layout/vList2"/>
    <dgm:cxn modelId="{E147B88D-4B94-4564-BFF5-B6F499F63833}" srcId="{8F0B29F3-27DD-4F03-881B-AFA849E310AD}" destId="{CF11A0F1-9820-4FB7-B688-1710B66AC1B7}" srcOrd="1" destOrd="0" parTransId="{A21EBE82-F2BA-401A-BD3A-660CE5ECA340}" sibTransId="{602EE457-1766-4327-AA86-F82717D3A587}"/>
    <dgm:cxn modelId="{250366CB-858B-4B25-B2CB-E90A5276C3BB}" type="presOf" srcId="{1E36B1D0-0D1E-475E-97CA-C639BCA48E6C}" destId="{51B9AB64-FA15-48E1-B21F-5B4FD1761D6E}" srcOrd="0" destOrd="0" presId="urn:microsoft.com/office/officeart/2005/8/layout/vList2"/>
    <dgm:cxn modelId="{3AAE4F22-71BB-4135-B559-DB48DB746537}" type="presOf" srcId="{DD200DB7-12E1-49E3-860D-24E1F7B400CB}" destId="{E32CA5C1-D80E-4402-B272-D220F039D985}" srcOrd="0" destOrd="0" presId="urn:microsoft.com/office/officeart/2005/8/layout/vList2"/>
    <dgm:cxn modelId="{3DC961FC-62D1-454D-8A08-BF8602E33697}" srcId="{8F0B29F3-27DD-4F03-881B-AFA849E310AD}" destId="{122F74C6-E605-4F96-8546-6FE4414C7986}" srcOrd="0" destOrd="0" parTransId="{21A17EEF-0F7A-4D9C-B926-6B460CBCF4DB}" sibTransId="{224CED9B-228E-4BD1-B42F-306ADA311BA0}"/>
    <dgm:cxn modelId="{822C6A7A-8A50-4AC2-870B-862551342198}" type="presOf" srcId="{90535274-4C97-4EC0-A6BD-523EE6665839}" destId="{4DA1414C-E5DF-4DA7-AB7A-25D28674B616}" srcOrd="0" destOrd="0" presId="urn:microsoft.com/office/officeart/2005/8/layout/vList2"/>
    <dgm:cxn modelId="{E9B5BC24-C04A-4B0A-AB0F-4D06746C5C20}" type="presOf" srcId="{CF11A0F1-9820-4FB7-B688-1710B66AC1B7}" destId="{F6A59155-AA15-4128-B889-BAE91627721C}" srcOrd="0" destOrd="0" presId="urn:microsoft.com/office/officeart/2005/8/layout/vList2"/>
    <dgm:cxn modelId="{676F3FEB-F516-4B87-8ED8-E048F0884801}" srcId="{8F0B29F3-27DD-4F03-881B-AFA849E310AD}" destId="{1E36B1D0-0D1E-475E-97CA-C639BCA48E6C}" srcOrd="2" destOrd="0" parTransId="{F3DEF8AE-57C7-4313-98F9-93443CD3E868}" sibTransId="{B7B12BBB-D392-4A61-8F7A-297ABB207745}"/>
    <dgm:cxn modelId="{255EE48D-D2F5-4619-B1F7-3C4DEE61424F}" type="presOf" srcId="{E460E1BA-7CD9-4654-885A-DB1002786BF1}" destId="{63EF2BFB-D659-441C-93EE-485B2CF2739C}" srcOrd="0" destOrd="0" presId="urn:microsoft.com/office/officeart/2005/8/layout/vList2"/>
    <dgm:cxn modelId="{86D84CC4-AB6C-45E2-997A-EE30B4FDA6EC}" srcId="{8F0B29F3-27DD-4F03-881B-AFA849E310AD}" destId="{90535274-4C97-4EC0-A6BD-523EE6665839}" srcOrd="5" destOrd="0" parTransId="{3D0F59CF-094B-44DF-9917-BADF6D16F192}" sibTransId="{33214469-43C2-4C96-AAD7-10267B7A56C2}"/>
    <dgm:cxn modelId="{0334A9E2-D714-4702-9DF6-5DF4558B3F15}" srcId="{8F0B29F3-27DD-4F03-881B-AFA849E310AD}" destId="{DD200DB7-12E1-49E3-860D-24E1F7B400CB}" srcOrd="3" destOrd="0" parTransId="{ABE0E73D-5E16-41E8-99D9-BBDE0AAD948B}" sibTransId="{BA7DAF43-290E-4CDB-AEA7-8CDCB9306402}"/>
    <dgm:cxn modelId="{7681F294-85EB-478C-87D7-F1FA5E1C6DFB}" srcId="{8F0B29F3-27DD-4F03-881B-AFA849E310AD}" destId="{E460E1BA-7CD9-4654-885A-DB1002786BF1}" srcOrd="4" destOrd="0" parTransId="{B69FF5D6-3F81-4E3F-896F-0EDBB8DAA866}" sibTransId="{DBAD95EF-17CB-4934-A44C-8CD3CDA6FE28}"/>
    <dgm:cxn modelId="{746E87DE-8D50-46DB-8B27-769637D46866}" type="presOf" srcId="{8F0B29F3-27DD-4F03-881B-AFA849E310AD}" destId="{AE223693-CA75-4C0C-B973-4936FBC4B49D}" srcOrd="0" destOrd="0" presId="urn:microsoft.com/office/officeart/2005/8/layout/vList2"/>
    <dgm:cxn modelId="{4F368F9A-079D-4F92-B56C-3ED8C0D58BAD}" type="presParOf" srcId="{AE223693-CA75-4C0C-B973-4936FBC4B49D}" destId="{302D037A-DD41-4B78-9920-D2F31B27331C}" srcOrd="0" destOrd="0" presId="urn:microsoft.com/office/officeart/2005/8/layout/vList2"/>
    <dgm:cxn modelId="{6320FDD6-FEA1-4615-8F61-695D6B320BF5}" type="presParOf" srcId="{AE223693-CA75-4C0C-B973-4936FBC4B49D}" destId="{9A9AB67C-D810-4913-ADE8-402BEF612D27}" srcOrd="1" destOrd="0" presId="urn:microsoft.com/office/officeart/2005/8/layout/vList2"/>
    <dgm:cxn modelId="{19291A1B-27FD-4B9D-82FB-CFEE4D84803F}" type="presParOf" srcId="{AE223693-CA75-4C0C-B973-4936FBC4B49D}" destId="{F6A59155-AA15-4128-B889-BAE91627721C}" srcOrd="2" destOrd="0" presId="urn:microsoft.com/office/officeart/2005/8/layout/vList2"/>
    <dgm:cxn modelId="{251E3059-3352-42C0-82BA-80214BBA1250}" type="presParOf" srcId="{AE223693-CA75-4C0C-B973-4936FBC4B49D}" destId="{E13DB233-7CC3-447A-8540-EE79DD83F374}" srcOrd="3" destOrd="0" presId="urn:microsoft.com/office/officeart/2005/8/layout/vList2"/>
    <dgm:cxn modelId="{E0D32809-2247-4408-BD09-BB66778F7EF4}" type="presParOf" srcId="{AE223693-CA75-4C0C-B973-4936FBC4B49D}" destId="{51B9AB64-FA15-48E1-B21F-5B4FD1761D6E}" srcOrd="4" destOrd="0" presId="urn:microsoft.com/office/officeart/2005/8/layout/vList2"/>
    <dgm:cxn modelId="{D21AA1F6-0239-422A-ACC9-995CBF886C91}" type="presParOf" srcId="{AE223693-CA75-4C0C-B973-4936FBC4B49D}" destId="{8301757E-799B-4321-96BD-BF9FD52CBA1D}" srcOrd="5" destOrd="0" presId="urn:microsoft.com/office/officeart/2005/8/layout/vList2"/>
    <dgm:cxn modelId="{11CB47A2-F6E5-4484-8A14-2E6E5FC7AADB}" type="presParOf" srcId="{AE223693-CA75-4C0C-B973-4936FBC4B49D}" destId="{E32CA5C1-D80E-4402-B272-D220F039D985}" srcOrd="6" destOrd="0" presId="urn:microsoft.com/office/officeart/2005/8/layout/vList2"/>
    <dgm:cxn modelId="{45BF57C0-6739-4B71-A540-3FEA9C0B3668}" type="presParOf" srcId="{AE223693-CA75-4C0C-B973-4936FBC4B49D}" destId="{6B4F88D6-1028-4999-B8E9-3086E06118E2}" srcOrd="7" destOrd="0" presId="urn:microsoft.com/office/officeart/2005/8/layout/vList2"/>
    <dgm:cxn modelId="{3C0277BE-FC77-4B94-A2F5-0CC6C0564992}" type="presParOf" srcId="{AE223693-CA75-4C0C-B973-4936FBC4B49D}" destId="{63EF2BFB-D659-441C-93EE-485B2CF2739C}" srcOrd="8" destOrd="0" presId="urn:microsoft.com/office/officeart/2005/8/layout/vList2"/>
    <dgm:cxn modelId="{AFF4F588-67AF-49C2-A264-82E1EBFB9524}" type="presParOf" srcId="{AE223693-CA75-4C0C-B973-4936FBC4B49D}" destId="{8604955F-BADB-4E02-BF51-DEBF2C3AD4EB}" srcOrd="9" destOrd="0" presId="urn:microsoft.com/office/officeart/2005/8/layout/vList2"/>
    <dgm:cxn modelId="{478BC3B6-A378-4F9B-AB54-2BF13D182D20}" type="presParOf" srcId="{AE223693-CA75-4C0C-B973-4936FBC4B49D}" destId="{4DA1414C-E5DF-4DA7-AB7A-25D28674B616}" srcOrd="10"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EEE5705C-FFA9-4FEB-9A82-8BD0EA128661}" type="doc">
      <dgm:prSet loTypeId="urn:microsoft.com/office/officeart/2005/8/layout/vList2" loCatId="list" qsTypeId="urn:microsoft.com/office/officeart/2005/8/quickstyle/simple1" qsCatId="simple" csTypeId="urn:microsoft.com/office/officeart/2005/8/colors/colorful2" csCatId="colorful"/>
      <dgm:spPr/>
      <dgm:t>
        <a:bodyPr/>
        <a:lstStyle/>
        <a:p>
          <a:endParaRPr lang="es-ES"/>
        </a:p>
      </dgm:t>
    </dgm:pt>
    <dgm:pt modelId="{5BF34DAE-1D5D-4490-B799-96602A467DB6}">
      <dgm:prSet/>
      <dgm:spPr/>
      <dgm:t>
        <a:bodyPr/>
        <a:lstStyle/>
        <a:p>
          <a:pPr algn="ctr" rtl="0"/>
          <a:r>
            <a:rPr lang="es-ES" b="1" smtClean="0"/>
            <a:t>Deberes formales y obligaciones tributarias de las instituciones de la Iglesia Católica</a:t>
          </a:r>
          <a:endParaRPr lang="es-EC"/>
        </a:p>
      </dgm:t>
    </dgm:pt>
    <dgm:pt modelId="{5FABFFEE-CD72-4280-AA5B-60A57387AFD6}" type="parTrans" cxnId="{C084B491-FA6F-4844-8209-A11D11FCC8F3}">
      <dgm:prSet/>
      <dgm:spPr/>
      <dgm:t>
        <a:bodyPr/>
        <a:lstStyle/>
        <a:p>
          <a:endParaRPr lang="es-ES"/>
        </a:p>
      </dgm:t>
    </dgm:pt>
    <dgm:pt modelId="{F70BD259-D6F0-408B-8BDD-FDD5CACCCD72}" type="sibTrans" cxnId="{C084B491-FA6F-4844-8209-A11D11FCC8F3}">
      <dgm:prSet/>
      <dgm:spPr/>
      <dgm:t>
        <a:bodyPr/>
        <a:lstStyle/>
        <a:p>
          <a:endParaRPr lang="es-ES"/>
        </a:p>
      </dgm:t>
    </dgm:pt>
    <dgm:pt modelId="{D6438B1C-CF2E-4DB1-A55A-DE38F052AF56}" type="pres">
      <dgm:prSet presAssocID="{EEE5705C-FFA9-4FEB-9A82-8BD0EA128661}" presName="linear" presStyleCnt="0">
        <dgm:presLayoutVars>
          <dgm:animLvl val="lvl"/>
          <dgm:resizeHandles val="exact"/>
        </dgm:presLayoutVars>
      </dgm:prSet>
      <dgm:spPr/>
    </dgm:pt>
    <dgm:pt modelId="{B1D0947D-C4F1-4C5D-A0DC-3767FB061945}" type="pres">
      <dgm:prSet presAssocID="{5BF34DAE-1D5D-4490-B799-96602A467DB6}" presName="parentText" presStyleLbl="node1" presStyleIdx="0" presStyleCnt="1">
        <dgm:presLayoutVars>
          <dgm:chMax val="0"/>
          <dgm:bulletEnabled val="1"/>
        </dgm:presLayoutVars>
      </dgm:prSet>
      <dgm:spPr/>
    </dgm:pt>
  </dgm:ptLst>
  <dgm:cxnLst>
    <dgm:cxn modelId="{70C4FD4B-F62A-458E-9F29-729C56FF1DBD}" type="presOf" srcId="{5BF34DAE-1D5D-4490-B799-96602A467DB6}" destId="{B1D0947D-C4F1-4C5D-A0DC-3767FB061945}" srcOrd="0" destOrd="0" presId="urn:microsoft.com/office/officeart/2005/8/layout/vList2"/>
    <dgm:cxn modelId="{C084B491-FA6F-4844-8209-A11D11FCC8F3}" srcId="{EEE5705C-FFA9-4FEB-9A82-8BD0EA128661}" destId="{5BF34DAE-1D5D-4490-B799-96602A467DB6}" srcOrd="0" destOrd="0" parTransId="{5FABFFEE-CD72-4280-AA5B-60A57387AFD6}" sibTransId="{F70BD259-D6F0-408B-8BDD-FDD5CACCCD72}"/>
    <dgm:cxn modelId="{D121CD41-E7D1-4711-B543-495865E4E177}" type="presOf" srcId="{EEE5705C-FFA9-4FEB-9A82-8BD0EA128661}" destId="{D6438B1C-CF2E-4DB1-A55A-DE38F052AF56}" srcOrd="0" destOrd="0" presId="urn:microsoft.com/office/officeart/2005/8/layout/vList2"/>
    <dgm:cxn modelId="{AF46A8C9-D9AA-4FBA-9ECC-73570BC66DAE}" type="presParOf" srcId="{D6438B1C-CF2E-4DB1-A55A-DE38F052AF56}" destId="{B1D0947D-C4F1-4C5D-A0DC-3767FB061945}"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AB771199-B57F-4EB8-9287-6B73A0A599F1}"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s-ES"/>
        </a:p>
      </dgm:t>
    </dgm:pt>
    <dgm:pt modelId="{D6DAC21D-E8C1-42A7-9F47-1328637E9FF8}">
      <dgm:prSet custT="1"/>
      <dgm:spPr/>
      <dgm:t>
        <a:bodyPr/>
        <a:lstStyle/>
        <a:p>
          <a:pPr rtl="0"/>
          <a:r>
            <a:rPr lang="es-ES_tradnl" b="1" dirty="0" smtClean="0"/>
            <a:t>R-ALRTI  Art. 20</a:t>
          </a:r>
          <a:r>
            <a:rPr lang="es-ES_tradnl" dirty="0" smtClean="0"/>
            <a:t>.- Deberes formales de las instituciones de carácter privado sin fines de lucro.- A efectos de la aplicación de la Ley de Régimen Tributario Interno, se entenderán como deberes formales, los siguientes:</a:t>
          </a:r>
          <a:endParaRPr lang="es-EC" sz="1400" dirty="0"/>
        </a:p>
      </dgm:t>
    </dgm:pt>
    <dgm:pt modelId="{E6652BD1-7877-49DE-80BD-2116AE0AE6C3}" type="parTrans" cxnId="{12437F02-6264-4580-A599-7B66840C0FF5}">
      <dgm:prSet/>
      <dgm:spPr/>
      <dgm:t>
        <a:bodyPr/>
        <a:lstStyle/>
        <a:p>
          <a:endParaRPr lang="es-ES"/>
        </a:p>
      </dgm:t>
    </dgm:pt>
    <dgm:pt modelId="{5A0F4F16-4B1C-40A3-86BF-8F23D3B5803B}" type="sibTrans" cxnId="{12437F02-6264-4580-A599-7B66840C0FF5}">
      <dgm:prSet/>
      <dgm:spPr/>
      <dgm:t>
        <a:bodyPr/>
        <a:lstStyle/>
        <a:p>
          <a:endParaRPr lang="es-ES"/>
        </a:p>
      </dgm:t>
    </dgm:pt>
    <dgm:pt modelId="{F263F06B-F69A-476E-9011-B00DD670A89C}">
      <dgm:prSet custT="1"/>
      <dgm:spPr/>
      <dgm:t>
        <a:bodyPr/>
        <a:lstStyle/>
        <a:p>
          <a:pPr rtl="0"/>
          <a:r>
            <a:rPr lang="es-ES_tradnl" sz="1600" dirty="0" smtClean="0"/>
            <a:t>a) Inscribirse en el Registro Único de Contribuyentes</a:t>
          </a:r>
          <a:endParaRPr lang="es-EC" sz="1600" dirty="0"/>
        </a:p>
      </dgm:t>
    </dgm:pt>
    <dgm:pt modelId="{4B7C0319-057A-4042-B93A-72F0F2B18DC3}" type="parTrans" cxnId="{C2E2A72D-D443-4395-93C8-4A3AC839F2C8}">
      <dgm:prSet/>
      <dgm:spPr/>
      <dgm:t>
        <a:bodyPr/>
        <a:lstStyle/>
        <a:p>
          <a:endParaRPr lang="es-ES"/>
        </a:p>
      </dgm:t>
    </dgm:pt>
    <dgm:pt modelId="{75A10E5D-CD33-4D14-8EB1-6BEACC0CC9F0}" type="sibTrans" cxnId="{C2E2A72D-D443-4395-93C8-4A3AC839F2C8}">
      <dgm:prSet/>
      <dgm:spPr/>
      <dgm:t>
        <a:bodyPr/>
        <a:lstStyle/>
        <a:p>
          <a:endParaRPr lang="es-ES"/>
        </a:p>
      </dgm:t>
    </dgm:pt>
    <dgm:pt modelId="{933D573E-E73D-4BE4-AA3B-A8B2F4168B27}">
      <dgm:prSet custT="1"/>
      <dgm:spPr/>
      <dgm:t>
        <a:bodyPr/>
        <a:lstStyle/>
        <a:p>
          <a:pPr rtl="0"/>
          <a:r>
            <a:rPr lang="es-ES_tradnl" sz="1600" dirty="0" smtClean="0"/>
            <a:t>b) Llevar contabilidad</a:t>
          </a:r>
          <a:endParaRPr lang="es-EC" sz="1600" dirty="0"/>
        </a:p>
      </dgm:t>
    </dgm:pt>
    <dgm:pt modelId="{ED36F8CF-4D92-4903-865D-68427D605E71}" type="parTrans" cxnId="{416E97B7-EB9B-483F-8516-2236CF24F817}">
      <dgm:prSet/>
      <dgm:spPr/>
      <dgm:t>
        <a:bodyPr/>
        <a:lstStyle/>
        <a:p>
          <a:endParaRPr lang="es-ES"/>
        </a:p>
      </dgm:t>
    </dgm:pt>
    <dgm:pt modelId="{7F55113A-E1E8-45A1-A23B-C713EA2DDD89}" type="sibTrans" cxnId="{416E97B7-EB9B-483F-8516-2236CF24F817}">
      <dgm:prSet/>
      <dgm:spPr/>
      <dgm:t>
        <a:bodyPr/>
        <a:lstStyle/>
        <a:p>
          <a:endParaRPr lang="es-ES"/>
        </a:p>
      </dgm:t>
    </dgm:pt>
    <dgm:pt modelId="{E4E8D999-F2C7-4A80-9901-709A9F853699}">
      <dgm:prSet custT="1"/>
      <dgm:spPr/>
      <dgm:t>
        <a:bodyPr/>
        <a:lstStyle/>
        <a:p>
          <a:pPr rtl="0"/>
          <a:r>
            <a:rPr lang="es-ES_tradnl" sz="1600" dirty="0" smtClean="0"/>
            <a:t>c) Presentar la declaración anual del impuesto a la renta, en la que no conste impuesto causado si se cumplen las condiciones </a:t>
          </a:r>
        </a:p>
        <a:p>
          <a:pPr rtl="0"/>
          <a:r>
            <a:rPr lang="es-ES_tradnl" sz="1600" dirty="0" smtClean="0"/>
            <a:t>     previstas en la Ley de Régimen Tributario Interno</a:t>
          </a:r>
          <a:endParaRPr lang="es-EC" sz="1600" dirty="0"/>
        </a:p>
      </dgm:t>
    </dgm:pt>
    <dgm:pt modelId="{98B6D4B3-85E9-45A3-B14D-673504BCA22A}" type="parTrans" cxnId="{3A5846A1-96FF-4D81-9569-A9EC801BB999}">
      <dgm:prSet/>
      <dgm:spPr/>
      <dgm:t>
        <a:bodyPr/>
        <a:lstStyle/>
        <a:p>
          <a:endParaRPr lang="es-ES"/>
        </a:p>
      </dgm:t>
    </dgm:pt>
    <dgm:pt modelId="{0B9E34AD-3DF8-47F9-854F-AF96C86E8221}" type="sibTrans" cxnId="{3A5846A1-96FF-4D81-9569-A9EC801BB999}">
      <dgm:prSet/>
      <dgm:spPr/>
      <dgm:t>
        <a:bodyPr/>
        <a:lstStyle/>
        <a:p>
          <a:endParaRPr lang="es-ES"/>
        </a:p>
      </dgm:t>
    </dgm:pt>
    <dgm:pt modelId="{819A739B-F1B8-4AE4-ABA5-879D650B8CA2}">
      <dgm:prSet custT="1"/>
      <dgm:spPr/>
      <dgm:t>
        <a:bodyPr/>
        <a:lstStyle/>
        <a:p>
          <a:pPr rtl="0"/>
          <a:r>
            <a:rPr lang="es-ES_tradnl" sz="1600" dirty="0" smtClean="0"/>
            <a:t>d) Presentar la declaración del Impuesto al Valor Agregado en calidad de agente de percepción, cuando corresponda</a:t>
          </a:r>
          <a:endParaRPr lang="es-EC" sz="1600" dirty="0"/>
        </a:p>
      </dgm:t>
    </dgm:pt>
    <dgm:pt modelId="{358EB6BD-BEF3-4C43-BCAA-AA66C6768328}" type="parTrans" cxnId="{B2F58F56-EE79-4900-A131-82DDCCD67950}">
      <dgm:prSet/>
      <dgm:spPr/>
      <dgm:t>
        <a:bodyPr/>
        <a:lstStyle/>
        <a:p>
          <a:endParaRPr lang="es-ES"/>
        </a:p>
      </dgm:t>
    </dgm:pt>
    <dgm:pt modelId="{B9F08A01-357C-42E8-8E51-6E60C1D44287}" type="sibTrans" cxnId="{B2F58F56-EE79-4900-A131-82DDCCD67950}">
      <dgm:prSet/>
      <dgm:spPr/>
      <dgm:t>
        <a:bodyPr/>
        <a:lstStyle/>
        <a:p>
          <a:endParaRPr lang="es-ES"/>
        </a:p>
      </dgm:t>
    </dgm:pt>
    <dgm:pt modelId="{9279C353-AE72-4E70-97CF-444E59932D17}">
      <dgm:prSet custT="1"/>
      <dgm:spPr/>
      <dgm:t>
        <a:bodyPr/>
        <a:lstStyle/>
        <a:p>
          <a:pPr rtl="0"/>
          <a:r>
            <a:rPr lang="es-ES_tradnl" sz="1600" dirty="0" smtClean="0"/>
            <a:t>e) Efectuar las retenciones en la fuente por concepto de Impuesto a la Renta e Impuesto al Valor Agregado y presentar las   </a:t>
          </a:r>
        </a:p>
        <a:p>
          <a:pPr rtl="0"/>
          <a:r>
            <a:rPr lang="es-ES_tradnl" sz="1600" dirty="0" smtClean="0"/>
            <a:t>     correspondientes declaraciones y pago de los valores retenidos</a:t>
          </a:r>
          <a:endParaRPr lang="es-EC" sz="1600" dirty="0"/>
        </a:p>
      </dgm:t>
    </dgm:pt>
    <dgm:pt modelId="{38175B41-A83E-4D53-A711-C1D381E7133B}" type="parTrans" cxnId="{7A7A2FB7-AC35-469C-B506-20565C3757DD}">
      <dgm:prSet/>
      <dgm:spPr/>
      <dgm:t>
        <a:bodyPr/>
        <a:lstStyle/>
        <a:p>
          <a:endParaRPr lang="es-ES"/>
        </a:p>
      </dgm:t>
    </dgm:pt>
    <dgm:pt modelId="{88F1318D-75A8-4275-84A8-4E308E15C4B1}" type="sibTrans" cxnId="{7A7A2FB7-AC35-469C-B506-20565C3757DD}">
      <dgm:prSet/>
      <dgm:spPr/>
      <dgm:t>
        <a:bodyPr/>
        <a:lstStyle/>
        <a:p>
          <a:endParaRPr lang="es-ES"/>
        </a:p>
      </dgm:t>
    </dgm:pt>
    <dgm:pt modelId="{F990F768-D0BF-4EAD-80B9-A91268223A0B}">
      <dgm:prSet custT="1"/>
      <dgm:spPr/>
      <dgm:t>
        <a:bodyPr/>
        <a:lstStyle/>
        <a:p>
          <a:pPr rtl="0"/>
          <a:r>
            <a:rPr lang="es-ES_tradnl" sz="1600" dirty="0" smtClean="0"/>
            <a:t>f) Proporcionar la información que sea requerida por la Administración Tributaria</a:t>
          </a:r>
          <a:endParaRPr lang="es-EC" sz="1600" dirty="0"/>
        </a:p>
      </dgm:t>
    </dgm:pt>
    <dgm:pt modelId="{8C29017B-12AC-49EC-9009-948A3EDB5B73}" type="parTrans" cxnId="{1F8ABCCF-73E0-42C0-976A-7B82793FCF55}">
      <dgm:prSet/>
      <dgm:spPr/>
      <dgm:t>
        <a:bodyPr/>
        <a:lstStyle/>
        <a:p>
          <a:endParaRPr lang="es-ES"/>
        </a:p>
      </dgm:t>
    </dgm:pt>
    <dgm:pt modelId="{6360A672-96D9-4038-AE59-403D02683CB7}" type="sibTrans" cxnId="{1F8ABCCF-73E0-42C0-976A-7B82793FCF55}">
      <dgm:prSet/>
      <dgm:spPr/>
      <dgm:t>
        <a:bodyPr/>
        <a:lstStyle/>
        <a:p>
          <a:endParaRPr lang="es-ES"/>
        </a:p>
      </dgm:t>
    </dgm:pt>
    <dgm:pt modelId="{1D7D6A93-163D-4D1D-AE28-7F5978B38018}" type="pres">
      <dgm:prSet presAssocID="{AB771199-B57F-4EB8-9287-6B73A0A599F1}" presName="linear" presStyleCnt="0">
        <dgm:presLayoutVars>
          <dgm:animLvl val="lvl"/>
          <dgm:resizeHandles val="exact"/>
        </dgm:presLayoutVars>
      </dgm:prSet>
      <dgm:spPr/>
    </dgm:pt>
    <dgm:pt modelId="{40FAC0D9-D665-43EA-8327-4723BD89E162}" type="pres">
      <dgm:prSet presAssocID="{D6DAC21D-E8C1-42A7-9F47-1328637E9FF8}" presName="parentText" presStyleLbl="node1" presStyleIdx="0" presStyleCnt="7">
        <dgm:presLayoutVars>
          <dgm:chMax val="0"/>
          <dgm:bulletEnabled val="1"/>
        </dgm:presLayoutVars>
      </dgm:prSet>
      <dgm:spPr/>
    </dgm:pt>
    <dgm:pt modelId="{A6A88201-C392-4C31-BA88-E0B8090683A5}" type="pres">
      <dgm:prSet presAssocID="{5A0F4F16-4B1C-40A3-86BF-8F23D3B5803B}" presName="spacer" presStyleCnt="0"/>
      <dgm:spPr/>
    </dgm:pt>
    <dgm:pt modelId="{9539FED8-00D1-4C75-95E8-C52C0096D63A}" type="pres">
      <dgm:prSet presAssocID="{F263F06B-F69A-476E-9011-B00DD670A89C}" presName="parentText" presStyleLbl="node1" presStyleIdx="1" presStyleCnt="7">
        <dgm:presLayoutVars>
          <dgm:chMax val="0"/>
          <dgm:bulletEnabled val="1"/>
        </dgm:presLayoutVars>
      </dgm:prSet>
      <dgm:spPr/>
    </dgm:pt>
    <dgm:pt modelId="{0A4AC30D-3663-494B-944C-F0938361E07F}" type="pres">
      <dgm:prSet presAssocID="{75A10E5D-CD33-4D14-8EB1-6BEACC0CC9F0}" presName="spacer" presStyleCnt="0"/>
      <dgm:spPr/>
    </dgm:pt>
    <dgm:pt modelId="{9D1FF423-0F6D-45F9-A4A4-16026E20ACCE}" type="pres">
      <dgm:prSet presAssocID="{933D573E-E73D-4BE4-AA3B-A8B2F4168B27}" presName="parentText" presStyleLbl="node1" presStyleIdx="2" presStyleCnt="7">
        <dgm:presLayoutVars>
          <dgm:chMax val="0"/>
          <dgm:bulletEnabled val="1"/>
        </dgm:presLayoutVars>
      </dgm:prSet>
      <dgm:spPr/>
    </dgm:pt>
    <dgm:pt modelId="{C810AE3E-2919-4C37-B5EE-40619781B107}" type="pres">
      <dgm:prSet presAssocID="{7F55113A-E1E8-45A1-A23B-C713EA2DDD89}" presName="spacer" presStyleCnt="0"/>
      <dgm:spPr/>
    </dgm:pt>
    <dgm:pt modelId="{02919924-2DFC-440B-B11D-512687D28D47}" type="pres">
      <dgm:prSet presAssocID="{E4E8D999-F2C7-4A80-9901-709A9F853699}" presName="parentText" presStyleLbl="node1" presStyleIdx="3" presStyleCnt="7">
        <dgm:presLayoutVars>
          <dgm:chMax val="0"/>
          <dgm:bulletEnabled val="1"/>
        </dgm:presLayoutVars>
      </dgm:prSet>
      <dgm:spPr/>
    </dgm:pt>
    <dgm:pt modelId="{11F45671-CA0F-402A-AE29-EFE15B46CC07}" type="pres">
      <dgm:prSet presAssocID="{0B9E34AD-3DF8-47F9-854F-AF96C86E8221}" presName="spacer" presStyleCnt="0"/>
      <dgm:spPr/>
    </dgm:pt>
    <dgm:pt modelId="{088777B1-8346-46D1-825B-93202FEBC2C2}" type="pres">
      <dgm:prSet presAssocID="{819A739B-F1B8-4AE4-ABA5-879D650B8CA2}" presName="parentText" presStyleLbl="node1" presStyleIdx="4" presStyleCnt="7">
        <dgm:presLayoutVars>
          <dgm:chMax val="0"/>
          <dgm:bulletEnabled val="1"/>
        </dgm:presLayoutVars>
      </dgm:prSet>
      <dgm:spPr/>
    </dgm:pt>
    <dgm:pt modelId="{B1513752-B64F-4314-8DA5-28C17D24E7F2}" type="pres">
      <dgm:prSet presAssocID="{B9F08A01-357C-42E8-8E51-6E60C1D44287}" presName="spacer" presStyleCnt="0"/>
      <dgm:spPr/>
    </dgm:pt>
    <dgm:pt modelId="{2A20BC04-B197-4F9F-8932-8D7F8567C382}" type="pres">
      <dgm:prSet presAssocID="{9279C353-AE72-4E70-97CF-444E59932D17}" presName="parentText" presStyleLbl="node1" presStyleIdx="5" presStyleCnt="7">
        <dgm:presLayoutVars>
          <dgm:chMax val="0"/>
          <dgm:bulletEnabled val="1"/>
        </dgm:presLayoutVars>
      </dgm:prSet>
      <dgm:spPr/>
    </dgm:pt>
    <dgm:pt modelId="{2354EF58-14BC-4FC2-8AEE-4BE893F53FF1}" type="pres">
      <dgm:prSet presAssocID="{88F1318D-75A8-4275-84A8-4E308E15C4B1}" presName="spacer" presStyleCnt="0"/>
      <dgm:spPr/>
    </dgm:pt>
    <dgm:pt modelId="{CBBBF83E-7F1C-40AD-904B-1070234D377B}" type="pres">
      <dgm:prSet presAssocID="{F990F768-D0BF-4EAD-80B9-A91268223A0B}" presName="parentText" presStyleLbl="node1" presStyleIdx="6" presStyleCnt="7">
        <dgm:presLayoutVars>
          <dgm:chMax val="0"/>
          <dgm:bulletEnabled val="1"/>
        </dgm:presLayoutVars>
      </dgm:prSet>
      <dgm:spPr/>
    </dgm:pt>
  </dgm:ptLst>
  <dgm:cxnLst>
    <dgm:cxn modelId="{B2F58F56-EE79-4900-A131-82DDCCD67950}" srcId="{AB771199-B57F-4EB8-9287-6B73A0A599F1}" destId="{819A739B-F1B8-4AE4-ABA5-879D650B8CA2}" srcOrd="4" destOrd="0" parTransId="{358EB6BD-BEF3-4C43-BCAA-AA66C6768328}" sibTransId="{B9F08A01-357C-42E8-8E51-6E60C1D44287}"/>
    <dgm:cxn modelId="{12437F02-6264-4580-A599-7B66840C0FF5}" srcId="{AB771199-B57F-4EB8-9287-6B73A0A599F1}" destId="{D6DAC21D-E8C1-42A7-9F47-1328637E9FF8}" srcOrd="0" destOrd="0" parTransId="{E6652BD1-7877-49DE-80BD-2116AE0AE6C3}" sibTransId="{5A0F4F16-4B1C-40A3-86BF-8F23D3B5803B}"/>
    <dgm:cxn modelId="{1F8ABCCF-73E0-42C0-976A-7B82793FCF55}" srcId="{AB771199-B57F-4EB8-9287-6B73A0A599F1}" destId="{F990F768-D0BF-4EAD-80B9-A91268223A0B}" srcOrd="6" destOrd="0" parTransId="{8C29017B-12AC-49EC-9009-948A3EDB5B73}" sibTransId="{6360A672-96D9-4038-AE59-403D02683CB7}"/>
    <dgm:cxn modelId="{2329A9A0-BBBB-4643-99AD-7143C24729EC}" type="presOf" srcId="{9279C353-AE72-4E70-97CF-444E59932D17}" destId="{2A20BC04-B197-4F9F-8932-8D7F8567C382}" srcOrd="0" destOrd="0" presId="urn:microsoft.com/office/officeart/2005/8/layout/vList2"/>
    <dgm:cxn modelId="{C2E2A72D-D443-4395-93C8-4A3AC839F2C8}" srcId="{AB771199-B57F-4EB8-9287-6B73A0A599F1}" destId="{F263F06B-F69A-476E-9011-B00DD670A89C}" srcOrd="1" destOrd="0" parTransId="{4B7C0319-057A-4042-B93A-72F0F2B18DC3}" sibTransId="{75A10E5D-CD33-4D14-8EB1-6BEACC0CC9F0}"/>
    <dgm:cxn modelId="{90874F05-31BF-433B-B01E-66306DCFFF83}" type="presOf" srcId="{819A739B-F1B8-4AE4-ABA5-879D650B8CA2}" destId="{088777B1-8346-46D1-825B-93202FEBC2C2}" srcOrd="0" destOrd="0" presId="urn:microsoft.com/office/officeart/2005/8/layout/vList2"/>
    <dgm:cxn modelId="{3A72DFF9-CE0F-4071-9B32-13A59C9F2E35}" type="presOf" srcId="{D6DAC21D-E8C1-42A7-9F47-1328637E9FF8}" destId="{40FAC0D9-D665-43EA-8327-4723BD89E162}" srcOrd="0" destOrd="0" presId="urn:microsoft.com/office/officeart/2005/8/layout/vList2"/>
    <dgm:cxn modelId="{776C16BB-D144-4E5C-A5AE-8BDD72EEB618}" type="presOf" srcId="{E4E8D999-F2C7-4A80-9901-709A9F853699}" destId="{02919924-2DFC-440B-B11D-512687D28D47}" srcOrd="0" destOrd="0" presId="urn:microsoft.com/office/officeart/2005/8/layout/vList2"/>
    <dgm:cxn modelId="{C413D34F-A7ED-46AD-89DE-53888B40C6FD}" type="presOf" srcId="{F990F768-D0BF-4EAD-80B9-A91268223A0B}" destId="{CBBBF83E-7F1C-40AD-904B-1070234D377B}" srcOrd="0" destOrd="0" presId="urn:microsoft.com/office/officeart/2005/8/layout/vList2"/>
    <dgm:cxn modelId="{416E97B7-EB9B-483F-8516-2236CF24F817}" srcId="{AB771199-B57F-4EB8-9287-6B73A0A599F1}" destId="{933D573E-E73D-4BE4-AA3B-A8B2F4168B27}" srcOrd="2" destOrd="0" parTransId="{ED36F8CF-4D92-4903-865D-68427D605E71}" sibTransId="{7F55113A-E1E8-45A1-A23B-C713EA2DDD89}"/>
    <dgm:cxn modelId="{23267FC2-4064-46DD-8B29-98079AFDD0D6}" type="presOf" srcId="{933D573E-E73D-4BE4-AA3B-A8B2F4168B27}" destId="{9D1FF423-0F6D-45F9-A4A4-16026E20ACCE}" srcOrd="0" destOrd="0" presId="urn:microsoft.com/office/officeart/2005/8/layout/vList2"/>
    <dgm:cxn modelId="{7A7A2FB7-AC35-469C-B506-20565C3757DD}" srcId="{AB771199-B57F-4EB8-9287-6B73A0A599F1}" destId="{9279C353-AE72-4E70-97CF-444E59932D17}" srcOrd="5" destOrd="0" parTransId="{38175B41-A83E-4D53-A711-C1D381E7133B}" sibTransId="{88F1318D-75A8-4275-84A8-4E308E15C4B1}"/>
    <dgm:cxn modelId="{3A40C070-253C-4DFC-ACE2-544B23A294F8}" type="presOf" srcId="{AB771199-B57F-4EB8-9287-6B73A0A599F1}" destId="{1D7D6A93-163D-4D1D-AE28-7F5978B38018}" srcOrd="0" destOrd="0" presId="urn:microsoft.com/office/officeart/2005/8/layout/vList2"/>
    <dgm:cxn modelId="{3A5846A1-96FF-4D81-9569-A9EC801BB999}" srcId="{AB771199-B57F-4EB8-9287-6B73A0A599F1}" destId="{E4E8D999-F2C7-4A80-9901-709A9F853699}" srcOrd="3" destOrd="0" parTransId="{98B6D4B3-85E9-45A3-B14D-673504BCA22A}" sibTransId="{0B9E34AD-3DF8-47F9-854F-AF96C86E8221}"/>
    <dgm:cxn modelId="{9769BD02-36ED-4884-AF71-CBCDB1722873}" type="presOf" srcId="{F263F06B-F69A-476E-9011-B00DD670A89C}" destId="{9539FED8-00D1-4C75-95E8-C52C0096D63A}" srcOrd="0" destOrd="0" presId="urn:microsoft.com/office/officeart/2005/8/layout/vList2"/>
    <dgm:cxn modelId="{971139AE-4940-4F43-890F-BFBB43484239}" type="presParOf" srcId="{1D7D6A93-163D-4D1D-AE28-7F5978B38018}" destId="{40FAC0D9-D665-43EA-8327-4723BD89E162}" srcOrd="0" destOrd="0" presId="urn:microsoft.com/office/officeart/2005/8/layout/vList2"/>
    <dgm:cxn modelId="{3757C8B5-620B-415F-B767-FBB8DCDDE342}" type="presParOf" srcId="{1D7D6A93-163D-4D1D-AE28-7F5978B38018}" destId="{A6A88201-C392-4C31-BA88-E0B8090683A5}" srcOrd="1" destOrd="0" presId="urn:microsoft.com/office/officeart/2005/8/layout/vList2"/>
    <dgm:cxn modelId="{20BBDC48-4942-42C5-996E-136C37C4A801}" type="presParOf" srcId="{1D7D6A93-163D-4D1D-AE28-7F5978B38018}" destId="{9539FED8-00D1-4C75-95E8-C52C0096D63A}" srcOrd="2" destOrd="0" presId="urn:microsoft.com/office/officeart/2005/8/layout/vList2"/>
    <dgm:cxn modelId="{2D7B68DE-8111-4A6A-A5EB-64CA77D784FB}" type="presParOf" srcId="{1D7D6A93-163D-4D1D-AE28-7F5978B38018}" destId="{0A4AC30D-3663-494B-944C-F0938361E07F}" srcOrd="3" destOrd="0" presId="urn:microsoft.com/office/officeart/2005/8/layout/vList2"/>
    <dgm:cxn modelId="{546C96C7-5DA4-4B6F-B52E-E34497281E04}" type="presParOf" srcId="{1D7D6A93-163D-4D1D-AE28-7F5978B38018}" destId="{9D1FF423-0F6D-45F9-A4A4-16026E20ACCE}" srcOrd="4" destOrd="0" presId="urn:microsoft.com/office/officeart/2005/8/layout/vList2"/>
    <dgm:cxn modelId="{AB8FB7C0-D63F-420A-9689-675297970DD9}" type="presParOf" srcId="{1D7D6A93-163D-4D1D-AE28-7F5978B38018}" destId="{C810AE3E-2919-4C37-B5EE-40619781B107}" srcOrd="5" destOrd="0" presId="urn:microsoft.com/office/officeart/2005/8/layout/vList2"/>
    <dgm:cxn modelId="{4AACF3C2-FB48-46AC-B497-D23B38438E10}" type="presParOf" srcId="{1D7D6A93-163D-4D1D-AE28-7F5978B38018}" destId="{02919924-2DFC-440B-B11D-512687D28D47}" srcOrd="6" destOrd="0" presId="urn:microsoft.com/office/officeart/2005/8/layout/vList2"/>
    <dgm:cxn modelId="{B3797615-2CAE-4325-A512-4CAE974C2E25}" type="presParOf" srcId="{1D7D6A93-163D-4D1D-AE28-7F5978B38018}" destId="{11F45671-CA0F-402A-AE29-EFE15B46CC07}" srcOrd="7" destOrd="0" presId="urn:microsoft.com/office/officeart/2005/8/layout/vList2"/>
    <dgm:cxn modelId="{4BD32C22-E5CE-40B0-90A5-EEE2D243F6ED}" type="presParOf" srcId="{1D7D6A93-163D-4D1D-AE28-7F5978B38018}" destId="{088777B1-8346-46D1-825B-93202FEBC2C2}" srcOrd="8" destOrd="0" presId="urn:microsoft.com/office/officeart/2005/8/layout/vList2"/>
    <dgm:cxn modelId="{E5F5A3D4-2158-4762-BDEF-EED75755E65F}" type="presParOf" srcId="{1D7D6A93-163D-4D1D-AE28-7F5978B38018}" destId="{B1513752-B64F-4314-8DA5-28C17D24E7F2}" srcOrd="9" destOrd="0" presId="urn:microsoft.com/office/officeart/2005/8/layout/vList2"/>
    <dgm:cxn modelId="{303269FF-CE3E-4610-9635-9072B417B3D2}" type="presParOf" srcId="{1D7D6A93-163D-4D1D-AE28-7F5978B38018}" destId="{2A20BC04-B197-4F9F-8932-8D7F8567C382}" srcOrd="10" destOrd="0" presId="urn:microsoft.com/office/officeart/2005/8/layout/vList2"/>
    <dgm:cxn modelId="{53592AD3-2218-49A3-8634-7C1113E24C31}" type="presParOf" srcId="{1D7D6A93-163D-4D1D-AE28-7F5978B38018}" destId="{2354EF58-14BC-4FC2-8AEE-4BE893F53FF1}" srcOrd="11" destOrd="0" presId="urn:microsoft.com/office/officeart/2005/8/layout/vList2"/>
    <dgm:cxn modelId="{89850342-18D7-4301-BF05-55509A2FF4FA}" type="presParOf" srcId="{1D7D6A93-163D-4D1D-AE28-7F5978B38018}" destId="{CBBBF83E-7F1C-40AD-904B-1070234D377B}" srcOrd="12"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B8C9144-0EA2-440E-8010-70E153A15B00}">
      <dsp:nvSpPr>
        <dsp:cNvPr id="0" name=""/>
        <dsp:cNvSpPr/>
      </dsp:nvSpPr>
      <dsp:spPr>
        <a:xfrm>
          <a:off x="0" y="1141067"/>
          <a:ext cx="9144000" cy="756000"/>
        </a:xfrm>
        <a:prstGeom prst="rect">
          <a:avLst/>
        </a:prstGeom>
        <a:solidFill>
          <a:schemeClr val="lt1">
            <a:alpha val="90000"/>
            <a:hueOff val="0"/>
            <a:satOff val="0"/>
            <a:lumOff val="0"/>
            <a:alphaOff val="0"/>
          </a:schemeClr>
        </a:solidFill>
        <a:ln w="12700" cap="flat" cmpd="sng" algn="ctr">
          <a:solidFill>
            <a:schemeClr val="accent1">
              <a:shade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3B71091-1944-4788-AF9A-54FC71A56585}">
      <dsp:nvSpPr>
        <dsp:cNvPr id="0" name=""/>
        <dsp:cNvSpPr/>
      </dsp:nvSpPr>
      <dsp:spPr>
        <a:xfrm>
          <a:off x="369454" y="385978"/>
          <a:ext cx="8599901" cy="1388895"/>
        </a:xfrm>
        <a:prstGeom prst="roundRect">
          <a:avLst/>
        </a:prstGeom>
        <a:solidFill>
          <a:schemeClr val="accent1">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1935" tIns="0" rIns="241935" bIns="0" numCol="1" spcCol="1270" anchor="ctr" anchorCtr="0">
          <a:noAutofit/>
        </a:bodyPr>
        <a:lstStyle/>
        <a:p>
          <a:pPr lvl="0" algn="l" defTabSz="1333500" rtl="0">
            <a:lnSpc>
              <a:spcPct val="90000"/>
            </a:lnSpc>
            <a:spcBef>
              <a:spcPct val="0"/>
            </a:spcBef>
            <a:spcAft>
              <a:spcPct val="35000"/>
            </a:spcAft>
          </a:pPr>
          <a:r>
            <a:rPr lang="es-EC" sz="3000" kern="1200" smtClean="0"/>
            <a:t>CIERRE FISCAL INSTITUCIONES SIN FINES DE LUCRO</a:t>
          </a:r>
          <a:endParaRPr lang="es-EC" sz="3000" kern="1200"/>
        </a:p>
      </dsp:txBody>
      <dsp:txXfrm>
        <a:off x="437254" y="453778"/>
        <a:ext cx="8464301" cy="1253295"/>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E69EE7F-3440-4484-ACE6-34E6896E4A5D}">
      <dsp:nvSpPr>
        <dsp:cNvPr id="0" name=""/>
        <dsp:cNvSpPr/>
      </dsp:nvSpPr>
      <dsp:spPr>
        <a:xfrm>
          <a:off x="0" y="4317"/>
          <a:ext cx="10515600" cy="1316927"/>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lvl="0" algn="ctr" defTabSz="1466850" rtl="0">
            <a:lnSpc>
              <a:spcPct val="90000"/>
            </a:lnSpc>
            <a:spcBef>
              <a:spcPct val="0"/>
            </a:spcBef>
            <a:spcAft>
              <a:spcPct val="35000"/>
            </a:spcAft>
          </a:pPr>
          <a:r>
            <a:rPr lang="es-ES" sz="3300" b="1" kern="1200" smtClean="0"/>
            <a:t>Deberes formales y obligaciones tributarias de las instituciones de la Iglesia Católica</a:t>
          </a:r>
          <a:endParaRPr lang="es-EC" sz="3300" kern="1200"/>
        </a:p>
      </dsp:txBody>
      <dsp:txXfrm>
        <a:off x="64287" y="68604"/>
        <a:ext cx="10387026" cy="1188353"/>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65C579A-8B8B-412D-88A5-38FC24A168FD}">
      <dsp:nvSpPr>
        <dsp:cNvPr id="0" name=""/>
        <dsp:cNvSpPr/>
      </dsp:nvSpPr>
      <dsp:spPr>
        <a:xfrm rot="5400000">
          <a:off x="5638268" y="-1474568"/>
          <a:ext cx="3024678" cy="6729984"/>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5250" tIns="47625" rIns="95250" bIns="47625" numCol="1" spcCol="1270" anchor="ctr" anchorCtr="0">
          <a:noAutofit/>
        </a:bodyPr>
        <a:lstStyle/>
        <a:p>
          <a:pPr marL="228600" lvl="1" indent="-228600" algn="l" defTabSz="1111250" rtl="0">
            <a:lnSpc>
              <a:spcPct val="90000"/>
            </a:lnSpc>
            <a:spcBef>
              <a:spcPct val="0"/>
            </a:spcBef>
            <a:spcAft>
              <a:spcPct val="15000"/>
            </a:spcAft>
            <a:buChar char="••"/>
          </a:pPr>
          <a:r>
            <a:rPr lang="es-ES" sz="2500" kern="1200" smtClean="0"/>
            <a:t>Llevar contabilidad de acuerdo a la técnica contable, pueden adoptar las normas internacionales de información financiera (NIIF) si lo consideran conveniente. </a:t>
          </a:r>
          <a:endParaRPr lang="es-EC" sz="2500" kern="1200"/>
        </a:p>
        <a:p>
          <a:pPr marL="228600" lvl="1" indent="-228600" algn="l" defTabSz="1111250" rtl="0">
            <a:lnSpc>
              <a:spcPct val="90000"/>
            </a:lnSpc>
            <a:spcBef>
              <a:spcPct val="0"/>
            </a:spcBef>
            <a:spcAft>
              <a:spcPct val="15000"/>
            </a:spcAft>
            <a:buChar char="••"/>
          </a:pPr>
          <a:r>
            <a:rPr lang="es-ES" sz="2500" kern="1200" smtClean="0"/>
            <a:t>Mantener todos los documentos que respalden los registros de información contable, tanto de ingresos como de egresos, hasta por 7 años.</a:t>
          </a:r>
          <a:endParaRPr lang="es-EC" sz="2500" kern="1200"/>
        </a:p>
      </dsp:txBody>
      <dsp:txXfrm rot="-5400000">
        <a:off x="3785616" y="525737"/>
        <a:ext cx="6582331" cy="2729372"/>
      </dsp:txXfrm>
    </dsp:sp>
    <dsp:sp modelId="{782B494B-FA93-474F-BBED-75A50C093C7D}">
      <dsp:nvSpPr>
        <dsp:cNvPr id="0" name=""/>
        <dsp:cNvSpPr/>
      </dsp:nvSpPr>
      <dsp:spPr>
        <a:xfrm>
          <a:off x="0" y="0"/>
          <a:ext cx="3785616" cy="378084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8590" tIns="74295" rIns="148590" bIns="74295" numCol="1" spcCol="1270" anchor="ctr" anchorCtr="0">
          <a:noAutofit/>
        </a:bodyPr>
        <a:lstStyle/>
        <a:p>
          <a:pPr lvl="0" algn="ctr" defTabSz="1733550" rtl="0">
            <a:lnSpc>
              <a:spcPct val="90000"/>
            </a:lnSpc>
            <a:spcBef>
              <a:spcPct val="0"/>
            </a:spcBef>
            <a:spcAft>
              <a:spcPct val="35000"/>
            </a:spcAft>
          </a:pPr>
          <a:r>
            <a:rPr lang="es-ES" sz="3900" b="1" i="1" u="sng" kern="1200" smtClean="0"/>
            <a:t>OBLIGACIÓN DE LLEVAR CONTABILIDAD </a:t>
          </a:r>
          <a:endParaRPr lang="es-EC" sz="3900" kern="1200"/>
        </a:p>
      </dsp:txBody>
      <dsp:txXfrm>
        <a:off x="184566" y="184566"/>
        <a:ext cx="3416484" cy="3411716"/>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98F1103-4D77-4F4F-9DEC-8BCCBAB2B72F}">
      <dsp:nvSpPr>
        <dsp:cNvPr id="0" name=""/>
        <dsp:cNvSpPr/>
      </dsp:nvSpPr>
      <dsp:spPr>
        <a:xfrm rot="5400000">
          <a:off x="5410072" y="-1189323"/>
          <a:ext cx="3481070" cy="6729984"/>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4770" tIns="32385" rIns="64770" bIns="32385" numCol="1" spcCol="1270" anchor="ctr" anchorCtr="0">
          <a:noAutofit/>
        </a:bodyPr>
        <a:lstStyle/>
        <a:p>
          <a:pPr marL="171450" lvl="1" indent="-171450" algn="l" defTabSz="755650" rtl="0">
            <a:lnSpc>
              <a:spcPct val="90000"/>
            </a:lnSpc>
            <a:spcBef>
              <a:spcPct val="0"/>
            </a:spcBef>
            <a:spcAft>
              <a:spcPct val="15000"/>
            </a:spcAft>
            <a:buChar char="••"/>
          </a:pPr>
          <a:r>
            <a:rPr lang="es-ES" sz="1700" kern="1200" smtClean="0"/>
            <a:t>Documento de creación emitido por la entidad principal o mayor de la Iglesia.</a:t>
          </a:r>
          <a:endParaRPr lang="es-EC" sz="1700" kern="1200"/>
        </a:p>
        <a:p>
          <a:pPr marL="171450" lvl="1" indent="-171450" algn="l" defTabSz="755650" rtl="0">
            <a:lnSpc>
              <a:spcPct val="90000"/>
            </a:lnSpc>
            <a:spcBef>
              <a:spcPct val="0"/>
            </a:spcBef>
            <a:spcAft>
              <a:spcPct val="15000"/>
            </a:spcAft>
            <a:buChar char="••"/>
          </a:pPr>
          <a:r>
            <a:rPr lang="es-ES" sz="1700" kern="1200" smtClean="0"/>
            <a:t>Nombramiento del representante legal de la entidad menor, emitido por el representante legal de la entidad principal o mayor.</a:t>
          </a:r>
          <a:endParaRPr lang="es-EC" sz="1700" kern="1200"/>
        </a:p>
        <a:p>
          <a:pPr marL="171450" lvl="1" indent="-171450" algn="l" defTabSz="755650" rtl="0">
            <a:lnSpc>
              <a:spcPct val="90000"/>
            </a:lnSpc>
            <a:spcBef>
              <a:spcPct val="0"/>
            </a:spcBef>
            <a:spcAft>
              <a:spcPct val="15000"/>
            </a:spcAft>
            <a:buChar char="••"/>
          </a:pPr>
          <a:r>
            <a:rPr lang="es-ES" sz="1700" kern="1200" smtClean="0"/>
            <a:t>Permiso de funcionamiento o acuerdo otorgado por la entidad competente según corresponda (Ministerio de Educación, Ministerio de Salud o Ministerio de Inclusión Económica y Social).</a:t>
          </a:r>
          <a:endParaRPr lang="es-EC" sz="1700" kern="1200"/>
        </a:p>
        <a:p>
          <a:pPr marL="171450" lvl="1" indent="-171450" algn="l" defTabSz="755650" rtl="0">
            <a:lnSpc>
              <a:spcPct val="90000"/>
            </a:lnSpc>
            <a:spcBef>
              <a:spcPct val="0"/>
            </a:spcBef>
            <a:spcAft>
              <a:spcPct val="15000"/>
            </a:spcAft>
            <a:buChar char="••"/>
          </a:pPr>
          <a:r>
            <a:rPr lang="es-ES" sz="1700" kern="1200" smtClean="0"/>
            <a:t>Original del documento de identificación del Representante Legal.</a:t>
          </a:r>
          <a:endParaRPr lang="es-EC" sz="1700" kern="1200"/>
        </a:p>
        <a:p>
          <a:pPr marL="171450" lvl="1" indent="-171450" algn="l" defTabSz="755650" rtl="0">
            <a:lnSpc>
              <a:spcPct val="90000"/>
            </a:lnSpc>
            <a:spcBef>
              <a:spcPct val="0"/>
            </a:spcBef>
            <a:spcAft>
              <a:spcPct val="15000"/>
            </a:spcAft>
            <a:buChar char="••"/>
          </a:pPr>
          <a:r>
            <a:rPr lang="es-ES" sz="1700" kern="1200" smtClean="0"/>
            <a:t>Formulario 01-A, llenado con los datos solicitados y firma del Representante Legal de la entidad menor.</a:t>
          </a:r>
          <a:endParaRPr lang="es-EC" sz="1700" kern="1200"/>
        </a:p>
        <a:p>
          <a:pPr marL="171450" lvl="1" indent="-171450" algn="l" defTabSz="755650" rtl="0">
            <a:lnSpc>
              <a:spcPct val="90000"/>
            </a:lnSpc>
            <a:spcBef>
              <a:spcPct val="0"/>
            </a:spcBef>
            <a:spcAft>
              <a:spcPct val="15000"/>
            </a:spcAft>
            <a:buChar char="••"/>
          </a:pPr>
          <a:r>
            <a:rPr lang="es-ES" sz="1700" kern="1200" smtClean="0"/>
            <a:t>Documento de respaldo de la ubicación del domicilio, no es necesario que conste a nombre de la entidad menor.</a:t>
          </a:r>
          <a:endParaRPr lang="es-EC" sz="1700" kern="1200"/>
        </a:p>
      </dsp:txBody>
      <dsp:txXfrm rot="-5400000">
        <a:off x="3785615" y="605066"/>
        <a:ext cx="6560052" cy="3141206"/>
      </dsp:txXfrm>
    </dsp:sp>
    <dsp:sp modelId="{888113B8-1CA7-4F26-A1D8-CD22B8401C7E}">
      <dsp:nvSpPr>
        <dsp:cNvPr id="0" name=""/>
        <dsp:cNvSpPr/>
      </dsp:nvSpPr>
      <dsp:spPr>
        <a:xfrm>
          <a:off x="0" y="0"/>
          <a:ext cx="3785616" cy="435133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51435" rIns="102870" bIns="51435" numCol="1" spcCol="1270" anchor="ctr" anchorCtr="0">
          <a:noAutofit/>
        </a:bodyPr>
        <a:lstStyle/>
        <a:p>
          <a:pPr lvl="0" algn="ctr" defTabSz="1200150" rtl="0">
            <a:lnSpc>
              <a:spcPct val="90000"/>
            </a:lnSpc>
            <a:spcBef>
              <a:spcPct val="0"/>
            </a:spcBef>
            <a:spcAft>
              <a:spcPct val="35000"/>
            </a:spcAft>
          </a:pPr>
          <a:r>
            <a:rPr lang="es-ES" sz="2700" kern="1200" smtClean="0"/>
            <a:t>En caso de realizar actividades d educación, salud o asistencia social, la entidad debe inscribirse con un RUC independiente de la entidad mayor. Debe presentar los siguientes requisitos:</a:t>
          </a:r>
          <a:endParaRPr lang="es-EC" sz="2700" kern="1200"/>
        </a:p>
      </dsp:txBody>
      <dsp:txXfrm>
        <a:off x="184799" y="184799"/>
        <a:ext cx="3416018" cy="3981740"/>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F39A7F2-2CDC-4206-B92D-BABD02A53EC3}">
      <dsp:nvSpPr>
        <dsp:cNvPr id="0" name=""/>
        <dsp:cNvSpPr/>
      </dsp:nvSpPr>
      <dsp:spPr>
        <a:xfrm>
          <a:off x="0" y="219058"/>
          <a:ext cx="10515600" cy="887445"/>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970" tIns="140970" rIns="140970" bIns="140970" numCol="1" spcCol="1270" anchor="ctr" anchorCtr="0">
          <a:noAutofit/>
        </a:bodyPr>
        <a:lstStyle/>
        <a:p>
          <a:pPr lvl="0" algn="l" defTabSz="1644650" rtl="0">
            <a:lnSpc>
              <a:spcPct val="90000"/>
            </a:lnSpc>
            <a:spcBef>
              <a:spcPct val="0"/>
            </a:spcBef>
            <a:spcAft>
              <a:spcPct val="35000"/>
            </a:spcAft>
          </a:pPr>
          <a:r>
            <a:rPr lang="es-ES" sz="3700" b="1" kern="1200" smtClean="0"/>
            <a:t>Actividades de educación, salud o asistencia social</a:t>
          </a:r>
          <a:r>
            <a:rPr lang="es-ES" sz="3700" kern="1200" smtClean="0"/>
            <a:t>.</a:t>
          </a:r>
          <a:endParaRPr lang="es-EC" sz="3700" kern="1200"/>
        </a:p>
      </dsp:txBody>
      <dsp:txXfrm>
        <a:off x="43321" y="262379"/>
        <a:ext cx="10428958" cy="800803"/>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C72FD8D-E095-44E3-840D-F1B630977939}">
      <dsp:nvSpPr>
        <dsp:cNvPr id="0" name=""/>
        <dsp:cNvSpPr/>
      </dsp:nvSpPr>
      <dsp:spPr>
        <a:xfrm>
          <a:off x="788669" y="0"/>
          <a:ext cx="8938260" cy="4351338"/>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A49DF40-1BC8-4FD8-8063-78A9936FBFEA}">
      <dsp:nvSpPr>
        <dsp:cNvPr id="0" name=""/>
        <dsp:cNvSpPr/>
      </dsp:nvSpPr>
      <dsp:spPr>
        <a:xfrm>
          <a:off x="4383062" y="76966"/>
          <a:ext cx="4297476" cy="174053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lang="es-ES" sz="1600" b="1" i="1" u="sng" kern="1200" smtClean="0"/>
            <a:t>EMISION DE COMPROBANTES DE VENTA</a:t>
          </a:r>
          <a:endParaRPr lang="es-EC" sz="1600" kern="1200"/>
        </a:p>
      </dsp:txBody>
      <dsp:txXfrm>
        <a:off x="4468028" y="161932"/>
        <a:ext cx="4127544" cy="1570603"/>
      </dsp:txXfrm>
    </dsp:sp>
    <dsp:sp modelId="{C7F7C01F-E8A5-4F8F-8790-04AE9D707E30}">
      <dsp:nvSpPr>
        <dsp:cNvPr id="0" name=""/>
        <dsp:cNvSpPr/>
      </dsp:nvSpPr>
      <dsp:spPr>
        <a:xfrm>
          <a:off x="3590062" y="2059131"/>
          <a:ext cx="5983931" cy="199115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lang="es-ES" sz="1600" kern="1200" dirty="0" smtClean="0"/>
            <a:t>Las instituciones de la Iglesia expiden comprobantes de venta autorizados por el SRI al transferir bienes o prestar servicios no religiosos, independientemente de que esas transferencias o prestaciones estén gravadas con tarifa 0% o 12% del Impuesto al Valor Agregado (IVA), conforme al Reglamento de Comprobantes de Venta, Retención y Documentos Complementarios vigente y a las circulares o resoluciones del Servicio de Rentas Internas</a:t>
          </a:r>
          <a:endParaRPr lang="es-EC" sz="1600" kern="1200" dirty="0"/>
        </a:p>
      </dsp:txBody>
      <dsp:txXfrm>
        <a:off x="3687262" y="2156331"/>
        <a:ext cx="5789531" cy="1796754"/>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AB3A4F9-531E-49C2-96EE-E20D0E105264}">
      <dsp:nvSpPr>
        <dsp:cNvPr id="0" name=""/>
        <dsp:cNvSpPr/>
      </dsp:nvSpPr>
      <dsp:spPr>
        <a:xfrm>
          <a:off x="0" y="219058"/>
          <a:ext cx="10515600" cy="887445"/>
        </a:xfrm>
        <a:prstGeom prst="roundRect">
          <a:avLst/>
        </a:prstGeom>
        <a:gradFill rotWithShape="0">
          <a:gsLst>
            <a:gs pos="0">
              <a:schemeClr val="accent2">
                <a:shade val="80000"/>
                <a:hueOff val="0"/>
                <a:satOff val="0"/>
                <a:lumOff val="0"/>
                <a:alphaOff val="0"/>
                <a:satMod val="103000"/>
                <a:lumMod val="102000"/>
                <a:tint val="94000"/>
              </a:schemeClr>
            </a:gs>
            <a:gs pos="50000">
              <a:schemeClr val="accent2">
                <a:shade val="80000"/>
                <a:hueOff val="0"/>
                <a:satOff val="0"/>
                <a:lumOff val="0"/>
                <a:alphaOff val="0"/>
                <a:satMod val="110000"/>
                <a:lumMod val="100000"/>
                <a:shade val="100000"/>
              </a:schemeClr>
            </a:gs>
            <a:gs pos="100000">
              <a:schemeClr val="accent2">
                <a:shade val="80000"/>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40970" tIns="140970" rIns="140970" bIns="140970" numCol="1" spcCol="1270" anchor="ctr" anchorCtr="0">
          <a:noAutofit/>
        </a:bodyPr>
        <a:lstStyle/>
        <a:p>
          <a:pPr lvl="0" algn="l" defTabSz="1644650" rtl="0">
            <a:lnSpc>
              <a:spcPct val="90000"/>
            </a:lnSpc>
            <a:spcBef>
              <a:spcPct val="0"/>
            </a:spcBef>
            <a:spcAft>
              <a:spcPct val="35000"/>
            </a:spcAft>
          </a:pPr>
          <a:r>
            <a:rPr lang="es-ES" sz="3700" b="1" kern="1200" smtClean="0"/>
            <a:t>Actividades de educación, salud o asistencia social</a:t>
          </a:r>
          <a:r>
            <a:rPr lang="es-ES" sz="3700" kern="1200" smtClean="0"/>
            <a:t>.</a:t>
          </a:r>
          <a:endParaRPr lang="es-EC" sz="3700" kern="1200"/>
        </a:p>
      </dsp:txBody>
      <dsp:txXfrm>
        <a:off x="43321" y="262379"/>
        <a:ext cx="10428958" cy="800803"/>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93E74CA-179F-4CAA-B20C-185AFFDC0EAE}">
      <dsp:nvSpPr>
        <dsp:cNvPr id="0" name=""/>
        <dsp:cNvSpPr/>
      </dsp:nvSpPr>
      <dsp:spPr>
        <a:xfrm rot="5400000">
          <a:off x="5410072" y="-1189323"/>
          <a:ext cx="3481070" cy="6729984"/>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30480" rIns="60960" bIns="30480" numCol="1" spcCol="1270" anchor="ctr" anchorCtr="0">
          <a:noAutofit/>
        </a:bodyPr>
        <a:lstStyle/>
        <a:p>
          <a:pPr marL="171450" lvl="1" indent="-171450" algn="l" defTabSz="711200" rtl="0">
            <a:lnSpc>
              <a:spcPct val="90000"/>
            </a:lnSpc>
            <a:spcBef>
              <a:spcPct val="0"/>
            </a:spcBef>
            <a:spcAft>
              <a:spcPct val="15000"/>
            </a:spcAft>
            <a:buChar char="••"/>
          </a:pPr>
          <a:r>
            <a:rPr lang="es-ES" sz="1600" kern="1200" smtClean="0"/>
            <a:t>En caso de venta de boletos para recaudar fondos destinados a fines propios de la Iglesia se aplica el artículo 1 del Reglamento de Comprobantes de Venta, Retención y Documentos Complementarios, pues son considerados comprobantes de venta. </a:t>
          </a:r>
          <a:endParaRPr lang="es-EC" sz="1600" kern="1200"/>
        </a:p>
        <a:p>
          <a:pPr marL="171450" lvl="1" indent="-171450" algn="l" defTabSz="711200" rtl="0">
            <a:lnSpc>
              <a:spcPct val="90000"/>
            </a:lnSpc>
            <a:spcBef>
              <a:spcPct val="0"/>
            </a:spcBef>
            <a:spcAft>
              <a:spcPct val="15000"/>
            </a:spcAft>
            <a:buChar char="••"/>
          </a:pPr>
          <a:r>
            <a:rPr lang="es-ES" sz="1600" kern="1200" smtClean="0"/>
            <a:t>Las donaciones en numerario o especie que recibe la Iglesia Católica no son objeto del Impuesto al Valor Agregado (IVA), de acuerdo al artículo 54, numeral 5 de la Ley de Régimen Tributario Interno. No existe obligación de emitir comprobantes de venta por parte de la entidad beneficiaria, según el artículo 166 del Reglamento para la Aplicación de la Ley de Régimen Tributario Interno, pero debe sustentarse mediante </a:t>
          </a:r>
          <a:r>
            <a:rPr lang="es-ES" sz="1600" b="1" i="1" u="sng" kern="1200" smtClean="0"/>
            <a:t>un acta de asignación de recursos.</a:t>
          </a:r>
          <a:endParaRPr lang="es-EC" sz="1600" kern="1200"/>
        </a:p>
        <a:p>
          <a:pPr marL="171450" lvl="1" indent="-171450" algn="l" defTabSz="711200" rtl="0">
            <a:lnSpc>
              <a:spcPct val="90000"/>
            </a:lnSpc>
            <a:spcBef>
              <a:spcPct val="0"/>
            </a:spcBef>
            <a:spcAft>
              <a:spcPct val="15000"/>
            </a:spcAft>
            <a:buChar char="••"/>
          </a:pPr>
          <a:r>
            <a:rPr lang="es-ES" sz="1600" kern="1200" smtClean="0"/>
            <a:t>Cuando la Iglesia Católica realiza donaciones sustentadas en las actividades pastorales se debe contar con un </a:t>
          </a:r>
          <a:r>
            <a:rPr lang="es-ES" sz="1600" b="1" i="1" u="sng" kern="1200" smtClean="0"/>
            <a:t>acta de asignación de recursos.</a:t>
          </a:r>
          <a:endParaRPr lang="es-EC" sz="1600" kern="1200"/>
        </a:p>
      </dsp:txBody>
      <dsp:txXfrm rot="-5400000">
        <a:off x="3785615" y="605066"/>
        <a:ext cx="6560052" cy="3141206"/>
      </dsp:txXfrm>
    </dsp:sp>
    <dsp:sp modelId="{33ECD94F-AEF2-4E0A-964A-D8BE82AEC381}">
      <dsp:nvSpPr>
        <dsp:cNvPr id="0" name=""/>
        <dsp:cNvSpPr/>
      </dsp:nvSpPr>
      <dsp:spPr>
        <a:xfrm>
          <a:off x="0" y="0"/>
          <a:ext cx="3785616" cy="435133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66675" rIns="133350" bIns="66675" numCol="1" spcCol="1270" anchor="ctr" anchorCtr="0">
          <a:noAutofit/>
        </a:bodyPr>
        <a:lstStyle/>
        <a:p>
          <a:pPr lvl="0" algn="ctr" defTabSz="1555750" rtl="0">
            <a:lnSpc>
              <a:spcPct val="90000"/>
            </a:lnSpc>
            <a:spcBef>
              <a:spcPct val="0"/>
            </a:spcBef>
            <a:spcAft>
              <a:spcPct val="35000"/>
            </a:spcAft>
          </a:pPr>
          <a:r>
            <a:rPr lang="es-ES" sz="3500" kern="1200" smtClean="0"/>
            <a:t>Deben emitir facturas por: Servicios de educación, Servicios de salud, Servicio de asistencia social.</a:t>
          </a:r>
          <a:endParaRPr lang="es-EC" sz="3500" kern="1200"/>
        </a:p>
      </dsp:txBody>
      <dsp:txXfrm>
        <a:off x="184799" y="184799"/>
        <a:ext cx="3416018" cy="3981740"/>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D2D1CD3-17D7-45AE-B251-AB14D86FDF93}">
      <dsp:nvSpPr>
        <dsp:cNvPr id="0" name=""/>
        <dsp:cNvSpPr/>
      </dsp:nvSpPr>
      <dsp:spPr>
        <a:xfrm rot="5400000">
          <a:off x="5410072" y="-1189323"/>
          <a:ext cx="3481070" cy="6729984"/>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34290" rIns="68580" bIns="34290" numCol="1" spcCol="1270" anchor="ctr" anchorCtr="0">
          <a:noAutofit/>
        </a:bodyPr>
        <a:lstStyle/>
        <a:p>
          <a:pPr marL="171450" lvl="1" indent="-171450" algn="l" defTabSz="800100" rtl="0">
            <a:lnSpc>
              <a:spcPct val="90000"/>
            </a:lnSpc>
            <a:spcBef>
              <a:spcPct val="0"/>
            </a:spcBef>
            <a:spcAft>
              <a:spcPct val="15000"/>
            </a:spcAft>
            <a:buChar char="••"/>
          </a:pPr>
          <a:r>
            <a:rPr lang="es-EC" sz="1800" kern="1200" smtClean="0"/>
            <a:t>La contabilidad debe estar basada en la imagen fiel de la información.</a:t>
          </a:r>
          <a:endParaRPr lang="es-EC" sz="1800" kern="1200"/>
        </a:p>
        <a:p>
          <a:pPr marL="171450" lvl="1" indent="-171450" algn="l" defTabSz="800100" rtl="0">
            <a:lnSpc>
              <a:spcPct val="90000"/>
            </a:lnSpc>
            <a:spcBef>
              <a:spcPct val="0"/>
            </a:spcBef>
            <a:spcAft>
              <a:spcPct val="15000"/>
            </a:spcAft>
            <a:buChar char="••"/>
          </a:pPr>
          <a:r>
            <a:rPr lang="es-EC" sz="1800" kern="1200" smtClean="0"/>
            <a:t>La contabilidad en Ecuador se basa en Normas Internacionales de Información Financiera.</a:t>
          </a:r>
          <a:endParaRPr lang="es-EC" sz="1800" kern="1200"/>
        </a:p>
        <a:p>
          <a:pPr marL="171450" lvl="1" indent="-171450" algn="l" defTabSz="800100" rtl="0">
            <a:lnSpc>
              <a:spcPct val="90000"/>
            </a:lnSpc>
            <a:spcBef>
              <a:spcPct val="0"/>
            </a:spcBef>
            <a:spcAft>
              <a:spcPct val="15000"/>
            </a:spcAft>
            <a:buChar char="••"/>
          </a:pPr>
          <a:r>
            <a:rPr lang="es-EC" sz="1800" kern="1200" smtClean="0"/>
            <a:t>Las instituciones sin fines de lucro de la Iglesia Católica de acuerdo con el Instructivo publicado por el SRI para el cumplimiento de los deberes formales de las mismas, pueden optar por NIIF.</a:t>
          </a:r>
          <a:endParaRPr lang="es-EC" sz="1800" kern="1200"/>
        </a:p>
        <a:p>
          <a:pPr marL="171450" lvl="1" indent="-171450" algn="l" defTabSz="800100" rtl="0">
            <a:lnSpc>
              <a:spcPct val="90000"/>
            </a:lnSpc>
            <a:spcBef>
              <a:spcPct val="0"/>
            </a:spcBef>
            <a:spcAft>
              <a:spcPct val="15000"/>
            </a:spcAft>
            <a:buChar char="••"/>
          </a:pPr>
          <a:r>
            <a:rPr lang="es-EC" sz="1800" kern="1200" smtClean="0"/>
            <a:t>Las Normas Internacionales de Información Financiera requieren el cumplimiento estricto de políticas contables, que permitan la confiabilidad y comparabilidad de la información financiera.</a:t>
          </a:r>
          <a:endParaRPr lang="es-EC" sz="1800" kern="1200"/>
        </a:p>
      </dsp:txBody>
      <dsp:txXfrm rot="-5400000">
        <a:off x="3785615" y="605066"/>
        <a:ext cx="6560052" cy="3141206"/>
      </dsp:txXfrm>
    </dsp:sp>
    <dsp:sp modelId="{C8965799-D5A4-4B35-9B00-DE627246D942}">
      <dsp:nvSpPr>
        <dsp:cNvPr id="0" name=""/>
        <dsp:cNvSpPr/>
      </dsp:nvSpPr>
      <dsp:spPr>
        <a:xfrm>
          <a:off x="0" y="0"/>
          <a:ext cx="3785616" cy="435133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8590" tIns="74295" rIns="148590" bIns="74295" numCol="1" spcCol="1270" anchor="ctr" anchorCtr="0">
          <a:noAutofit/>
        </a:bodyPr>
        <a:lstStyle/>
        <a:p>
          <a:pPr lvl="0" algn="ctr" defTabSz="1733550" rtl="0">
            <a:lnSpc>
              <a:spcPct val="90000"/>
            </a:lnSpc>
            <a:spcBef>
              <a:spcPct val="0"/>
            </a:spcBef>
            <a:spcAft>
              <a:spcPct val="35000"/>
            </a:spcAft>
          </a:pPr>
          <a:r>
            <a:rPr lang="es-EC" sz="3900" b="1" i="1" u="sng" kern="1200" smtClean="0"/>
            <a:t>DE LA CONTABILIDAD </a:t>
          </a:r>
          <a:endParaRPr lang="es-EC" sz="3900" kern="1200"/>
        </a:p>
      </dsp:txBody>
      <dsp:txXfrm>
        <a:off x="184799" y="184799"/>
        <a:ext cx="3416018" cy="3981740"/>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F6899DF-EBA9-41EE-8975-37D2819416E1}">
      <dsp:nvSpPr>
        <dsp:cNvPr id="0" name=""/>
        <dsp:cNvSpPr/>
      </dsp:nvSpPr>
      <dsp:spPr>
        <a:xfrm>
          <a:off x="0" y="0"/>
          <a:ext cx="7825509" cy="814566"/>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rtl="0">
            <a:lnSpc>
              <a:spcPct val="90000"/>
            </a:lnSpc>
            <a:spcBef>
              <a:spcPct val="0"/>
            </a:spcBef>
            <a:spcAft>
              <a:spcPct val="35000"/>
            </a:spcAft>
          </a:pPr>
          <a:r>
            <a:rPr lang="es-EC" sz="3600" b="1" kern="1200" dirty="0" smtClean="0"/>
            <a:t>SOBRE</a:t>
          </a:r>
          <a:r>
            <a:rPr lang="es-EC" sz="4000" b="1" kern="1200" dirty="0" smtClean="0"/>
            <a:t> LA CONTABILIDAD</a:t>
          </a:r>
          <a:endParaRPr lang="es-EC" sz="4000" kern="1200" dirty="0"/>
        </a:p>
      </dsp:txBody>
      <dsp:txXfrm>
        <a:off x="39764" y="39764"/>
        <a:ext cx="7745981" cy="735038"/>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B07A17-D8D9-4BD2-9FD8-FA9F226C9127}">
      <dsp:nvSpPr>
        <dsp:cNvPr id="0" name=""/>
        <dsp:cNvSpPr/>
      </dsp:nvSpPr>
      <dsp:spPr>
        <a:xfrm>
          <a:off x="0" y="61048"/>
          <a:ext cx="10762672" cy="5241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es-ES" sz="1800" b="1" u="sng" kern="1200" dirty="0" smtClean="0"/>
            <a:t>CONJUNTO COMPLETO DE ESTADOS FINANCIEROS SECCION 3-PYMES</a:t>
          </a:r>
          <a:endParaRPr lang="es-EC" sz="1800" kern="1200" dirty="0"/>
        </a:p>
      </dsp:txBody>
      <dsp:txXfrm>
        <a:off x="25587" y="86635"/>
        <a:ext cx="10711498" cy="472986"/>
      </dsp:txXfrm>
    </dsp:sp>
    <dsp:sp modelId="{268A5D00-A3BE-4F98-93FA-ABA93A22B51C}">
      <dsp:nvSpPr>
        <dsp:cNvPr id="0" name=""/>
        <dsp:cNvSpPr/>
      </dsp:nvSpPr>
      <dsp:spPr>
        <a:xfrm>
          <a:off x="0" y="665848"/>
          <a:ext cx="10762672" cy="5241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es-ES" sz="1800" b="1" kern="1200" dirty="0" smtClean="0"/>
            <a:t>3.17</a:t>
          </a:r>
          <a:r>
            <a:rPr lang="es-ES" sz="1800" kern="1200" dirty="0" smtClean="0"/>
            <a:t> Un conjunto completo de estados financieros de una entidad incluirá todo lo siguiente:</a:t>
          </a:r>
          <a:endParaRPr lang="es-EC" sz="1800" kern="1200" dirty="0"/>
        </a:p>
      </dsp:txBody>
      <dsp:txXfrm>
        <a:off x="25587" y="691435"/>
        <a:ext cx="10711498" cy="472986"/>
      </dsp:txXfrm>
    </dsp:sp>
    <dsp:sp modelId="{E0C06259-8BC8-422C-9D69-1DDEFF177768}">
      <dsp:nvSpPr>
        <dsp:cNvPr id="0" name=""/>
        <dsp:cNvSpPr/>
      </dsp:nvSpPr>
      <dsp:spPr>
        <a:xfrm>
          <a:off x="0" y="1270649"/>
          <a:ext cx="10762672" cy="5241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es-ES" sz="1800" b="1" kern="1200" dirty="0" smtClean="0"/>
            <a:t>(a)</a:t>
          </a:r>
          <a:r>
            <a:rPr lang="es-ES" sz="1800" kern="1200" dirty="0" smtClean="0"/>
            <a:t> Un </a:t>
          </a:r>
          <a:r>
            <a:rPr lang="es-ES" sz="1800" b="1" kern="1200" dirty="0" smtClean="0"/>
            <a:t>estado de situación financiera </a:t>
          </a:r>
          <a:r>
            <a:rPr lang="es-ES" sz="1800" kern="1200" dirty="0" smtClean="0"/>
            <a:t>a la </a:t>
          </a:r>
          <a:r>
            <a:rPr lang="es-ES" sz="1800" b="1" kern="1200" dirty="0" smtClean="0"/>
            <a:t>fecha sobre la que se informa.</a:t>
          </a:r>
          <a:endParaRPr lang="es-EC" sz="1800" kern="1200" dirty="0"/>
        </a:p>
      </dsp:txBody>
      <dsp:txXfrm>
        <a:off x="25587" y="1296236"/>
        <a:ext cx="10711498" cy="472986"/>
      </dsp:txXfrm>
    </dsp:sp>
    <dsp:sp modelId="{9EFAE23B-9D8C-4790-9D8F-5CC0351243FA}">
      <dsp:nvSpPr>
        <dsp:cNvPr id="0" name=""/>
        <dsp:cNvSpPr/>
      </dsp:nvSpPr>
      <dsp:spPr>
        <a:xfrm>
          <a:off x="0" y="1875449"/>
          <a:ext cx="10762672" cy="5241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es-ES" sz="1800" b="1" kern="1200" dirty="0" smtClean="0"/>
            <a:t>(b)</a:t>
          </a:r>
          <a:r>
            <a:rPr lang="es-ES" sz="1800" kern="1200" dirty="0" smtClean="0"/>
            <a:t> Una u otra de las siguientes informaciones:</a:t>
          </a:r>
          <a:endParaRPr lang="es-EC" sz="1800" kern="1200" dirty="0"/>
        </a:p>
      </dsp:txBody>
      <dsp:txXfrm>
        <a:off x="25587" y="1901036"/>
        <a:ext cx="10711498" cy="472986"/>
      </dsp:txXfrm>
    </dsp:sp>
    <dsp:sp modelId="{F0F18304-A880-4445-B8F0-DAA80079F436}">
      <dsp:nvSpPr>
        <dsp:cNvPr id="0" name=""/>
        <dsp:cNvSpPr/>
      </dsp:nvSpPr>
      <dsp:spPr>
        <a:xfrm>
          <a:off x="0" y="2399609"/>
          <a:ext cx="10762672" cy="1449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41715" tIns="20320" rIns="113792" bIns="20320" numCol="1" spcCol="1270" anchor="t" anchorCtr="0">
          <a:noAutofit/>
        </a:bodyPr>
        <a:lstStyle/>
        <a:p>
          <a:pPr marL="171450" lvl="1" indent="-171450" algn="l" defTabSz="711200" rtl="0">
            <a:lnSpc>
              <a:spcPct val="90000"/>
            </a:lnSpc>
            <a:spcBef>
              <a:spcPct val="0"/>
            </a:spcBef>
            <a:spcAft>
              <a:spcPct val="20000"/>
            </a:spcAft>
            <a:buChar char="••"/>
          </a:pPr>
          <a:r>
            <a:rPr lang="es-ES" sz="1600" kern="1200" dirty="0" smtClean="0"/>
            <a:t>Un solo </a:t>
          </a:r>
          <a:r>
            <a:rPr lang="es-ES" sz="1600" b="1" kern="1200" dirty="0" smtClean="0"/>
            <a:t>estado del resultado integral </a:t>
          </a:r>
          <a:r>
            <a:rPr lang="es-ES" sz="1600" kern="1200" dirty="0" smtClean="0"/>
            <a:t>para el periodo sobre el que se informa que muestre todas las partidas de ingresos y gastos reconocidas durante el periodo incluyendo aquellas partidas reconocidas al determinar el </a:t>
          </a:r>
          <a:r>
            <a:rPr lang="es-ES" sz="1600" b="1" kern="1200" dirty="0" smtClean="0"/>
            <a:t>resultado </a:t>
          </a:r>
          <a:r>
            <a:rPr lang="es-ES" sz="1600" kern="1200" dirty="0" smtClean="0"/>
            <a:t>(que es un subtotal en el estado del resultado integral) y las partidas de </a:t>
          </a:r>
          <a:r>
            <a:rPr lang="es-ES" sz="1600" b="1" kern="1200" dirty="0" smtClean="0"/>
            <a:t>otro resultado</a:t>
          </a:r>
          <a:r>
            <a:rPr lang="es-ES" sz="1600" kern="1200" dirty="0" smtClean="0"/>
            <a:t> </a:t>
          </a:r>
          <a:r>
            <a:rPr lang="es-ES" sz="1600" b="1" kern="1200" dirty="0" smtClean="0"/>
            <a:t>integral</a:t>
          </a:r>
          <a:r>
            <a:rPr lang="es-ES" sz="1600" kern="1200" dirty="0" smtClean="0"/>
            <a:t>, o</a:t>
          </a:r>
          <a:endParaRPr lang="es-EC" sz="1600" kern="1200" dirty="0"/>
        </a:p>
        <a:p>
          <a:pPr marL="171450" lvl="1" indent="-171450" algn="l" defTabSz="711200" rtl="0">
            <a:lnSpc>
              <a:spcPct val="90000"/>
            </a:lnSpc>
            <a:spcBef>
              <a:spcPct val="0"/>
            </a:spcBef>
            <a:spcAft>
              <a:spcPct val="20000"/>
            </a:spcAft>
            <a:buChar char="••"/>
          </a:pPr>
          <a:r>
            <a:rPr lang="es-ES" sz="1600" kern="1200" dirty="0" smtClean="0"/>
            <a:t>Un </a:t>
          </a:r>
          <a:r>
            <a:rPr lang="es-ES" sz="1600" b="1" kern="1200" dirty="0" smtClean="0"/>
            <a:t>estado de resultados </a:t>
          </a:r>
          <a:r>
            <a:rPr lang="es-ES" sz="1600" kern="1200" dirty="0" smtClean="0"/>
            <a:t>separado y un estado del resultado integral separado. Si una entidad elige presentar un estado de resultados y un estado del resultado integral, el estado del resultado integral comenzará con el resultado y, a continuación, mostrará las partidas de otro resultado integral.</a:t>
          </a:r>
          <a:endParaRPr lang="es-EC" sz="1600" kern="1200" dirty="0"/>
        </a:p>
      </dsp:txBody>
      <dsp:txXfrm>
        <a:off x="0" y="2399609"/>
        <a:ext cx="10762672" cy="1449000"/>
      </dsp:txXfrm>
    </dsp:sp>
    <dsp:sp modelId="{90DD6951-FF2A-4672-A060-257DEEBD12E8}">
      <dsp:nvSpPr>
        <dsp:cNvPr id="0" name=""/>
        <dsp:cNvSpPr/>
      </dsp:nvSpPr>
      <dsp:spPr>
        <a:xfrm>
          <a:off x="0" y="3848609"/>
          <a:ext cx="10762672" cy="5241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es-ES" sz="1800" b="1" kern="1200" dirty="0" smtClean="0"/>
            <a:t>(c)</a:t>
          </a:r>
          <a:r>
            <a:rPr lang="es-ES" sz="1800" kern="1200" dirty="0" smtClean="0"/>
            <a:t> Un </a:t>
          </a:r>
          <a:r>
            <a:rPr lang="es-ES" sz="1800" b="1" kern="1200" dirty="0" smtClean="0"/>
            <a:t>estado de cambios en el patrimonio </a:t>
          </a:r>
          <a:r>
            <a:rPr lang="es-ES" sz="1800" kern="1200" dirty="0" smtClean="0"/>
            <a:t>del periodo sobre el que se informa.</a:t>
          </a:r>
          <a:endParaRPr lang="es-EC" sz="1800" kern="1200" dirty="0"/>
        </a:p>
      </dsp:txBody>
      <dsp:txXfrm>
        <a:off x="25587" y="3874196"/>
        <a:ext cx="10711498" cy="472986"/>
      </dsp:txXfrm>
    </dsp:sp>
    <dsp:sp modelId="{31E603EC-575B-48AC-B599-FA9F11137F51}">
      <dsp:nvSpPr>
        <dsp:cNvPr id="0" name=""/>
        <dsp:cNvSpPr/>
      </dsp:nvSpPr>
      <dsp:spPr>
        <a:xfrm>
          <a:off x="0" y="4453409"/>
          <a:ext cx="10762672" cy="5241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es-ES" sz="1800" b="1" kern="1200" dirty="0" smtClean="0"/>
            <a:t>(d)</a:t>
          </a:r>
          <a:r>
            <a:rPr lang="es-ES" sz="1800" kern="1200" dirty="0" smtClean="0"/>
            <a:t> Un </a:t>
          </a:r>
          <a:r>
            <a:rPr lang="es-ES" sz="1800" b="1" kern="1200" dirty="0" smtClean="0"/>
            <a:t>estado de flujos de efectivo </a:t>
          </a:r>
          <a:r>
            <a:rPr lang="es-ES" sz="1800" kern="1200" dirty="0" smtClean="0"/>
            <a:t>del periodo sobre el que se informa.</a:t>
          </a:r>
          <a:endParaRPr lang="es-EC" sz="1800" kern="1200" dirty="0"/>
        </a:p>
      </dsp:txBody>
      <dsp:txXfrm>
        <a:off x="25587" y="4478996"/>
        <a:ext cx="10711498" cy="472986"/>
      </dsp:txXfrm>
    </dsp:sp>
    <dsp:sp modelId="{6E545B7B-29ED-435D-8CC4-F682A2E57A56}">
      <dsp:nvSpPr>
        <dsp:cNvPr id="0" name=""/>
        <dsp:cNvSpPr/>
      </dsp:nvSpPr>
      <dsp:spPr>
        <a:xfrm>
          <a:off x="0" y="5058209"/>
          <a:ext cx="10762672" cy="5241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es-ES" sz="1800" b="1" kern="1200" dirty="0" smtClean="0"/>
            <a:t>(e)</a:t>
          </a:r>
          <a:r>
            <a:rPr lang="es-ES" sz="1800" kern="1200" dirty="0" smtClean="0"/>
            <a:t> </a:t>
          </a:r>
          <a:r>
            <a:rPr lang="es-ES" sz="1800" b="1" kern="1200" dirty="0" smtClean="0"/>
            <a:t>Notas</a:t>
          </a:r>
          <a:r>
            <a:rPr lang="es-ES" sz="1800" kern="1200" dirty="0" smtClean="0"/>
            <a:t>, que comprenden un resumen de las políticas contables significativas y otra información explicativa.</a:t>
          </a:r>
          <a:endParaRPr lang="es-EC" sz="1800" kern="1200" dirty="0"/>
        </a:p>
      </dsp:txBody>
      <dsp:txXfrm>
        <a:off x="25587" y="5083796"/>
        <a:ext cx="10711498" cy="47298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B201509-1377-405F-8D08-E9F9413733F6}">
      <dsp:nvSpPr>
        <dsp:cNvPr id="0" name=""/>
        <dsp:cNvSpPr/>
      </dsp:nvSpPr>
      <dsp:spPr>
        <a:xfrm>
          <a:off x="0" y="0"/>
          <a:ext cx="91440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A36F088-D26F-4F6E-81A0-D0F800FA0F09}">
      <dsp:nvSpPr>
        <dsp:cNvPr id="0" name=""/>
        <dsp:cNvSpPr/>
      </dsp:nvSpPr>
      <dsp:spPr>
        <a:xfrm>
          <a:off x="0" y="0"/>
          <a:ext cx="9144000" cy="16557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7650" tIns="247650" rIns="247650" bIns="247650" numCol="1" spcCol="1270" anchor="t" anchorCtr="0">
          <a:noAutofit/>
        </a:bodyPr>
        <a:lstStyle/>
        <a:p>
          <a:pPr lvl="0" algn="l" defTabSz="2889250" rtl="0">
            <a:lnSpc>
              <a:spcPct val="90000"/>
            </a:lnSpc>
            <a:spcBef>
              <a:spcPct val="0"/>
            </a:spcBef>
            <a:spcAft>
              <a:spcPct val="35000"/>
            </a:spcAft>
          </a:pPr>
          <a:r>
            <a:rPr lang="es-EC" sz="6500" kern="1200" smtClean="0"/>
            <a:t>EJERCICIO FISCAL 2017</a:t>
          </a:r>
          <a:endParaRPr lang="es-EC" sz="6500" kern="1200"/>
        </a:p>
      </dsp:txBody>
      <dsp:txXfrm>
        <a:off x="0" y="0"/>
        <a:ext cx="9144000" cy="1655762"/>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1E85B7A-A019-4F50-ADF3-EFF26437BF8E}">
      <dsp:nvSpPr>
        <dsp:cNvPr id="0" name=""/>
        <dsp:cNvSpPr/>
      </dsp:nvSpPr>
      <dsp:spPr>
        <a:xfrm>
          <a:off x="0" y="5837"/>
          <a:ext cx="8462818" cy="84240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ctr" defTabSz="1422400" rtl="0">
            <a:lnSpc>
              <a:spcPct val="90000"/>
            </a:lnSpc>
            <a:spcBef>
              <a:spcPct val="0"/>
            </a:spcBef>
            <a:spcAft>
              <a:spcPct val="35000"/>
            </a:spcAft>
          </a:pPr>
          <a:r>
            <a:rPr lang="es-EC" sz="3200" b="1" i="1" u="none" kern="1200" smtClean="0"/>
            <a:t>POLITICAS Y PROCESOS CONTABLES</a:t>
          </a:r>
          <a:endParaRPr lang="es-EC" sz="3200" u="none" kern="1200"/>
        </a:p>
      </dsp:txBody>
      <dsp:txXfrm>
        <a:off x="41123" y="46960"/>
        <a:ext cx="8380572" cy="760154"/>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061104-B66C-44D1-BA43-7ED790CF7638}">
      <dsp:nvSpPr>
        <dsp:cNvPr id="0" name=""/>
        <dsp:cNvSpPr/>
      </dsp:nvSpPr>
      <dsp:spPr>
        <a:xfrm>
          <a:off x="1632481" y="-227227"/>
          <a:ext cx="6464755" cy="5933073"/>
        </a:xfrm>
        <a:prstGeom prst="pie">
          <a:avLst>
            <a:gd name="adj1" fmla="val 16200000"/>
            <a:gd name="adj2" fmla="val 19285716"/>
          </a:avLst>
        </a:prstGeom>
        <a:solidFill>
          <a:schemeClr val="accent2">
            <a:lumMod val="20000"/>
            <a:lumOff val="8000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0320" tIns="20320" rIns="20320" bIns="20320" numCol="1" spcCol="1270" anchor="ctr" anchorCtr="0">
          <a:noAutofit/>
        </a:bodyPr>
        <a:lstStyle/>
        <a:p>
          <a:pPr lvl="0" algn="ctr" defTabSz="711200" rtl="0">
            <a:lnSpc>
              <a:spcPct val="90000"/>
            </a:lnSpc>
            <a:spcBef>
              <a:spcPct val="0"/>
            </a:spcBef>
            <a:spcAft>
              <a:spcPct val="35000"/>
            </a:spcAft>
          </a:pPr>
          <a:r>
            <a:rPr lang="es-EC" sz="1600" b="1" kern="1200" dirty="0" smtClean="0"/>
            <a:t>POLÍTICA DE RECONOMIENTO INICIAL Y POSTERIOR=NORMA CONTABLE.</a:t>
          </a:r>
          <a:endParaRPr lang="es-EC" sz="1600" kern="1200" dirty="0"/>
        </a:p>
      </dsp:txBody>
      <dsp:txXfrm>
        <a:off x="4928737" y="337826"/>
        <a:ext cx="1770111" cy="1024161"/>
      </dsp:txXfrm>
    </dsp:sp>
    <dsp:sp modelId="{FA83763E-BA93-4AEF-A3CA-FB6A1D086F06}">
      <dsp:nvSpPr>
        <dsp:cNvPr id="0" name=""/>
        <dsp:cNvSpPr/>
      </dsp:nvSpPr>
      <dsp:spPr>
        <a:xfrm>
          <a:off x="1505610" y="35870"/>
          <a:ext cx="6464755" cy="5933073"/>
        </a:xfrm>
        <a:prstGeom prst="pie">
          <a:avLst>
            <a:gd name="adj1" fmla="val 19285716"/>
            <a:gd name="adj2" fmla="val 771428"/>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0320" tIns="20320" rIns="20320" bIns="20320" numCol="1" spcCol="1270" anchor="ctr" anchorCtr="0">
          <a:noAutofit/>
        </a:bodyPr>
        <a:lstStyle/>
        <a:p>
          <a:pPr lvl="0" algn="ctr" defTabSz="711200" rtl="0">
            <a:lnSpc>
              <a:spcPct val="90000"/>
            </a:lnSpc>
            <a:spcBef>
              <a:spcPct val="0"/>
            </a:spcBef>
            <a:spcAft>
              <a:spcPct val="35000"/>
            </a:spcAft>
          </a:pPr>
          <a:r>
            <a:rPr lang="es-EC" sz="1600" b="1" kern="1200" dirty="0" smtClean="0"/>
            <a:t>Bancos: </a:t>
          </a:r>
          <a:r>
            <a:rPr lang="es-EC" sz="1600" kern="1200" dirty="0" smtClean="0"/>
            <a:t>Conciliaciones bancarias, confirmación de saldos, flujos de caja.</a:t>
          </a:r>
          <a:endParaRPr lang="es-EC" sz="1600" kern="1200" dirty="0"/>
        </a:p>
      </dsp:txBody>
      <dsp:txXfrm>
        <a:off x="5930888" y="2154824"/>
        <a:ext cx="1877857" cy="1094793"/>
      </dsp:txXfrm>
    </dsp:sp>
    <dsp:sp modelId="{873D53B8-AA39-4E16-BDC8-8D4C12EA3B6B}">
      <dsp:nvSpPr>
        <dsp:cNvPr id="0" name=""/>
        <dsp:cNvSpPr/>
      </dsp:nvSpPr>
      <dsp:spPr>
        <a:xfrm>
          <a:off x="1505610" y="35870"/>
          <a:ext cx="6464755" cy="5933073"/>
        </a:xfrm>
        <a:prstGeom prst="pie">
          <a:avLst>
            <a:gd name="adj1" fmla="val 771428"/>
            <a:gd name="adj2" fmla="val 3857143"/>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0320" tIns="20320" rIns="20320" bIns="20320" numCol="1" spcCol="1270" anchor="ctr" anchorCtr="0">
          <a:noAutofit/>
        </a:bodyPr>
        <a:lstStyle/>
        <a:p>
          <a:pPr lvl="0" algn="ctr" defTabSz="711200" rtl="0">
            <a:lnSpc>
              <a:spcPct val="90000"/>
            </a:lnSpc>
            <a:spcBef>
              <a:spcPct val="0"/>
            </a:spcBef>
            <a:spcAft>
              <a:spcPct val="35000"/>
            </a:spcAft>
          </a:pPr>
          <a:endParaRPr lang="es-EC" sz="1600" b="1" kern="1200" dirty="0" smtClean="0"/>
        </a:p>
        <a:p>
          <a:pPr lvl="0" algn="ctr" defTabSz="711200" rtl="0">
            <a:lnSpc>
              <a:spcPct val="90000"/>
            </a:lnSpc>
            <a:spcBef>
              <a:spcPct val="0"/>
            </a:spcBef>
            <a:spcAft>
              <a:spcPct val="35000"/>
            </a:spcAft>
          </a:pPr>
          <a:r>
            <a:rPr lang="es-EC" sz="1600" b="1" kern="1200" dirty="0" smtClean="0"/>
            <a:t>Cuentas por Cobrar: </a:t>
          </a:r>
          <a:r>
            <a:rPr lang="es-EC" sz="1600" kern="1200" dirty="0" smtClean="0"/>
            <a:t>Principio del devengado, cortes documentarios, cruces con facturación.</a:t>
          </a:r>
          <a:endParaRPr lang="es-EC" sz="1600" kern="1200" dirty="0"/>
        </a:p>
      </dsp:txBody>
      <dsp:txXfrm>
        <a:off x="5661524" y="3567461"/>
        <a:ext cx="1693150" cy="1130109"/>
      </dsp:txXfrm>
    </dsp:sp>
    <dsp:sp modelId="{0CFC0C37-48C3-436C-A853-72BB18C59413}">
      <dsp:nvSpPr>
        <dsp:cNvPr id="0" name=""/>
        <dsp:cNvSpPr/>
      </dsp:nvSpPr>
      <dsp:spPr>
        <a:xfrm>
          <a:off x="1505610" y="35870"/>
          <a:ext cx="6464755" cy="5933073"/>
        </a:xfrm>
        <a:prstGeom prst="pie">
          <a:avLst>
            <a:gd name="adj1" fmla="val 3857226"/>
            <a:gd name="adj2" fmla="val 6942858"/>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0320" tIns="20320" rIns="20320" bIns="20320" numCol="1" spcCol="1270" anchor="ctr" anchorCtr="0">
          <a:noAutofit/>
        </a:bodyPr>
        <a:lstStyle/>
        <a:p>
          <a:pPr lvl="0" algn="ctr" defTabSz="711200" rtl="0">
            <a:lnSpc>
              <a:spcPct val="90000"/>
            </a:lnSpc>
            <a:spcBef>
              <a:spcPct val="0"/>
            </a:spcBef>
            <a:spcAft>
              <a:spcPct val="35000"/>
            </a:spcAft>
          </a:pPr>
          <a:r>
            <a:rPr lang="es-EC" sz="1600" b="1" kern="1200" dirty="0" smtClean="0"/>
            <a:t>Inventarios:</a:t>
          </a:r>
          <a:r>
            <a:rPr lang="es-EC" sz="1600" kern="1200" dirty="0" smtClean="0"/>
            <a:t> </a:t>
          </a:r>
          <a:r>
            <a:rPr lang="es-EC" sz="1600" kern="1200" dirty="0" err="1" smtClean="0"/>
            <a:t>kardex</a:t>
          </a:r>
          <a:r>
            <a:rPr lang="es-EC" sz="1600" kern="1200" dirty="0" smtClean="0"/>
            <a:t>, métodos de valoración.</a:t>
          </a:r>
          <a:endParaRPr lang="es-EC" sz="1600" kern="1200" dirty="0"/>
        </a:p>
      </dsp:txBody>
      <dsp:txXfrm>
        <a:off x="3872172" y="4697570"/>
        <a:ext cx="1731630" cy="1130109"/>
      </dsp:txXfrm>
    </dsp:sp>
    <dsp:sp modelId="{6E3B1887-BFF3-446B-9340-E5C04937C6FA}">
      <dsp:nvSpPr>
        <dsp:cNvPr id="0" name=""/>
        <dsp:cNvSpPr/>
      </dsp:nvSpPr>
      <dsp:spPr>
        <a:xfrm>
          <a:off x="1505610" y="35870"/>
          <a:ext cx="6464755" cy="5933073"/>
        </a:xfrm>
        <a:prstGeom prst="pie">
          <a:avLst>
            <a:gd name="adj1" fmla="val 6942858"/>
            <a:gd name="adj2" fmla="val 10028574"/>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0320" tIns="20320" rIns="20320" bIns="20320" numCol="1" spcCol="1270" anchor="ctr" anchorCtr="0">
          <a:noAutofit/>
        </a:bodyPr>
        <a:lstStyle/>
        <a:p>
          <a:pPr lvl="0" algn="ctr" defTabSz="711200" rtl="0">
            <a:lnSpc>
              <a:spcPct val="90000"/>
            </a:lnSpc>
            <a:spcBef>
              <a:spcPct val="0"/>
            </a:spcBef>
            <a:spcAft>
              <a:spcPct val="35000"/>
            </a:spcAft>
          </a:pPr>
          <a:endParaRPr lang="es-EC" sz="1600" b="1" kern="1200" dirty="0" smtClean="0"/>
        </a:p>
        <a:p>
          <a:pPr lvl="0" algn="ctr" defTabSz="711200" rtl="0">
            <a:lnSpc>
              <a:spcPct val="90000"/>
            </a:lnSpc>
            <a:spcBef>
              <a:spcPct val="0"/>
            </a:spcBef>
            <a:spcAft>
              <a:spcPct val="35000"/>
            </a:spcAft>
          </a:pPr>
          <a:r>
            <a:rPr lang="es-EC" sz="1600" b="1" kern="1200" dirty="0" smtClean="0"/>
            <a:t>Propiedad, Planta y Equipo: </a:t>
          </a:r>
          <a:r>
            <a:rPr lang="es-EC" sz="1600" kern="1200" dirty="0" smtClean="0"/>
            <a:t>Listados de control, cálculos de depreciación, control de existencias.</a:t>
          </a:r>
          <a:endParaRPr lang="es-EC" sz="1600" kern="1200" dirty="0"/>
        </a:p>
      </dsp:txBody>
      <dsp:txXfrm>
        <a:off x="2121301" y="3567461"/>
        <a:ext cx="1693150" cy="1130109"/>
      </dsp:txXfrm>
    </dsp:sp>
    <dsp:sp modelId="{0DF81E91-7E78-409E-828F-37C89440A766}">
      <dsp:nvSpPr>
        <dsp:cNvPr id="0" name=""/>
        <dsp:cNvSpPr/>
      </dsp:nvSpPr>
      <dsp:spPr>
        <a:xfrm>
          <a:off x="1505610" y="35870"/>
          <a:ext cx="6464755" cy="5933073"/>
        </a:xfrm>
        <a:prstGeom prst="pie">
          <a:avLst>
            <a:gd name="adj1" fmla="val 10028574"/>
            <a:gd name="adj2" fmla="val 13114284"/>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0320" tIns="20320" rIns="20320" bIns="20320" numCol="1" spcCol="1270" anchor="ctr" anchorCtr="0">
          <a:noAutofit/>
        </a:bodyPr>
        <a:lstStyle/>
        <a:p>
          <a:pPr lvl="0" algn="ctr" defTabSz="711200" rtl="0">
            <a:lnSpc>
              <a:spcPct val="90000"/>
            </a:lnSpc>
            <a:spcBef>
              <a:spcPct val="0"/>
            </a:spcBef>
            <a:spcAft>
              <a:spcPct val="35000"/>
            </a:spcAft>
          </a:pPr>
          <a:r>
            <a:rPr lang="es-EC" sz="1600" b="1" kern="1200" dirty="0" smtClean="0"/>
            <a:t>Ingresos: </a:t>
          </a:r>
          <a:r>
            <a:rPr lang="es-EC" sz="1600" kern="1200" dirty="0" smtClean="0"/>
            <a:t>Principio del Devengado, cruces documentarios, reportes de ventas, pruebas de integridad.</a:t>
          </a:r>
          <a:endParaRPr lang="es-EC" sz="1600" kern="1200" dirty="0"/>
        </a:p>
      </dsp:txBody>
      <dsp:txXfrm>
        <a:off x="1667229" y="2154824"/>
        <a:ext cx="1877857" cy="1094793"/>
      </dsp:txXfrm>
    </dsp:sp>
    <dsp:sp modelId="{C05C662B-7C3E-44D6-A21E-E69E8C16A6F8}">
      <dsp:nvSpPr>
        <dsp:cNvPr id="0" name=""/>
        <dsp:cNvSpPr/>
      </dsp:nvSpPr>
      <dsp:spPr>
        <a:xfrm>
          <a:off x="1505610" y="35870"/>
          <a:ext cx="6464755" cy="5933073"/>
        </a:xfrm>
        <a:prstGeom prst="pie">
          <a:avLst>
            <a:gd name="adj1" fmla="val 13114284"/>
            <a:gd name="adj2" fmla="val 16200000"/>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0320" tIns="20320" rIns="20320" bIns="20320" numCol="1" spcCol="1270" anchor="ctr" anchorCtr="0">
          <a:noAutofit/>
        </a:bodyPr>
        <a:lstStyle/>
        <a:p>
          <a:pPr lvl="0" algn="ctr" defTabSz="711200" rtl="0">
            <a:lnSpc>
              <a:spcPct val="90000"/>
            </a:lnSpc>
            <a:spcBef>
              <a:spcPct val="0"/>
            </a:spcBef>
            <a:spcAft>
              <a:spcPct val="35000"/>
            </a:spcAft>
          </a:pPr>
          <a:r>
            <a:rPr lang="es-EC" sz="1600" b="1" kern="1200" dirty="0" smtClean="0"/>
            <a:t>Costos y Gastos: </a:t>
          </a:r>
          <a:r>
            <a:rPr lang="es-EC" sz="1600" kern="1200" dirty="0" smtClean="0"/>
            <a:t>soportados en contratos, facturas y disposiciones legales.</a:t>
          </a:r>
          <a:endParaRPr lang="es-EC" sz="1600" kern="1200" dirty="0"/>
        </a:p>
      </dsp:txBody>
      <dsp:txXfrm>
        <a:off x="2906307" y="600924"/>
        <a:ext cx="1770111" cy="102416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AB5453A-6C3D-46A3-9863-FDFCBADBF6F0}">
      <dsp:nvSpPr>
        <dsp:cNvPr id="0" name=""/>
        <dsp:cNvSpPr/>
      </dsp:nvSpPr>
      <dsp:spPr>
        <a:xfrm>
          <a:off x="0" y="6411"/>
          <a:ext cx="10515600" cy="131274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lvl="0" algn="ctr" defTabSz="1466850" rtl="0">
            <a:lnSpc>
              <a:spcPct val="90000"/>
            </a:lnSpc>
            <a:spcBef>
              <a:spcPct val="0"/>
            </a:spcBef>
            <a:spcAft>
              <a:spcPct val="35000"/>
            </a:spcAft>
          </a:pPr>
          <a:r>
            <a:rPr lang="es-ES" sz="3300" b="1" kern="1200" smtClean="0"/>
            <a:t>Deberes formales y obligaciones tributarias de las instituciones de la Iglesia Católica</a:t>
          </a:r>
          <a:endParaRPr lang="es-EC" sz="3300" kern="1200"/>
        </a:p>
      </dsp:txBody>
      <dsp:txXfrm>
        <a:off x="64083" y="70494"/>
        <a:ext cx="10387434" cy="118457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D5813D5-75E2-4003-96AB-038BF29B335E}">
      <dsp:nvSpPr>
        <dsp:cNvPr id="0" name=""/>
        <dsp:cNvSpPr/>
      </dsp:nvSpPr>
      <dsp:spPr>
        <a:xfrm>
          <a:off x="0" y="478112"/>
          <a:ext cx="10515600" cy="93483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l" defTabSz="755650" rtl="0">
            <a:lnSpc>
              <a:spcPct val="90000"/>
            </a:lnSpc>
            <a:spcBef>
              <a:spcPct val="0"/>
            </a:spcBef>
            <a:spcAft>
              <a:spcPct val="35000"/>
            </a:spcAft>
          </a:pPr>
          <a:r>
            <a:rPr lang="es-ES" sz="1700" kern="1200" smtClean="0"/>
            <a:t>Las instituciones que forman parte de la Iglesia Católica deben inscribirse y obtener su número de Registro Único de Contribuyentes (RUC) en cualquier centro de atención al contribuyente del Servicio de Rentas Internas, siempre y cuando, </a:t>
          </a:r>
          <a:r>
            <a:rPr lang="es-ES" sz="1700" b="1" i="1" u="sng" kern="1200" smtClean="0"/>
            <a:t>realicen alguna actividad económica</a:t>
          </a:r>
          <a:r>
            <a:rPr lang="es-ES" sz="1700" kern="1200" smtClean="0"/>
            <a:t>, de acuerdo al artículo 3 de la Ley de Registro Único de Contribuyentes. </a:t>
          </a:r>
          <a:endParaRPr lang="es-EC" sz="1700" kern="1200"/>
        </a:p>
      </dsp:txBody>
      <dsp:txXfrm>
        <a:off x="45635" y="523747"/>
        <a:ext cx="10424330" cy="843560"/>
      </dsp:txXfrm>
    </dsp:sp>
    <dsp:sp modelId="{40F26160-426F-4871-AEFA-6D9EB06E6D9B}">
      <dsp:nvSpPr>
        <dsp:cNvPr id="0" name=""/>
        <dsp:cNvSpPr/>
      </dsp:nvSpPr>
      <dsp:spPr>
        <a:xfrm>
          <a:off x="0" y="1461902"/>
          <a:ext cx="10515600" cy="93483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l" defTabSz="755650" rtl="0">
            <a:lnSpc>
              <a:spcPct val="90000"/>
            </a:lnSpc>
            <a:spcBef>
              <a:spcPct val="0"/>
            </a:spcBef>
            <a:spcAft>
              <a:spcPct val="35000"/>
            </a:spcAft>
          </a:pPr>
          <a:r>
            <a:rPr lang="es-ES" sz="1700" kern="1200" smtClean="0"/>
            <a:t>La Iglesia Católica está conformada por entidades principales o mayores y entidades menores.</a:t>
          </a:r>
          <a:endParaRPr lang="es-EC" sz="1700" kern="1200"/>
        </a:p>
      </dsp:txBody>
      <dsp:txXfrm>
        <a:off x="45635" y="1507537"/>
        <a:ext cx="10424330" cy="843560"/>
      </dsp:txXfrm>
    </dsp:sp>
    <dsp:sp modelId="{6BE08BAC-D440-4F71-8BB8-F4A7EBC2D283}">
      <dsp:nvSpPr>
        <dsp:cNvPr id="0" name=""/>
        <dsp:cNvSpPr/>
      </dsp:nvSpPr>
      <dsp:spPr>
        <a:xfrm>
          <a:off x="0" y="2445692"/>
          <a:ext cx="10515600" cy="93483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l" defTabSz="755650" rtl="0">
            <a:lnSpc>
              <a:spcPct val="90000"/>
            </a:lnSpc>
            <a:spcBef>
              <a:spcPct val="0"/>
            </a:spcBef>
            <a:spcAft>
              <a:spcPct val="35000"/>
            </a:spcAft>
          </a:pPr>
          <a:r>
            <a:rPr lang="es-ES" sz="1700" kern="1200" smtClean="0"/>
            <a:t>Son parte de las instituciones sin fines lucro, y por ende sus ingresos son exentos de Impuesto a la Renta.  </a:t>
          </a:r>
          <a:endParaRPr lang="es-EC" sz="1700" kern="1200"/>
        </a:p>
      </dsp:txBody>
      <dsp:txXfrm>
        <a:off x="45635" y="2491327"/>
        <a:ext cx="10424330" cy="84356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F9E1E6-12A6-4ED0-8DF2-5DDEC44880DD}">
      <dsp:nvSpPr>
        <dsp:cNvPr id="0" name=""/>
        <dsp:cNvSpPr/>
      </dsp:nvSpPr>
      <dsp:spPr>
        <a:xfrm>
          <a:off x="0" y="12822"/>
          <a:ext cx="10515600" cy="1312740"/>
        </a:xfrm>
        <a:prstGeom prst="roundRect">
          <a:avLst/>
        </a:prstGeom>
        <a:solidFill>
          <a:schemeClr val="accent1">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lvl="0" algn="ctr" defTabSz="1466850" rtl="0">
            <a:lnSpc>
              <a:spcPct val="90000"/>
            </a:lnSpc>
            <a:spcBef>
              <a:spcPct val="0"/>
            </a:spcBef>
            <a:spcAft>
              <a:spcPct val="35000"/>
            </a:spcAft>
          </a:pPr>
          <a:r>
            <a:rPr lang="es-ES" sz="3300" b="1" kern="1200" dirty="0" smtClean="0"/>
            <a:t>Deberes formales y obligaciones tributarias de las instituciones de la Iglesia Católica</a:t>
          </a:r>
          <a:endParaRPr lang="es-EC" sz="3300" kern="1200" dirty="0"/>
        </a:p>
      </dsp:txBody>
      <dsp:txXfrm>
        <a:off x="64083" y="76905"/>
        <a:ext cx="10387434" cy="1184574"/>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84A3E12-03E0-40AC-AB32-A3BEB9A88F94}">
      <dsp:nvSpPr>
        <dsp:cNvPr id="0" name=""/>
        <dsp:cNvSpPr/>
      </dsp:nvSpPr>
      <dsp:spPr>
        <a:xfrm>
          <a:off x="0" y="0"/>
          <a:ext cx="10515600" cy="1292850"/>
        </a:xfrm>
        <a:prstGeom prst="roundRect">
          <a:avLst/>
        </a:prstGeom>
        <a:solidFill>
          <a:schemeClr val="accent2">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ctr" defTabSz="1422400" rtl="0">
            <a:lnSpc>
              <a:spcPct val="90000"/>
            </a:lnSpc>
            <a:spcBef>
              <a:spcPct val="0"/>
            </a:spcBef>
            <a:spcAft>
              <a:spcPct val="35000"/>
            </a:spcAft>
          </a:pPr>
          <a:r>
            <a:rPr lang="es-ES" sz="3200" b="1" kern="1200" dirty="0" smtClean="0">
              <a:solidFill>
                <a:schemeClr val="tx1"/>
              </a:solidFill>
            </a:rPr>
            <a:t>Deberes formales y obligaciones tributarias de las instituciones de la Iglesia Católica</a:t>
          </a:r>
          <a:endParaRPr lang="es-EC" sz="3200" kern="1200" dirty="0">
            <a:solidFill>
              <a:schemeClr val="tx1"/>
            </a:solidFill>
          </a:endParaRPr>
        </a:p>
      </dsp:txBody>
      <dsp:txXfrm>
        <a:off x="63112" y="63112"/>
        <a:ext cx="10389376" cy="1166626"/>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2D037A-DD41-4B78-9920-D2F31B27331C}">
      <dsp:nvSpPr>
        <dsp:cNvPr id="0" name=""/>
        <dsp:cNvSpPr/>
      </dsp:nvSpPr>
      <dsp:spPr>
        <a:xfrm>
          <a:off x="0" y="264308"/>
          <a:ext cx="11182815" cy="554161"/>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rtl="0">
            <a:lnSpc>
              <a:spcPct val="90000"/>
            </a:lnSpc>
            <a:spcBef>
              <a:spcPct val="0"/>
            </a:spcBef>
            <a:spcAft>
              <a:spcPct val="35000"/>
            </a:spcAft>
          </a:pPr>
          <a:r>
            <a:rPr lang="es-ES_tradnl" sz="1600" b="1" kern="1200" dirty="0" smtClean="0"/>
            <a:t>LRTI Art. 9</a:t>
          </a:r>
          <a:r>
            <a:rPr lang="es-ES_tradnl" sz="1600" kern="1200" dirty="0" smtClean="0"/>
            <a:t>.- Exenciones.- Para fines de la determinación y liquidación del impuesto a la renta, están exonerados exclusivamente los siguientes ingresos:</a:t>
          </a:r>
          <a:endParaRPr lang="es-EC" sz="1600" kern="1200" dirty="0"/>
        </a:p>
      </dsp:txBody>
      <dsp:txXfrm>
        <a:off x="27052" y="291360"/>
        <a:ext cx="11128711" cy="500057"/>
      </dsp:txXfrm>
    </dsp:sp>
    <dsp:sp modelId="{F6A59155-AA15-4128-B889-BAE91627721C}">
      <dsp:nvSpPr>
        <dsp:cNvPr id="0" name=""/>
        <dsp:cNvSpPr/>
      </dsp:nvSpPr>
      <dsp:spPr>
        <a:xfrm>
          <a:off x="0" y="832869"/>
          <a:ext cx="11182815" cy="610387"/>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rtl="0">
            <a:lnSpc>
              <a:spcPct val="90000"/>
            </a:lnSpc>
            <a:spcBef>
              <a:spcPct val="0"/>
            </a:spcBef>
            <a:spcAft>
              <a:spcPct val="35000"/>
            </a:spcAft>
          </a:pPr>
          <a:r>
            <a:rPr lang="es-ES_tradnl" sz="1600" kern="1200" dirty="0" smtClean="0"/>
            <a:t>5.- Los de las instituciones de carácter privado sin fines de lucro legalmente constituidas, definidas como tales en el Reglamento; siempre que sus bienes e ingresos se destinen a sus fines específicos y solamente en la parte que se invierta directamente en ellos. </a:t>
          </a:r>
          <a:endParaRPr lang="es-EC" sz="1600" kern="1200" dirty="0"/>
        </a:p>
      </dsp:txBody>
      <dsp:txXfrm>
        <a:off x="29797" y="862666"/>
        <a:ext cx="11123221" cy="550793"/>
      </dsp:txXfrm>
    </dsp:sp>
    <dsp:sp modelId="{51B9AB64-FA15-48E1-B21F-5B4FD1761D6E}">
      <dsp:nvSpPr>
        <dsp:cNvPr id="0" name=""/>
        <dsp:cNvSpPr/>
      </dsp:nvSpPr>
      <dsp:spPr>
        <a:xfrm>
          <a:off x="0" y="1457657"/>
          <a:ext cx="11182815" cy="655117"/>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rtl="0">
            <a:lnSpc>
              <a:spcPct val="90000"/>
            </a:lnSpc>
            <a:spcBef>
              <a:spcPct val="0"/>
            </a:spcBef>
            <a:spcAft>
              <a:spcPct val="35000"/>
            </a:spcAft>
          </a:pPr>
          <a:r>
            <a:rPr lang="es-ES_tradnl" sz="1600" kern="1200" dirty="0" smtClean="0"/>
            <a:t>Los excedentes que se generaren al final del ejercicio económico deberán ser invertidos en sus fines específicos hasta el cierre del siguiente ejercicio.</a:t>
          </a:r>
          <a:endParaRPr lang="es-EC" sz="1600" kern="1200" dirty="0"/>
        </a:p>
      </dsp:txBody>
      <dsp:txXfrm>
        <a:off x="31980" y="1489637"/>
        <a:ext cx="11118855" cy="591157"/>
      </dsp:txXfrm>
    </dsp:sp>
    <dsp:sp modelId="{E32CA5C1-D80E-4402-B272-D220F039D985}">
      <dsp:nvSpPr>
        <dsp:cNvPr id="0" name=""/>
        <dsp:cNvSpPr/>
      </dsp:nvSpPr>
      <dsp:spPr>
        <a:xfrm>
          <a:off x="0" y="2205236"/>
          <a:ext cx="11182815" cy="791806"/>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rtl="0">
            <a:lnSpc>
              <a:spcPct val="90000"/>
            </a:lnSpc>
            <a:spcBef>
              <a:spcPct val="0"/>
            </a:spcBef>
            <a:spcAft>
              <a:spcPct val="35000"/>
            </a:spcAft>
          </a:pPr>
          <a:r>
            <a:rPr lang="es-ES_tradnl" sz="1600" kern="1200" dirty="0" smtClean="0"/>
            <a:t>Para que las instituciones antes mencionadas puedan beneficiarse de esta exoneración, es requisito indispensable que  se  encuentren  inscritas  en  el  Registro  </a:t>
          </a:r>
          <a:r>
            <a:rPr lang="es-ES_tradnl" sz="1600" kern="1200" dirty="0" err="1" smtClean="0"/>
            <a:t>Unico</a:t>
          </a:r>
          <a:r>
            <a:rPr lang="es-ES_tradnl" sz="1600" kern="1200" dirty="0" smtClean="0"/>
            <a:t>  de  Contribuyentes,  lleven contabilidad y cumplan con los demás deberes formales contemplados en el Código Tributario, esta Ley y demás Leyes de la República.</a:t>
          </a:r>
          <a:endParaRPr lang="es-EC" sz="1600" kern="1200" dirty="0"/>
        </a:p>
      </dsp:txBody>
      <dsp:txXfrm>
        <a:off x="38653" y="2243889"/>
        <a:ext cx="11105509" cy="714500"/>
      </dsp:txXfrm>
    </dsp:sp>
    <dsp:sp modelId="{63EF2BFB-D659-441C-93EE-485B2CF2739C}">
      <dsp:nvSpPr>
        <dsp:cNvPr id="0" name=""/>
        <dsp:cNvSpPr/>
      </dsp:nvSpPr>
      <dsp:spPr>
        <a:xfrm>
          <a:off x="0" y="3022591"/>
          <a:ext cx="11182815" cy="1159117"/>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rtl="0">
            <a:lnSpc>
              <a:spcPct val="90000"/>
            </a:lnSpc>
            <a:spcBef>
              <a:spcPct val="0"/>
            </a:spcBef>
            <a:spcAft>
              <a:spcPct val="35000"/>
            </a:spcAft>
          </a:pPr>
          <a:r>
            <a:rPr lang="es-ES_tradnl" sz="1600" kern="1200" dirty="0" smtClean="0"/>
            <a:t>El Estado, a través del Servicio de Rentas Internas verificará en cualquier momento que las instituciones a que se refiere este numeral, sean exclusivamente sin fines de lucro, se dediquen al cumplimiento de sus objetivos estatutarios y, que sus bienes e ingresos se destinen en su totalidad a sus finalidades específicas, dentro del plazo establecido en esta norma. De establecerse que las instituciones no cumplen con los requisitos arriba indicados, deberán tributar sin exoneración alguna.</a:t>
          </a:r>
          <a:endParaRPr lang="es-EC" sz="1600" kern="1200" dirty="0"/>
        </a:p>
      </dsp:txBody>
      <dsp:txXfrm>
        <a:off x="56583" y="3079174"/>
        <a:ext cx="11069649" cy="1045951"/>
      </dsp:txXfrm>
    </dsp:sp>
    <dsp:sp modelId="{4DA1414C-E5DF-4DA7-AB7A-25D28674B616}">
      <dsp:nvSpPr>
        <dsp:cNvPr id="0" name=""/>
        <dsp:cNvSpPr/>
      </dsp:nvSpPr>
      <dsp:spPr>
        <a:xfrm>
          <a:off x="0" y="4229848"/>
          <a:ext cx="11182815" cy="791806"/>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rtl="0">
            <a:lnSpc>
              <a:spcPct val="90000"/>
            </a:lnSpc>
            <a:spcBef>
              <a:spcPct val="0"/>
            </a:spcBef>
            <a:spcAft>
              <a:spcPct val="35000"/>
            </a:spcAft>
          </a:pPr>
          <a:r>
            <a:rPr lang="es-ES_tradnl" sz="1600" kern="1200" smtClean="0"/>
            <a:t>Los valores que deje de percibir el Estado por esta exoneración constituyen una subvención de carácter público de conformidad con lo dispuesto en la Ley Orgánica de la Contraloría General del Estado y demás Leyes de la República</a:t>
          </a:r>
          <a:endParaRPr lang="es-EC" sz="1600" kern="1200"/>
        </a:p>
      </dsp:txBody>
      <dsp:txXfrm>
        <a:off x="38653" y="4268501"/>
        <a:ext cx="11105509" cy="714500"/>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1D0947D-C4F1-4C5D-A0DC-3767FB061945}">
      <dsp:nvSpPr>
        <dsp:cNvPr id="0" name=""/>
        <dsp:cNvSpPr/>
      </dsp:nvSpPr>
      <dsp:spPr>
        <a:xfrm>
          <a:off x="0" y="6411"/>
          <a:ext cx="10515600" cy="131274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lvl="0" algn="ctr" defTabSz="1466850" rtl="0">
            <a:lnSpc>
              <a:spcPct val="90000"/>
            </a:lnSpc>
            <a:spcBef>
              <a:spcPct val="0"/>
            </a:spcBef>
            <a:spcAft>
              <a:spcPct val="35000"/>
            </a:spcAft>
          </a:pPr>
          <a:r>
            <a:rPr lang="es-ES" sz="3300" b="1" kern="1200" smtClean="0"/>
            <a:t>Deberes formales y obligaciones tributarias de las instituciones de la Iglesia Católica</a:t>
          </a:r>
          <a:endParaRPr lang="es-EC" sz="3300" kern="1200"/>
        </a:p>
      </dsp:txBody>
      <dsp:txXfrm>
        <a:off x="64083" y="70494"/>
        <a:ext cx="10387434" cy="1184574"/>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0FAC0D9-D665-43EA-8327-4723BD89E162}">
      <dsp:nvSpPr>
        <dsp:cNvPr id="0" name=""/>
        <dsp:cNvSpPr/>
      </dsp:nvSpPr>
      <dsp:spPr>
        <a:xfrm>
          <a:off x="0" y="477"/>
          <a:ext cx="10515600" cy="613817"/>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l" defTabSz="222250" rtl="0">
            <a:lnSpc>
              <a:spcPct val="90000"/>
            </a:lnSpc>
            <a:spcBef>
              <a:spcPct val="0"/>
            </a:spcBef>
            <a:spcAft>
              <a:spcPct val="35000"/>
            </a:spcAft>
          </a:pPr>
          <a:r>
            <a:rPr lang="es-ES_tradnl" b="1" kern="1200" dirty="0" smtClean="0"/>
            <a:t>R-ALRTI  Art. 20</a:t>
          </a:r>
          <a:r>
            <a:rPr lang="es-ES_tradnl" kern="1200" dirty="0" smtClean="0"/>
            <a:t>.- Deberes formales de las instituciones de carácter privado sin fines de lucro.- A efectos de la aplicación de la Ley de Régimen Tributario Interno, se entenderán como deberes formales, los siguientes:</a:t>
          </a:r>
          <a:endParaRPr lang="es-EC" sz="1400" kern="1200" dirty="0"/>
        </a:p>
      </dsp:txBody>
      <dsp:txXfrm>
        <a:off x="29964" y="30441"/>
        <a:ext cx="10455672" cy="553889"/>
      </dsp:txXfrm>
    </dsp:sp>
    <dsp:sp modelId="{9539FED8-00D1-4C75-95E8-C52C0096D63A}">
      <dsp:nvSpPr>
        <dsp:cNvPr id="0" name=""/>
        <dsp:cNvSpPr/>
      </dsp:nvSpPr>
      <dsp:spPr>
        <a:xfrm>
          <a:off x="0" y="623238"/>
          <a:ext cx="10515600" cy="613817"/>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rtl="0">
            <a:lnSpc>
              <a:spcPct val="90000"/>
            </a:lnSpc>
            <a:spcBef>
              <a:spcPct val="0"/>
            </a:spcBef>
            <a:spcAft>
              <a:spcPct val="35000"/>
            </a:spcAft>
          </a:pPr>
          <a:r>
            <a:rPr lang="es-ES_tradnl" sz="1600" kern="1200" dirty="0" smtClean="0"/>
            <a:t>a) Inscribirse en el Registro Único de Contribuyentes</a:t>
          </a:r>
          <a:endParaRPr lang="es-EC" sz="1600" kern="1200" dirty="0"/>
        </a:p>
      </dsp:txBody>
      <dsp:txXfrm>
        <a:off x="29964" y="653202"/>
        <a:ext cx="10455672" cy="553889"/>
      </dsp:txXfrm>
    </dsp:sp>
    <dsp:sp modelId="{9D1FF423-0F6D-45F9-A4A4-16026E20ACCE}">
      <dsp:nvSpPr>
        <dsp:cNvPr id="0" name=""/>
        <dsp:cNvSpPr/>
      </dsp:nvSpPr>
      <dsp:spPr>
        <a:xfrm>
          <a:off x="0" y="1245999"/>
          <a:ext cx="10515600" cy="613817"/>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rtl="0">
            <a:lnSpc>
              <a:spcPct val="90000"/>
            </a:lnSpc>
            <a:spcBef>
              <a:spcPct val="0"/>
            </a:spcBef>
            <a:spcAft>
              <a:spcPct val="35000"/>
            </a:spcAft>
          </a:pPr>
          <a:r>
            <a:rPr lang="es-ES_tradnl" sz="1600" kern="1200" dirty="0" smtClean="0"/>
            <a:t>b) Llevar contabilidad</a:t>
          </a:r>
          <a:endParaRPr lang="es-EC" sz="1600" kern="1200" dirty="0"/>
        </a:p>
      </dsp:txBody>
      <dsp:txXfrm>
        <a:off x="29964" y="1275963"/>
        <a:ext cx="10455672" cy="553889"/>
      </dsp:txXfrm>
    </dsp:sp>
    <dsp:sp modelId="{02919924-2DFC-440B-B11D-512687D28D47}">
      <dsp:nvSpPr>
        <dsp:cNvPr id="0" name=""/>
        <dsp:cNvSpPr/>
      </dsp:nvSpPr>
      <dsp:spPr>
        <a:xfrm>
          <a:off x="0" y="1868760"/>
          <a:ext cx="10515600" cy="613817"/>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rtl="0">
            <a:lnSpc>
              <a:spcPct val="90000"/>
            </a:lnSpc>
            <a:spcBef>
              <a:spcPct val="0"/>
            </a:spcBef>
            <a:spcAft>
              <a:spcPct val="35000"/>
            </a:spcAft>
          </a:pPr>
          <a:r>
            <a:rPr lang="es-ES_tradnl" sz="1600" kern="1200" dirty="0" smtClean="0"/>
            <a:t>c) Presentar la declaración anual del impuesto a la renta, en la que no conste impuesto causado si se cumplen las condiciones </a:t>
          </a:r>
        </a:p>
        <a:p>
          <a:pPr lvl="0" algn="l" defTabSz="711200" rtl="0">
            <a:lnSpc>
              <a:spcPct val="90000"/>
            </a:lnSpc>
            <a:spcBef>
              <a:spcPct val="0"/>
            </a:spcBef>
            <a:spcAft>
              <a:spcPct val="35000"/>
            </a:spcAft>
          </a:pPr>
          <a:r>
            <a:rPr lang="es-ES_tradnl" sz="1600" kern="1200" dirty="0" smtClean="0"/>
            <a:t>     previstas en la Ley de Régimen Tributario Interno</a:t>
          </a:r>
          <a:endParaRPr lang="es-EC" sz="1600" kern="1200" dirty="0"/>
        </a:p>
      </dsp:txBody>
      <dsp:txXfrm>
        <a:off x="29964" y="1898724"/>
        <a:ext cx="10455672" cy="553889"/>
      </dsp:txXfrm>
    </dsp:sp>
    <dsp:sp modelId="{088777B1-8346-46D1-825B-93202FEBC2C2}">
      <dsp:nvSpPr>
        <dsp:cNvPr id="0" name=""/>
        <dsp:cNvSpPr/>
      </dsp:nvSpPr>
      <dsp:spPr>
        <a:xfrm>
          <a:off x="0" y="2491521"/>
          <a:ext cx="10515600" cy="613817"/>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rtl="0">
            <a:lnSpc>
              <a:spcPct val="90000"/>
            </a:lnSpc>
            <a:spcBef>
              <a:spcPct val="0"/>
            </a:spcBef>
            <a:spcAft>
              <a:spcPct val="35000"/>
            </a:spcAft>
          </a:pPr>
          <a:r>
            <a:rPr lang="es-ES_tradnl" sz="1600" kern="1200" dirty="0" smtClean="0"/>
            <a:t>d) Presentar la declaración del Impuesto al Valor Agregado en calidad de agente de percepción, cuando corresponda</a:t>
          </a:r>
          <a:endParaRPr lang="es-EC" sz="1600" kern="1200" dirty="0"/>
        </a:p>
      </dsp:txBody>
      <dsp:txXfrm>
        <a:off x="29964" y="2521485"/>
        <a:ext cx="10455672" cy="553889"/>
      </dsp:txXfrm>
    </dsp:sp>
    <dsp:sp modelId="{2A20BC04-B197-4F9F-8932-8D7F8567C382}">
      <dsp:nvSpPr>
        <dsp:cNvPr id="0" name=""/>
        <dsp:cNvSpPr/>
      </dsp:nvSpPr>
      <dsp:spPr>
        <a:xfrm>
          <a:off x="0" y="3114282"/>
          <a:ext cx="10515600" cy="613817"/>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rtl="0">
            <a:lnSpc>
              <a:spcPct val="90000"/>
            </a:lnSpc>
            <a:spcBef>
              <a:spcPct val="0"/>
            </a:spcBef>
            <a:spcAft>
              <a:spcPct val="35000"/>
            </a:spcAft>
          </a:pPr>
          <a:r>
            <a:rPr lang="es-ES_tradnl" sz="1600" kern="1200" dirty="0" smtClean="0"/>
            <a:t>e) Efectuar las retenciones en la fuente por concepto de Impuesto a la Renta e Impuesto al Valor Agregado y presentar las   </a:t>
          </a:r>
        </a:p>
        <a:p>
          <a:pPr lvl="0" algn="l" defTabSz="711200" rtl="0">
            <a:lnSpc>
              <a:spcPct val="90000"/>
            </a:lnSpc>
            <a:spcBef>
              <a:spcPct val="0"/>
            </a:spcBef>
            <a:spcAft>
              <a:spcPct val="35000"/>
            </a:spcAft>
          </a:pPr>
          <a:r>
            <a:rPr lang="es-ES_tradnl" sz="1600" kern="1200" dirty="0" smtClean="0"/>
            <a:t>     correspondientes declaraciones y pago de los valores retenidos</a:t>
          </a:r>
          <a:endParaRPr lang="es-EC" sz="1600" kern="1200" dirty="0"/>
        </a:p>
      </dsp:txBody>
      <dsp:txXfrm>
        <a:off x="29964" y="3144246"/>
        <a:ext cx="10455672" cy="553889"/>
      </dsp:txXfrm>
    </dsp:sp>
    <dsp:sp modelId="{CBBBF83E-7F1C-40AD-904B-1070234D377B}">
      <dsp:nvSpPr>
        <dsp:cNvPr id="0" name=""/>
        <dsp:cNvSpPr/>
      </dsp:nvSpPr>
      <dsp:spPr>
        <a:xfrm>
          <a:off x="0" y="3737043"/>
          <a:ext cx="10515600" cy="613817"/>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rtl="0">
            <a:lnSpc>
              <a:spcPct val="90000"/>
            </a:lnSpc>
            <a:spcBef>
              <a:spcPct val="0"/>
            </a:spcBef>
            <a:spcAft>
              <a:spcPct val="35000"/>
            </a:spcAft>
          </a:pPr>
          <a:r>
            <a:rPr lang="es-ES_tradnl" sz="1600" kern="1200" dirty="0" smtClean="0"/>
            <a:t>f) Proporcionar la información que sea requerida por la Administración Tributaria</a:t>
          </a:r>
          <a:endParaRPr lang="es-EC" sz="1600" kern="1200" dirty="0"/>
        </a:p>
      </dsp:txBody>
      <dsp:txXfrm>
        <a:off x="29964" y="3767007"/>
        <a:ext cx="10455672" cy="553889"/>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4.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6.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1.xml><?xml version="1.0" encoding="utf-8"?>
<dgm:layoutDef xmlns:dgm="http://schemas.openxmlformats.org/drawingml/2006/diagram" xmlns:a="http://schemas.openxmlformats.org/drawingml/2006/main" uniqueId="urn:microsoft.com/office/officeart/2005/8/layout/chart3">
  <dgm:title val=""/>
  <dgm:desc val=""/>
  <dgm:catLst>
    <dgm:cat type="relationship" pri="27000"/>
    <dgm:cat type="cycle" pri="8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ompositeShape">
    <dgm:varLst>
      <dgm:chMax val="7"/>
      <dgm:dir/>
      <dgm:resizeHandles val="exact"/>
    </dgm:varLst>
    <dgm:alg type="composite">
      <dgm:param type="horzAlign" val="ctr"/>
      <dgm:param type="vertAlign" val="mid"/>
      <dgm:param type="ar" val="1"/>
    </dgm:alg>
    <dgm:presOf/>
    <dgm:shape xmlns:r="http://schemas.openxmlformats.org/officeDocument/2006/relationships" r:blip="">
      <dgm:adjLst/>
    </dgm:shape>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wedge1Tx" refType="w" fact="0.205"/>
          <dgm:constr type="t" for="ch" forName="wedge1Tx" refType="h" fact="0.205"/>
          <dgm:constr type="w" for="ch" forName="wedge1Tx" refType="w" fact="0.59"/>
          <dgm:constr type="h" for="ch" forName="wedge1Tx" refType="h" fact="0.59"/>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wedge1Tx" refType="w" fact="0.52"/>
          <dgm:constr type="t" for="ch" forName="wedge1Tx" refType="h" fact="0.205"/>
          <dgm:constr type="w" for="ch" forName="wedge1Tx" refType="w" fact="0.295"/>
          <dgm:constr type="h" for="ch" forName="wedge1Tx" refType="h" fact="0.59"/>
          <dgm:constr type="l" for="ch" forName="wedge2" refType="w" fact="0.08"/>
          <dgm:constr type="t" for="ch" forName="wedge2" refType="w" fact="0.08"/>
          <dgm:constr type="w" for="ch" forName="wedge2" refType="w" fact="0.84"/>
          <dgm:constr type="h" for="ch" forName="wedge2" refType="h" fact="0.84"/>
          <dgm:constr type="l" for="ch" forName="wedge2Tx" refType="w" fact="0.2"/>
          <dgm:constr type="t" for="ch" forName="wedge2Tx" refType="h" fact="0.205"/>
          <dgm:constr type="w" for="ch" forName="wedge2Tx" refType="w" fact="0.295"/>
          <dgm:constr type="h" for="ch" forName="wedge2Tx" refType="h" fact="0.59"/>
          <dgm:constr type="primFontSz" for="ch" ptType="node" op="equ"/>
        </dgm:constrLst>
      </dgm:if>
      <dgm:if name="Name3" axis="ch" ptType="node" func="cnt" op="equ" val="3">
        <dgm:choose name="Name4">
          <dgm:if name="Name5" func="var" arg="dir" op="equ" val="norm">
            <dgm:constrLst>
              <dgm:constr type="l" for="ch" forName="wedge1" refType="w" fact="0.1233"/>
              <dgm:constr type="t" for="ch" forName="wedge1" refType="w" fact="0.055"/>
              <dgm:constr type="w" for="ch" forName="wedge1" refType="w" fact="0.84"/>
              <dgm:constr type="h" for="ch" forName="wedge1" refType="h" fact="0.84"/>
              <dgm:constr type="l" for="ch" forName="wedge1Tx" refType="w" fact="0.58"/>
              <dgm:constr type="t" for="ch" forName="wedge1Tx" refType="h" fact="0.21"/>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8"/>
              <dgm:constr type="t" for="ch" forName="wedge3" refType="w" fact="0.08"/>
              <dgm:constr type="w" for="ch" forName="wedge3" refType="w" fact="0.84"/>
              <dgm:constr type="h" for="ch" forName="wedge3" refType="h" fact="0.84"/>
              <dgm:constr type="l" for="ch" forName="wedge3Tx" refType="w" fact="0.17"/>
              <dgm:constr type="t" for="ch" forName="wedge3Tx" refType="h" fact="0.245"/>
              <dgm:constr type="w" for="ch" forName="wedge3Tx" refType="w" fact="0.285"/>
              <dgm:constr type="h" for="ch" forName="wedge3Tx" refType="h" fact="0.28"/>
              <dgm:constr type="primFontSz" for="ch" ptType="node" op="equ"/>
            </dgm:constrLst>
          </dgm:if>
          <dgm:else name="Name6">
            <dgm:constrLst>
              <dgm:constr type="l" for="ch" forName="wedge1" refType="w" fact="0.08"/>
              <dgm:constr type="t" for="ch" forName="wedge1" refType="w" fact="0.08"/>
              <dgm:constr type="w" for="ch" forName="wedge1" refType="w" fact="0.84"/>
              <dgm:constr type="h" for="ch" forName="wedge1" refType="h" fact="0.84"/>
              <dgm:constr type="l" for="ch" forName="wedge1Tx" refType="w" fact="0.545"/>
              <dgm:constr type="t" for="ch" forName="wedge1Tx" refType="h" fact="0.245"/>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367"/>
              <dgm:constr type="t" for="ch" forName="wedge3" refType="w" fact="0.055"/>
              <dgm:constr type="w" for="ch" forName="wedge3" refType="w" fact="0.84"/>
              <dgm:constr type="h" for="ch" forName="wedge3" refType="h" fact="0.84"/>
              <dgm:constr type="l" for="ch" forName="wedge3Tx" refType="w" fact="0.14"/>
              <dgm:constr type="t" for="ch" forName="wedge3Tx" refType="h" fact="0.21"/>
              <dgm:constr type="w" for="ch" forName="wedge3Tx" refType="w" fact="0.285"/>
              <dgm:constr type="h" for="ch" forName="wedge3Tx" refType="h" fact="0.28"/>
              <dgm:constr type="primFontSz" for="ch" ptType="node" op="equ"/>
            </dgm:constrLst>
          </dgm:else>
        </dgm:choose>
      </dgm:if>
      <dgm:if name="Name7" axis="ch" ptType="node" func="cnt" op="equ" val="4">
        <dgm:choose name="Name8">
          <dgm:if name="Name9" func="var" arg="dir" op="equ" val="norm">
            <dgm:constrLst>
              <dgm:constr type="l" for="ch" forName="wedge1" refType="w" fact="0.1154"/>
              <dgm:constr type="t" for="ch" forName="wedge1" refType="w" fact="0.0446"/>
              <dgm:constr type="w" for="ch" forName="wedge1" refType="w" fact="0.84"/>
              <dgm:constr type="h" for="ch" forName="wedge1" refType="h" fact="0.84"/>
              <dgm:constr type="l" for="ch" forName="wedge1Tx" refType="w" fact="0.545"/>
              <dgm:constr type="t" for="ch" forName="wedge1Tx" refType="h" fact="0.2"/>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8"/>
              <dgm:constr type="t" for="ch" forName="wedge4" refType="h" fact="0.08"/>
              <dgm:constr type="w" for="ch" forName="wedge4" refType="w" fact="0.84"/>
              <dgm:constr type="h" for="ch" forName="wedge4" refType="h" fact="0.84"/>
              <dgm:constr type="l" for="ch" forName="wedge4Tx" refType="w" fact="0.175"/>
              <dgm:constr type="t" for="ch" forName="wedge4Tx" refType="h" fact="0.235"/>
              <dgm:constr type="w" for="ch" forName="wedge4Tx" refType="w" fact="0.31"/>
              <dgm:constr type="h" for="ch" forName="wedge4Tx" refType="h" fact="0.25"/>
              <dgm:constr type="primFontSz" for="ch" ptType="node" op="equ"/>
            </dgm:constrLst>
          </dgm:if>
          <dgm:else name="Name10">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5"/>
              <dgm:constr type="t" for="ch" forName="wedge1Tx" refType="h" fact="0.235"/>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446"/>
              <dgm:constr type="t" for="ch" forName="wedge4" refType="h" fact="0.0446"/>
              <dgm:constr type="w" for="ch" forName="wedge4" refType="w" fact="0.84"/>
              <dgm:constr type="h" for="ch" forName="wedge4" refType="h" fact="0.84"/>
              <dgm:constr type="l" for="ch" forName="wedge4Tx" refType="w" fact="0.145"/>
              <dgm:constr type="t" for="ch" forName="wedge4Tx" refType="h" fact="0.2"/>
              <dgm:constr type="w" for="ch" forName="wedge4Tx" refType="w" fact="0.31"/>
              <dgm:constr type="h" for="ch" forName="wedge4Tx" refType="h" fact="0.25"/>
              <dgm:constr type="primFontSz" for="ch" ptType="node" op="equ"/>
            </dgm:constrLst>
          </dgm:else>
        </dgm:choose>
      </dgm:if>
      <dgm:if name="Name11" axis="ch" ptType="node" func="cnt" op="equ" val="5">
        <dgm:choose name="Name12">
          <dgm:if name="Name13" func="var" arg="dir" op="equ" val="norm">
            <dgm:constrLst>
              <dgm:constr type="l" for="ch" forName="wedge1" refType="w" fact="0.1094"/>
              <dgm:constr type="t" for="ch" forName="wedge1" refType="w" fact="0.0395"/>
              <dgm:constr type="w" for="ch" forName="wedge1" refType="w" fact="0.84"/>
              <dgm:constr type="h" for="ch" forName="wedge1" refType="h" fact="0.84"/>
              <dgm:constr type="l" for="ch" forName="wedge1Tx" refType="w" fact="0.54"/>
              <dgm:constr type="t" for="ch" forName="wedge1Tx" refType="h" fact="0.165"/>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8"/>
              <dgm:constr type="t" for="ch" forName="wedge5" refType="h" fact="0.08"/>
              <dgm:constr type="w" for="ch" forName="wedge5" refType="w" fact="0.84"/>
              <dgm:constr type="h" for="ch" forName="wedge5" refType="h" fact="0.84"/>
              <dgm:constr type="l" for="ch" forName="wedge5Tx" refType="w" fact="0.2025"/>
              <dgm:constr type="t" for="ch" forName="wedge5Tx" refType="h" fact="0.208"/>
              <dgm:constr type="w" for="ch" forName="wedge5Tx" refType="w" fact="0.285"/>
              <dgm:constr type="h" for="ch" forName="wedge5Tx" refType="h" fact="0.195"/>
              <dgm:constr type="primFontSz" for="ch" ptType="node" op="equ"/>
            </dgm:constrLst>
          </dgm:if>
          <dgm:else name="Name14">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
              <dgm:constr type="t" for="ch" forName="wedge1Tx" refType="h" fact="0.208"/>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506"/>
              <dgm:constr type="t" for="ch" forName="wedge5" refType="h" fact="0.0395"/>
              <dgm:constr type="w" for="ch" forName="wedge5" refType="w" fact="0.84"/>
              <dgm:constr type="h" for="ch" forName="wedge5" refType="h" fact="0.84"/>
              <dgm:constr type="l" for="ch" forName="wedge5Tx" refType="w" fact="0.18"/>
              <dgm:constr type="t" for="ch" forName="wedge5Tx" refType="h" fact="0.165"/>
              <dgm:constr type="w" for="ch" forName="wedge5Tx" refType="w" fact="0.285"/>
              <dgm:constr type="h" for="ch" forName="wedge5Tx" refType="h" fact="0.195"/>
              <dgm:constr type="primFontSz" for="ch" ptType="node" op="equ"/>
            </dgm:constrLst>
          </dgm:else>
        </dgm:choose>
      </dgm:if>
      <dgm:if name="Name15" axis="ch" ptType="node" func="cnt" op="equ" val="6">
        <dgm:choose name="Name16">
          <dgm:if name="Name17" func="var" arg="dir" op="equ" val="norm">
            <dgm:constrLst>
              <dgm:constr type="l" for="ch" forName="wedge1" refType="w" fact="0.105"/>
              <dgm:constr type="t" for="ch" forName="wedge1" refType="w" fact="0.0367"/>
              <dgm:constr type="w" for="ch" forName="wedge1" refType="w" fact="0.84"/>
              <dgm:constr type="h" for="ch" forName="wedge1" refType="h" fact="0.84"/>
              <dgm:constr type="l" for="ch" forName="wedge1Tx" refType="w" fact="0.534"/>
              <dgm:constr type="t" for="ch" forName="wedge1Tx" refType="h" fact="0.126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8"/>
              <dgm:constr type="t" for="ch" forName="wedge6" refType="h" fact="0.08"/>
              <dgm:constr type="w" for="ch" forName="wedge6" refType="w" fact="0.84"/>
              <dgm:constr type="h" for="ch" forName="wedge6" refType="h" fact="0.84"/>
              <dgm:constr type="l" for="ch" forName="wedge6Tx" refType="w" fact="0.246"/>
              <dgm:constr type="t" for="ch" forName="wedge6Tx" refType="h" fact="0.17"/>
              <dgm:constr type="w" for="ch" forName="wedge6Tx" refType="w" fact="0.245"/>
              <dgm:constr type="h" for="ch" forName="wedge6Tx" refType="h" fact="0.18"/>
              <dgm:constr type="primFontSz" for="ch" ptType="node" op="equ"/>
            </dgm:constrLst>
          </dgm:if>
          <dgm:else name="Name18">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9"/>
              <dgm:constr type="t" for="ch" forName="wedge1Tx" refType="h" fact="0.1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55"/>
              <dgm:constr type="t" for="ch" forName="wedge6" refType="h" fact="0.0367"/>
              <dgm:constr type="w" for="ch" forName="wedge6" refType="w" fact="0.84"/>
              <dgm:constr type="h" for="ch" forName="wedge6" refType="h" fact="0.84"/>
              <dgm:constr type="l" for="ch" forName="wedge6Tx" refType="w" fact="0.221"/>
              <dgm:constr type="t" for="ch" forName="wedge6Tx" refType="h" fact="0.1267"/>
              <dgm:constr type="w" for="ch" forName="wedge6Tx" refType="w" fact="0.245"/>
              <dgm:constr type="h" for="ch" forName="wedge6Tx" refType="h" fact="0.18"/>
              <dgm:constr type="primFontSz" for="ch" ptType="node" op="equ"/>
            </dgm:constrLst>
          </dgm:else>
        </dgm:choose>
      </dgm:if>
      <dgm:else name="Name19">
        <dgm:choose name="Name20">
          <dgm:if name="Name21" func="var" arg="dir" op="equ" val="norm">
            <dgm:constrLst>
              <dgm:constr type="l" for="ch" forName="wedge1" refType="w" fact="0.1017"/>
              <dgm:constr type="t" for="ch" forName="wedge1" refType="w" fact="0.035"/>
              <dgm:constr type="w" for="ch" forName="wedge1" refType="w" fact="0.84"/>
              <dgm:constr type="h" for="ch" forName="wedge1" refType="h" fact="0.84"/>
              <dgm:constr type="l" for="ch" forName="wedge1Tx" refType="w" fact="0.53"/>
              <dgm:constr type="t" for="ch" forName="wedge1Tx" refType="h" fact="0.115"/>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8"/>
              <dgm:constr type="t" for="ch" forName="wedge7" refType="h" fact="0.08"/>
              <dgm:constr type="w" for="ch" forName="wedge7" refType="w" fact="0.84"/>
              <dgm:constr type="h" for="ch" forName="wedge7" refType="h" fact="0.84"/>
              <dgm:constr type="l" for="ch" forName="wedge7Tx" refType="w" fact="0.262"/>
              <dgm:constr type="t" for="ch" forName="wedge7Tx" refType="h" fact="0.16"/>
              <dgm:constr type="w" for="ch" forName="wedge7Tx" refType="w" fact="0.23"/>
              <dgm:constr type="h" for="ch" forName="wedge7Tx" refType="h" fact="0.145"/>
              <dgm:constr type="primFontSz" for="ch" ptType="node" op="equ"/>
            </dgm:constrLst>
          </dgm:if>
          <dgm:else name="Name22">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8"/>
              <dgm:constr type="t" for="ch" forName="wedge1Tx" refType="h" fact="0.16"/>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583"/>
              <dgm:constr type="t" for="ch" forName="wedge7" refType="h" fact="0.035"/>
              <dgm:constr type="w" for="ch" forName="wedge7" refType="w" fact="0.84"/>
              <dgm:constr type="h" for="ch" forName="wedge7" refType="h" fact="0.84"/>
              <dgm:constr type="l" for="ch" forName="wedge7Tx" refType="w" fact="0.2403"/>
              <dgm:constr type="t" for="ch" forName="wedge7Tx" refType="h" fact="0.115"/>
              <dgm:constr type="w" for="ch" forName="wedge7Tx" refType="w" fact="0.23"/>
              <dgm:constr type="h" for="ch" forName="wedge7Tx" refType="h" fact="0.145"/>
              <dgm:constr type="primFontSz" for="ch" ptType="node" op="equ"/>
            </dgm:constrLst>
          </dgm:else>
        </dgm:choose>
      </dgm:else>
    </dgm:choose>
    <dgm:ruleLst/>
    <dgm:choose name="Name23">
      <dgm:if name="Name24" axis="ch" ptType="node" func="cnt" op="gte" val="1">
        <dgm:layoutNode name="wedge1">
          <dgm:alg type="sp"/>
          <dgm:choose name="Name25">
            <dgm:if name="Name26" axis="ch" ptType="node" func="cnt" op="equ" val="1">
              <dgm:shape xmlns:r="http://schemas.openxmlformats.org/officeDocument/2006/relationships" type="ellipse" r:blip="">
                <dgm:adjLst/>
              </dgm:shape>
            </dgm:if>
            <dgm:if name="Name27" axis="ch" ptType="node" func="cnt" op="equ" val="2">
              <dgm:shape xmlns:r="http://schemas.openxmlformats.org/officeDocument/2006/relationships" type="pie" r:blip="">
                <dgm:adjLst>
                  <dgm:adj idx="1" val="270"/>
                  <dgm:adj idx="2" val="90"/>
                </dgm:adjLst>
              </dgm:shape>
            </dgm:if>
            <dgm:if name="Name28" axis="ch" ptType="node" func="cnt" op="equ" val="3">
              <dgm:shape xmlns:r="http://schemas.openxmlformats.org/officeDocument/2006/relationships" type="pie" r:blip="">
                <dgm:adjLst>
                  <dgm:adj idx="1" val="270"/>
                  <dgm:adj idx="2" val="30"/>
                </dgm:adjLst>
              </dgm:shape>
            </dgm:if>
            <dgm:if name="Name29" axis="ch" ptType="node" func="cnt" op="equ" val="4">
              <dgm:shape xmlns:r="http://schemas.openxmlformats.org/officeDocument/2006/relationships" type="pie" r:blip="">
                <dgm:adjLst>
                  <dgm:adj idx="1" val="270"/>
                  <dgm:adj idx="2" val="0"/>
                </dgm:adjLst>
              </dgm:shape>
            </dgm:if>
            <dgm:if name="Name30" axis="ch" ptType="node" func="cnt" op="equ" val="5">
              <dgm:shape xmlns:r="http://schemas.openxmlformats.org/officeDocument/2006/relationships" type="pie" r:blip="">
                <dgm:adjLst>
                  <dgm:adj idx="1" val="270"/>
                  <dgm:adj idx="2" val="342"/>
                </dgm:adjLst>
              </dgm:shape>
            </dgm:if>
            <dgm:if name="Name31" axis="ch" ptType="node" func="cnt" op="equ" val="6">
              <dgm:shape xmlns:r="http://schemas.openxmlformats.org/officeDocument/2006/relationships" type="pie" r:blip="">
                <dgm:adjLst>
                  <dgm:adj idx="1" val="270"/>
                  <dgm:adj idx="2" val="330"/>
                </dgm:adjLst>
              </dgm:shape>
            </dgm:if>
            <dgm:else name="Name32">
              <dgm:shape xmlns:r="http://schemas.openxmlformats.org/officeDocument/2006/relationships" type="pie" r:blip="">
                <dgm:adjLst>
                  <dgm:adj idx="1" val="270"/>
                  <dgm:adj idx="2" val="321.4286"/>
                </dgm:adjLst>
              </dgm:shape>
            </dgm:else>
          </dgm:choose>
          <dgm:choose name="Name33">
            <dgm:if name="Name34" func="var" arg="dir" op="equ" val="norm">
              <dgm:presOf axis="ch desOrSelf" ptType="node node" st="1 1" cnt="1 0"/>
            </dgm:if>
            <dgm:else name="Name35">
              <dgm:choose name="Name36">
                <dgm:if name="Name37" axis="ch" ptType="node" func="cnt" op="equ" val="1">
                  <dgm:presOf axis="ch desOrSelf" ptType="node node" st="1 1" cnt="1 0"/>
                </dgm:if>
                <dgm:if name="Name38" axis="ch" ptType="node" func="cnt" op="equ" val="2">
                  <dgm:presOf axis="ch desOrSelf" ptType="node node" st="2 1" cnt="1 0"/>
                </dgm:if>
                <dgm:if name="Name39" axis="ch" ptType="node" func="cnt" op="equ" val="3">
                  <dgm:presOf axis="ch desOrSelf" ptType="node node" st="3 1" cnt="1 0"/>
                </dgm:if>
                <dgm:if name="Name40" axis="ch" ptType="node" func="cnt" op="equ" val="4">
                  <dgm:presOf axis="ch desOrSelf" ptType="node node" st="4 1" cnt="1 0"/>
                </dgm:if>
                <dgm:if name="Name41" axis="ch" ptType="node" func="cnt" op="equ" val="5">
                  <dgm:presOf axis="ch desOrSelf" ptType="node node" st="5 1" cnt="1 0"/>
                </dgm:if>
                <dgm:if name="Name42" axis="ch" ptType="node" func="cnt" op="equ" val="6">
                  <dgm:presOf axis="ch desOrSelf" ptType="node node" st="6 1" cnt="1 0"/>
                </dgm:if>
                <dgm:else name="Name43">
                  <dgm:presOf axis="ch desOrSelf" ptType="node node" st="7 1" cnt="1 0"/>
                </dgm:else>
              </dgm:choose>
            </dgm:else>
          </dgm:choose>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44">
            <dgm:if name="Name45" func="var" arg="dir" op="equ" val="norm">
              <dgm:presOf axis="ch desOrSelf" ptType="node node" st="1 1" cnt="1 0"/>
            </dgm:if>
            <dgm:else name="Name46">
              <dgm:choose name="Name47">
                <dgm:if name="Name48" axis="ch" ptType="node" func="cnt" op="equ" val="1">
                  <dgm:presOf axis="ch desOrSelf" ptType="node node" st="1 1" cnt="1 0"/>
                </dgm:if>
                <dgm:if name="Name49" axis="ch" ptType="node" func="cnt" op="equ" val="2">
                  <dgm:presOf axis="ch desOrSelf" ptType="node node" st="2 1" cnt="1 0"/>
                </dgm:if>
                <dgm:if name="Name50" axis="ch" ptType="node" func="cnt" op="equ" val="3">
                  <dgm:presOf axis="ch desOrSelf" ptType="node node" st="3 1" cnt="1 0"/>
                </dgm:if>
                <dgm:if name="Name51" axis="ch" ptType="node" func="cnt" op="equ" val="4">
                  <dgm:presOf axis="ch desOrSelf" ptType="node node" st="4 1" cnt="1 0"/>
                </dgm:if>
                <dgm:if name="Name52" axis="ch" ptType="node" func="cnt" op="equ" val="5">
                  <dgm:presOf axis="ch desOrSelf" ptType="node node" st="5 1" cnt="1 0"/>
                </dgm:if>
                <dgm:if name="Name53" axis="ch" ptType="node" func="cnt" op="equ" val="6">
                  <dgm:presOf axis="ch desOrSelf" ptType="node node" st="6 1" cnt="1 0"/>
                </dgm:if>
                <dgm:else name="Name54">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55"/>
    </dgm:choose>
    <dgm:choose name="Name56">
      <dgm:if name="Name57" axis="ch" ptType="node" func="cnt" op="gte" val="2">
        <dgm:layoutNode name="wedge2">
          <dgm:alg type="sp"/>
          <dgm:choose name="Name58">
            <dgm:if name="Name59" axis="ch" ptType="node" func="cnt" op="equ" val="2">
              <dgm:shape xmlns:r="http://schemas.openxmlformats.org/officeDocument/2006/relationships" type="pie" r:blip="">
                <dgm:adjLst>
                  <dgm:adj idx="1" val="90"/>
                  <dgm:adj idx="2" val="270"/>
                </dgm:adjLst>
              </dgm:shape>
            </dgm:if>
            <dgm:if name="Name60" axis="ch" ptType="node" func="cnt" op="equ" val="3">
              <dgm:shape xmlns:r="http://schemas.openxmlformats.org/officeDocument/2006/relationships" type="pie" r:blip="">
                <dgm:adjLst>
                  <dgm:adj idx="1" val="30"/>
                  <dgm:adj idx="2" val="150"/>
                </dgm:adjLst>
              </dgm:shape>
            </dgm:if>
            <dgm:if name="Name61" axis="ch" ptType="node" func="cnt" op="equ" val="4">
              <dgm:shape xmlns:r="http://schemas.openxmlformats.org/officeDocument/2006/relationships" type="pie" r:blip="">
                <dgm:adjLst>
                  <dgm:adj idx="1" val="0"/>
                  <dgm:adj idx="2" val="90"/>
                </dgm:adjLst>
              </dgm:shape>
            </dgm:if>
            <dgm:if name="Name62" axis="ch" ptType="node" func="cnt" op="equ" val="5">
              <dgm:shape xmlns:r="http://schemas.openxmlformats.org/officeDocument/2006/relationships" type="pie" r:blip="">
                <dgm:adjLst>
                  <dgm:adj idx="1" val="342"/>
                  <dgm:adj idx="2" val="54"/>
                </dgm:adjLst>
              </dgm:shape>
            </dgm:if>
            <dgm:if name="Name63" axis="ch" ptType="node" func="cnt" op="equ" val="6">
              <dgm:shape xmlns:r="http://schemas.openxmlformats.org/officeDocument/2006/relationships" type="pie" r:blip="">
                <dgm:adjLst>
                  <dgm:adj idx="1" val="330"/>
                  <dgm:adj idx="2" val="30"/>
                </dgm:adjLst>
              </dgm:shape>
            </dgm:if>
            <dgm:else name="Name64">
              <dgm:shape xmlns:r="http://schemas.openxmlformats.org/officeDocument/2006/relationships" type="pie" r:blip="">
                <dgm:adjLst>
                  <dgm:adj idx="1" val="321.4286"/>
                  <dgm:adj idx="2" val="12.85714"/>
                </dgm:adjLst>
              </dgm:shape>
            </dgm:else>
          </dgm:choose>
          <dgm:choose name="Name65">
            <dgm:if name="Name66" func="var" arg="dir" op="equ" val="norm">
              <dgm:presOf axis="ch desOrSelf" ptType="node node" st="2 1" cnt="1 0"/>
            </dgm:if>
            <dgm:else name="Name67">
              <dgm:choose name="Name68">
                <dgm:if name="Name69" axis="ch" ptType="node" func="cnt" op="equ" val="2">
                  <dgm:presOf axis="ch desOrSelf" ptType="node node" st="1 1" cnt="1 0"/>
                </dgm:if>
                <dgm:if name="Name70" axis="ch" ptType="node" func="cnt" op="equ" val="3">
                  <dgm:presOf axis="ch desOrSelf" ptType="node node" st="2 1" cnt="1 0"/>
                </dgm:if>
                <dgm:if name="Name71" axis="ch" ptType="node" func="cnt" op="equ" val="4">
                  <dgm:presOf axis="ch desOrSelf" ptType="node node" st="3 1" cnt="1 0"/>
                </dgm:if>
                <dgm:if name="Name72" axis="ch" ptType="node" func="cnt" op="equ" val="5">
                  <dgm:presOf axis="ch desOrSelf" ptType="node node" st="4 1" cnt="1 0"/>
                </dgm:if>
                <dgm:if name="Name73" axis="ch" ptType="node" func="cnt" op="equ" val="6">
                  <dgm:presOf axis="ch desOrSelf" ptType="node node" st="5 1" cnt="1 0"/>
                </dgm:if>
                <dgm:else name="Name74">
                  <dgm:presOf axis="ch desOrSelf" ptType="node node" st="6 1" cnt="1 0"/>
                </dgm:else>
              </dgm:choose>
            </dgm:else>
          </dgm:choose>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75">
            <dgm:if name="Name76" func="var" arg="dir" op="equ" val="norm">
              <dgm:presOf axis="ch desOrSelf" ptType="node node" st="2 1" cnt="1 0"/>
            </dgm:if>
            <dgm:else name="Name77">
              <dgm:choose name="Name78">
                <dgm:if name="Name79" axis="ch" ptType="node" func="cnt" op="equ" val="2">
                  <dgm:presOf axis="ch desOrSelf" ptType="node node" st="1 1" cnt="1 0"/>
                </dgm:if>
                <dgm:if name="Name80" axis="ch" ptType="node" func="cnt" op="equ" val="3">
                  <dgm:presOf axis="ch desOrSelf" ptType="node node" st="2 1" cnt="1 0"/>
                </dgm:if>
                <dgm:if name="Name81" axis="ch" ptType="node" func="cnt" op="equ" val="4">
                  <dgm:presOf axis="ch desOrSelf" ptType="node node" st="3 1" cnt="1 0"/>
                </dgm:if>
                <dgm:if name="Name82" axis="ch" ptType="node" func="cnt" op="equ" val="5">
                  <dgm:presOf axis="ch desOrSelf" ptType="node node" st="4 1" cnt="1 0"/>
                </dgm:if>
                <dgm:if name="Name83" axis="ch" ptType="node" func="cnt" op="equ" val="6">
                  <dgm:presOf axis="ch desOrSelf" ptType="node node" st="5 1" cnt="1 0"/>
                </dgm:if>
                <dgm:else name="Name84">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85"/>
    </dgm:choose>
    <dgm:choose name="Name86">
      <dgm:if name="Name87" axis="ch" ptType="node" func="cnt" op="gte" val="3">
        <dgm:layoutNode name="wedge3">
          <dgm:alg type="sp"/>
          <dgm:choose name="Name88">
            <dgm:if name="Name89" axis="ch" ptType="node" func="cnt" op="equ" val="3">
              <dgm:shape xmlns:r="http://schemas.openxmlformats.org/officeDocument/2006/relationships" type="pie" r:blip="">
                <dgm:adjLst>
                  <dgm:adj idx="1" val="150"/>
                  <dgm:adj idx="2" val="270"/>
                </dgm:adjLst>
              </dgm:shape>
            </dgm:if>
            <dgm:if name="Name90" axis="ch" ptType="node" func="cnt" op="equ" val="4">
              <dgm:shape xmlns:r="http://schemas.openxmlformats.org/officeDocument/2006/relationships" type="pie" r:blip="">
                <dgm:adjLst>
                  <dgm:adj idx="1" val="90"/>
                  <dgm:adj idx="2" val="180"/>
                </dgm:adjLst>
              </dgm:shape>
            </dgm:if>
            <dgm:if name="Name91" axis="ch" ptType="node" func="cnt" op="equ" val="5">
              <dgm:shape xmlns:r="http://schemas.openxmlformats.org/officeDocument/2006/relationships" type="pie" r:blip="">
                <dgm:adjLst>
                  <dgm:adj idx="1" val="54"/>
                  <dgm:adj idx="2" val="126"/>
                </dgm:adjLst>
              </dgm:shape>
            </dgm:if>
            <dgm:if name="Name92" axis="ch" ptType="node" func="cnt" op="equ" val="6">
              <dgm:shape xmlns:r="http://schemas.openxmlformats.org/officeDocument/2006/relationships" type="pie" r:blip="">
                <dgm:adjLst>
                  <dgm:adj idx="1" val="30"/>
                  <dgm:adj idx="2" val="90"/>
                </dgm:adjLst>
              </dgm:shape>
            </dgm:if>
            <dgm:else name="Name93">
              <dgm:shape xmlns:r="http://schemas.openxmlformats.org/officeDocument/2006/relationships" type="pie" r:blip="">
                <dgm:adjLst>
                  <dgm:adj idx="1" val="12.85714"/>
                  <dgm:adj idx="2" val="64.28571"/>
                </dgm:adjLst>
              </dgm:shape>
            </dgm:else>
          </dgm:choose>
          <dgm:choose name="Name94">
            <dgm:if name="Name95" func="var" arg="dir" op="equ" val="norm">
              <dgm:presOf axis="ch desOrSelf" ptType="node node" st="3 1" cnt="1 0"/>
            </dgm:if>
            <dgm:else name="Name96">
              <dgm:choose name="Name97">
                <dgm:if name="Name98" axis="ch" ptType="node" func="cnt" op="equ" val="3">
                  <dgm:presOf axis="ch desOrSelf" ptType="node node" st="1 1" cnt="1 0"/>
                </dgm:if>
                <dgm:if name="Name99" axis="ch" ptType="node" func="cnt" op="equ" val="4">
                  <dgm:presOf axis="ch desOrSelf" ptType="node node" st="2 1" cnt="1 0"/>
                </dgm:if>
                <dgm:if name="Name100" axis="ch" ptType="node" func="cnt" op="equ" val="5">
                  <dgm:presOf axis="ch desOrSelf" ptType="node node" st="3 1" cnt="1 0"/>
                </dgm:if>
                <dgm:if name="Name101" axis="ch" ptType="node" func="cnt" op="equ" val="6">
                  <dgm:presOf axis="ch desOrSelf" ptType="node node" st="4 1" cnt="1 0"/>
                </dgm:if>
                <dgm:else name="Name102">
                  <dgm:presOf axis="ch desOrSelf" ptType="node node" st="5 1" cnt="1 0"/>
                </dgm:else>
              </dgm:choose>
            </dgm:else>
          </dgm:choose>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103">
            <dgm:if name="Name104" func="var" arg="dir" op="equ" val="norm">
              <dgm:presOf axis="ch desOrSelf" ptType="node node" st="3 1" cnt="1 0"/>
            </dgm:if>
            <dgm:else name="Name105">
              <dgm:choose name="Name106">
                <dgm:if name="Name107" axis="ch" ptType="node" func="cnt" op="equ" val="3">
                  <dgm:presOf axis="ch desOrSelf" ptType="node node" st="1 1" cnt="1 0"/>
                </dgm:if>
                <dgm:if name="Name108" axis="ch" ptType="node" func="cnt" op="equ" val="4">
                  <dgm:presOf axis="ch desOrSelf" ptType="node node" st="2 1" cnt="1 0"/>
                </dgm:if>
                <dgm:if name="Name109" axis="ch" ptType="node" func="cnt" op="equ" val="5">
                  <dgm:presOf axis="ch desOrSelf" ptType="node node" st="3 1" cnt="1 0"/>
                </dgm:if>
                <dgm:if name="Name110" axis="ch" ptType="node" func="cnt" op="equ" val="6">
                  <dgm:presOf axis="ch desOrSelf" ptType="node node" st="4 1" cnt="1 0"/>
                </dgm:if>
                <dgm:else name="Name111">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12"/>
    </dgm:choose>
    <dgm:choose name="Name113">
      <dgm:if name="Name114" axis="ch" ptType="node" func="cnt" op="gte" val="4">
        <dgm:layoutNode name="wedge4">
          <dgm:alg type="sp"/>
          <dgm:choose name="Name115">
            <dgm:if name="Name116" axis="ch" ptType="node" func="cnt" op="equ" val="4">
              <dgm:shape xmlns:r="http://schemas.openxmlformats.org/officeDocument/2006/relationships" type="pie" r:blip="">
                <dgm:adjLst>
                  <dgm:adj idx="1" val="180"/>
                  <dgm:adj idx="2" val="270"/>
                </dgm:adjLst>
              </dgm:shape>
            </dgm:if>
            <dgm:if name="Name117" axis="ch" ptType="node" func="cnt" op="equ" val="5">
              <dgm:shape xmlns:r="http://schemas.openxmlformats.org/officeDocument/2006/relationships" type="pie" r:blip="">
                <dgm:adjLst>
                  <dgm:adj idx="1" val="126"/>
                  <dgm:adj idx="2" val="198"/>
                </dgm:adjLst>
              </dgm:shape>
            </dgm:if>
            <dgm:if name="Name118" axis="ch" ptType="node" func="cnt" op="equ" val="6">
              <dgm:shape xmlns:r="http://schemas.openxmlformats.org/officeDocument/2006/relationships" type="pie" r:blip="">
                <dgm:adjLst>
                  <dgm:adj idx="1" val="90"/>
                  <dgm:adj idx="2" val="150"/>
                </dgm:adjLst>
              </dgm:shape>
            </dgm:if>
            <dgm:else name="Name119">
              <dgm:shape xmlns:r="http://schemas.openxmlformats.org/officeDocument/2006/relationships" type="pie" r:blip="">
                <dgm:adjLst>
                  <dgm:adj idx="1" val="64.2871"/>
                  <dgm:adj idx="2" val="115.7143"/>
                </dgm:adjLst>
              </dgm:shape>
            </dgm:else>
          </dgm:choose>
          <dgm:choose name="Name120">
            <dgm:if name="Name121" func="var" arg="dir" op="equ" val="norm">
              <dgm:presOf axis="ch desOrSelf" ptType="node node" st="4 1" cnt="1 0"/>
            </dgm:if>
            <dgm:else name="Name122">
              <dgm:choose name="Name123">
                <dgm:if name="Name124" axis="ch" ptType="node" func="cnt" op="equ" val="4">
                  <dgm:presOf axis="ch desOrSelf" ptType="node node" st="1 1" cnt="1 0"/>
                </dgm:if>
                <dgm:if name="Name125" axis="ch" ptType="node" func="cnt" op="equ" val="5">
                  <dgm:presOf axis="ch desOrSelf" ptType="node node" st="2 1" cnt="1 0"/>
                </dgm:if>
                <dgm:if name="Name126" axis="ch" ptType="node" func="cnt" op="equ" val="6">
                  <dgm:presOf axis="ch desOrSelf" ptType="node node" st="3 1" cnt="1 0"/>
                </dgm:if>
                <dgm:else name="Name127">
                  <dgm:presOf axis="ch desOrSelf" ptType="node node" st="4 1" cnt="1 0"/>
                </dgm:else>
              </dgm:choose>
            </dgm:else>
          </dgm:choose>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28">
            <dgm:if name="Name129" func="var" arg="dir" op="equ" val="norm">
              <dgm:presOf axis="ch desOrSelf" ptType="node node" st="4 1" cnt="1 0"/>
            </dgm:if>
            <dgm:else name="Name130">
              <dgm:choose name="Name131">
                <dgm:if name="Name132" axis="ch" ptType="node" func="cnt" op="equ" val="4">
                  <dgm:presOf axis="ch desOrSelf" ptType="node node" st="1 1" cnt="1 0"/>
                </dgm:if>
                <dgm:if name="Name133" axis="ch" ptType="node" func="cnt" op="equ" val="5">
                  <dgm:presOf axis="ch desOrSelf" ptType="node node" st="2 1" cnt="1 0"/>
                </dgm:if>
                <dgm:if name="Name134" axis="ch" ptType="node" func="cnt" op="equ" val="6">
                  <dgm:presOf axis="ch desOrSelf" ptType="node node" st="3 1" cnt="1 0"/>
                </dgm:if>
                <dgm:else name="Name135">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36"/>
    </dgm:choose>
    <dgm:choose name="Name137">
      <dgm:if name="Name138" axis="ch" ptType="node" func="cnt" op="gte" val="5">
        <dgm:layoutNode name="wedge5">
          <dgm:alg type="sp"/>
          <dgm:choose name="Name139">
            <dgm:if name="Name140" axis="ch" ptType="node" func="cnt" op="equ" val="5">
              <dgm:shape xmlns:r="http://schemas.openxmlformats.org/officeDocument/2006/relationships" type="pie" r:blip="">
                <dgm:adjLst>
                  <dgm:adj idx="1" val="198"/>
                  <dgm:adj idx="2" val="270"/>
                </dgm:adjLst>
              </dgm:shape>
            </dgm:if>
            <dgm:if name="Name141" axis="ch" ptType="node" func="cnt" op="equ" val="6">
              <dgm:shape xmlns:r="http://schemas.openxmlformats.org/officeDocument/2006/relationships" type="pie" r:blip="">
                <dgm:adjLst>
                  <dgm:adj idx="1" val="150"/>
                  <dgm:adj idx="2" val="210"/>
                </dgm:adjLst>
              </dgm:shape>
            </dgm:if>
            <dgm:else name="Name142">
              <dgm:shape xmlns:r="http://schemas.openxmlformats.org/officeDocument/2006/relationships" type="pie" r:blip="">
                <dgm:adjLst>
                  <dgm:adj idx="1" val="115.7143"/>
                  <dgm:adj idx="2" val="167.1429"/>
                </dgm:adjLst>
              </dgm:shape>
            </dgm:else>
          </dgm:choose>
          <dgm:choose name="Name143">
            <dgm:if name="Name144" func="var" arg="dir" op="equ" val="norm">
              <dgm:presOf axis="ch desOrSelf" ptType="node node" st="5 1" cnt="1 0"/>
            </dgm:if>
            <dgm:else name="Name145">
              <dgm:choose name="Name146">
                <dgm:if name="Name147" axis="ch" ptType="node" func="cnt" op="equ" val="5">
                  <dgm:presOf axis="ch desOrSelf" ptType="node node" st="1 1" cnt="1 0"/>
                </dgm:if>
                <dgm:if name="Name148" axis="ch" ptType="node" func="cnt" op="equ" val="6">
                  <dgm:presOf axis="ch desOrSelf" ptType="node node" st="2 1" cnt="1 0"/>
                </dgm:if>
                <dgm:else name="Name149">
                  <dgm:presOf axis="ch desOrSelf" ptType="node node" st="3 1" cnt="1 0"/>
                </dgm:else>
              </dgm:choose>
            </dgm:else>
          </dgm:choose>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50">
            <dgm:if name="Name151" func="var" arg="dir" op="equ" val="norm">
              <dgm:presOf axis="ch desOrSelf" ptType="node node" st="5 1" cnt="1 0"/>
            </dgm:if>
            <dgm:else name="Name152">
              <dgm:choose name="Name153">
                <dgm:if name="Name154" axis="ch" ptType="node" func="cnt" op="equ" val="5">
                  <dgm:presOf axis="ch desOrSelf" ptType="node node" st="1 1" cnt="1 0"/>
                </dgm:if>
                <dgm:if name="Name155" axis="ch" ptType="node" func="cnt" op="equ" val="6">
                  <dgm:presOf axis="ch desOrSelf" ptType="node node" st="2 1" cnt="1 0"/>
                </dgm:if>
                <dgm:else name="Name156">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57"/>
    </dgm:choose>
    <dgm:choose name="Name158">
      <dgm:if name="Name159" axis="ch" ptType="node" func="cnt" op="gte" val="6">
        <dgm:layoutNode name="wedge6">
          <dgm:alg type="sp"/>
          <dgm:choose name="Name160">
            <dgm:if name="Name161" axis="ch" ptType="node" func="cnt" op="equ" val="6">
              <dgm:shape xmlns:r="http://schemas.openxmlformats.org/officeDocument/2006/relationships" type="pie" r:blip="">
                <dgm:adjLst>
                  <dgm:adj idx="1" val="210"/>
                  <dgm:adj idx="2" val="270"/>
                </dgm:adjLst>
              </dgm:shape>
            </dgm:if>
            <dgm:else name="Name162">
              <dgm:shape xmlns:r="http://schemas.openxmlformats.org/officeDocument/2006/relationships" type="pie" r:blip="">
                <dgm:adjLst>
                  <dgm:adj idx="1" val="167.1429"/>
                  <dgm:adj idx="2" val="218.5714"/>
                </dgm:adjLst>
              </dgm:shape>
            </dgm:else>
          </dgm:choose>
          <dgm:choose name="Name163">
            <dgm:if name="Name164" func="var" arg="dir" op="equ" val="norm">
              <dgm:presOf axis="ch desOrSelf" ptType="node node" st="6 1" cnt="1 0"/>
            </dgm:if>
            <dgm:else name="Name165">
              <dgm:choose name="Name166">
                <dgm:if name="Name167" axis="ch" ptType="node" func="cnt" op="equ" val="6">
                  <dgm:presOf axis="ch desOrSelf" ptType="node node" st="1 1" cnt="1 0"/>
                </dgm:if>
                <dgm:else name="Name168">
                  <dgm:presOf axis="ch desOrSelf" ptType="node node" st="2 1" cnt="1 0"/>
                </dgm:else>
              </dgm:choose>
            </dgm:else>
          </dgm:choose>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69">
            <dgm:if name="Name170" func="var" arg="dir" op="equ" val="norm">
              <dgm:presOf axis="ch desOrSelf" ptType="node node" st="6 1" cnt="1 0"/>
            </dgm:if>
            <dgm:else name="Name171">
              <dgm:choose name="Name172">
                <dgm:if name="Name173" axis="ch" ptType="node" func="cnt" op="equ" val="6">
                  <dgm:presOf axis="ch desOrSelf" ptType="node node" st="1 1" cnt="1 0"/>
                </dgm:if>
                <dgm:else name="Name174">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75"/>
    </dgm:choose>
    <dgm:choose name="Name176">
      <dgm:if name="Name177" axis="ch" ptType="node" func="cnt" op="gte" val="7">
        <dgm:layoutNode name="wedge7">
          <dgm:alg type="sp"/>
          <dgm:shape xmlns:r="http://schemas.openxmlformats.org/officeDocument/2006/relationships" type="pie" r:blip="">
            <dgm:adjLst>
              <dgm:adj idx="1" val="218.5714"/>
              <dgm:adj idx="2" val="270"/>
            </dgm:adjLst>
          </dgm:shape>
          <dgm:choose name="Name178">
            <dgm:if name="Name179" func="var" arg="dir" op="equ" val="norm">
              <dgm:presOf axis="ch desOrSelf" ptType="node node" st="7 1" cnt="1 0"/>
            </dgm:if>
            <dgm:else name="Name180">
              <dgm:presOf axis="ch desOrSelf" ptType="node node" st="1 1" cnt="1 0"/>
            </dgm:else>
          </dgm:choose>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81">
            <dgm:if name="Name182" func="var" arg="dir" op="equ" val="norm">
              <dgm:presOf axis="ch desOrSelf" ptType="node node" st="7 1" cnt="1 0"/>
            </dgm:if>
            <dgm:else name="Name183">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84"/>
    </dgm:choose>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es-ES" smtClean="0"/>
              <a:t>Haga clic para modificar el estilo de título del patrón</a:t>
            </a:r>
            <a:endParaRPr lang="es-EC"/>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smtClean="0"/>
              <a:t>Haga clic para editar el estilo de subtítulo del patrón</a:t>
            </a:r>
            <a:endParaRPr lang="es-EC"/>
          </a:p>
        </p:txBody>
      </p:sp>
      <p:sp>
        <p:nvSpPr>
          <p:cNvPr id="4" name="Marcador de fecha 3"/>
          <p:cNvSpPr>
            <a:spLocks noGrp="1"/>
          </p:cNvSpPr>
          <p:nvPr>
            <p:ph type="dt" sz="half" idx="10"/>
          </p:nvPr>
        </p:nvSpPr>
        <p:spPr/>
        <p:txBody>
          <a:bodyPr/>
          <a:lstStyle/>
          <a:p>
            <a:fld id="{C436E747-E1DB-4FBD-B2A3-AA842C8A359C}" type="datetimeFigureOut">
              <a:rPr lang="es-EC" smtClean="0"/>
              <a:t>8/3/2018</a:t>
            </a:fld>
            <a:endParaRPr lang="es-EC"/>
          </a:p>
        </p:txBody>
      </p:sp>
      <p:sp>
        <p:nvSpPr>
          <p:cNvPr id="5" name="Marcador de pie de página 4"/>
          <p:cNvSpPr>
            <a:spLocks noGrp="1"/>
          </p:cNvSpPr>
          <p:nvPr>
            <p:ph type="ftr" sz="quarter" idx="11"/>
          </p:nvPr>
        </p:nvSpPr>
        <p:spPr/>
        <p:txBody>
          <a:bodyPr/>
          <a:lstStyle/>
          <a:p>
            <a:endParaRPr lang="es-EC"/>
          </a:p>
        </p:txBody>
      </p:sp>
      <p:sp>
        <p:nvSpPr>
          <p:cNvPr id="6" name="Marcador de número de diapositiva 5"/>
          <p:cNvSpPr>
            <a:spLocks noGrp="1"/>
          </p:cNvSpPr>
          <p:nvPr>
            <p:ph type="sldNum" sz="quarter" idx="12"/>
          </p:nvPr>
        </p:nvSpPr>
        <p:spPr/>
        <p:txBody>
          <a:bodyPr/>
          <a:lstStyle/>
          <a:p>
            <a:fld id="{AA4DC35E-B6E5-4F4A-B045-83085F84DFF1}" type="slidenum">
              <a:rPr lang="es-EC" smtClean="0"/>
              <a:t>‹Nº›</a:t>
            </a:fld>
            <a:endParaRPr lang="es-EC"/>
          </a:p>
        </p:txBody>
      </p:sp>
    </p:spTree>
    <p:extLst>
      <p:ext uri="{BB962C8B-B14F-4D97-AF65-F5344CB8AC3E}">
        <p14:creationId xmlns:p14="http://schemas.microsoft.com/office/powerpoint/2010/main" val="9207914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EC"/>
          </a:p>
        </p:txBody>
      </p:sp>
      <p:sp>
        <p:nvSpPr>
          <p:cNvPr id="3" name="Marcador de texto vertical 2"/>
          <p:cNvSpPr>
            <a:spLocks noGrp="1"/>
          </p:cNvSpPr>
          <p:nvPr>
            <p:ph type="body" orient="vert" idx="1"/>
          </p:nvPr>
        </p:nvSpPr>
        <p:spPr/>
        <p:txBody>
          <a:bodyPr vert="eaVert"/>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C"/>
          </a:p>
        </p:txBody>
      </p:sp>
      <p:sp>
        <p:nvSpPr>
          <p:cNvPr id="4" name="Marcador de fecha 3"/>
          <p:cNvSpPr>
            <a:spLocks noGrp="1"/>
          </p:cNvSpPr>
          <p:nvPr>
            <p:ph type="dt" sz="half" idx="10"/>
          </p:nvPr>
        </p:nvSpPr>
        <p:spPr/>
        <p:txBody>
          <a:bodyPr/>
          <a:lstStyle/>
          <a:p>
            <a:fld id="{C436E747-E1DB-4FBD-B2A3-AA842C8A359C}" type="datetimeFigureOut">
              <a:rPr lang="es-EC" smtClean="0"/>
              <a:t>8/3/2018</a:t>
            </a:fld>
            <a:endParaRPr lang="es-EC"/>
          </a:p>
        </p:txBody>
      </p:sp>
      <p:sp>
        <p:nvSpPr>
          <p:cNvPr id="5" name="Marcador de pie de página 4"/>
          <p:cNvSpPr>
            <a:spLocks noGrp="1"/>
          </p:cNvSpPr>
          <p:nvPr>
            <p:ph type="ftr" sz="quarter" idx="11"/>
          </p:nvPr>
        </p:nvSpPr>
        <p:spPr/>
        <p:txBody>
          <a:bodyPr/>
          <a:lstStyle/>
          <a:p>
            <a:endParaRPr lang="es-EC"/>
          </a:p>
        </p:txBody>
      </p:sp>
      <p:sp>
        <p:nvSpPr>
          <p:cNvPr id="6" name="Marcador de número de diapositiva 5"/>
          <p:cNvSpPr>
            <a:spLocks noGrp="1"/>
          </p:cNvSpPr>
          <p:nvPr>
            <p:ph type="sldNum" sz="quarter" idx="12"/>
          </p:nvPr>
        </p:nvSpPr>
        <p:spPr/>
        <p:txBody>
          <a:bodyPr/>
          <a:lstStyle/>
          <a:p>
            <a:fld id="{AA4DC35E-B6E5-4F4A-B045-83085F84DFF1}" type="slidenum">
              <a:rPr lang="es-EC" smtClean="0"/>
              <a:t>‹Nº›</a:t>
            </a:fld>
            <a:endParaRPr lang="es-EC"/>
          </a:p>
        </p:txBody>
      </p:sp>
    </p:spTree>
    <p:extLst>
      <p:ext uri="{BB962C8B-B14F-4D97-AF65-F5344CB8AC3E}">
        <p14:creationId xmlns:p14="http://schemas.microsoft.com/office/powerpoint/2010/main" val="8304805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es-ES" smtClean="0"/>
              <a:t>Haga clic para modificar el estilo de título del patrón</a:t>
            </a:r>
            <a:endParaRPr lang="es-EC"/>
          </a:p>
        </p:txBody>
      </p:sp>
      <p:sp>
        <p:nvSpPr>
          <p:cNvPr id="3" name="Marcador de texto vertical 2"/>
          <p:cNvSpPr>
            <a:spLocks noGrp="1"/>
          </p:cNvSpPr>
          <p:nvPr>
            <p:ph type="body" orient="vert" idx="1"/>
          </p:nvPr>
        </p:nvSpPr>
        <p:spPr>
          <a:xfrm>
            <a:off x="838200" y="365125"/>
            <a:ext cx="7734300" cy="5811838"/>
          </a:xfrm>
        </p:spPr>
        <p:txBody>
          <a:bodyPr vert="eaVert"/>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C"/>
          </a:p>
        </p:txBody>
      </p:sp>
      <p:sp>
        <p:nvSpPr>
          <p:cNvPr id="4" name="Marcador de fecha 3"/>
          <p:cNvSpPr>
            <a:spLocks noGrp="1"/>
          </p:cNvSpPr>
          <p:nvPr>
            <p:ph type="dt" sz="half" idx="10"/>
          </p:nvPr>
        </p:nvSpPr>
        <p:spPr/>
        <p:txBody>
          <a:bodyPr/>
          <a:lstStyle/>
          <a:p>
            <a:fld id="{C436E747-E1DB-4FBD-B2A3-AA842C8A359C}" type="datetimeFigureOut">
              <a:rPr lang="es-EC" smtClean="0"/>
              <a:t>8/3/2018</a:t>
            </a:fld>
            <a:endParaRPr lang="es-EC"/>
          </a:p>
        </p:txBody>
      </p:sp>
      <p:sp>
        <p:nvSpPr>
          <p:cNvPr id="5" name="Marcador de pie de página 4"/>
          <p:cNvSpPr>
            <a:spLocks noGrp="1"/>
          </p:cNvSpPr>
          <p:nvPr>
            <p:ph type="ftr" sz="quarter" idx="11"/>
          </p:nvPr>
        </p:nvSpPr>
        <p:spPr/>
        <p:txBody>
          <a:bodyPr/>
          <a:lstStyle/>
          <a:p>
            <a:endParaRPr lang="es-EC"/>
          </a:p>
        </p:txBody>
      </p:sp>
      <p:sp>
        <p:nvSpPr>
          <p:cNvPr id="6" name="Marcador de número de diapositiva 5"/>
          <p:cNvSpPr>
            <a:spLocks noGrp="1"/>
          </p:cNvSpPr>
          <p:nvPr>
            <p:ph type="sldNum" sz="quarter" idx="12"/>
          </p:nvPr>
        </p:nvSpPr>
        <p:spPr/>
        <p:txBody>
          <a:bodyPr/>
          <a:lstStyle/>
          <a:p>
            <a:fld id="{AA4DC35E-B6E5-4F4A-B045-83085F84DFF1}" type="slidenum">
              <a:rPr lang="es-EC" smtClean="0"/>
              <a:t>‹Nº›</a:t>
            </a:fld>
            <a:endParaRPr lang="es-EC"/>
          </a:p>
        </p:txBody>
      </p:sp>
    </p:spTree>
    <p:extLst>
      <p:ext uri="{BB962C8B-B14F-4D97-AF65-F5344CB8AC3E}">
        <p14:creationId xmlns:p14="http://schemas.microsoft.com/office/powerpoint/2010/main" val="38516865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EC"/>
          </a:p>
        </p:txBody>
      </p:sp>
      <p:sp>
        <p:nvSpPr>
          <p:cNvPr id="3" name="Marcador de contenido 2"/>
          <p:cNvSpPr>
            <a:spLocks noGrp="1"/>
          </p:cNvSpPr>
          <p:nvPr>
            <p:ph idx="1"/>
          </p:nvPr>
        </p:nvSpPr>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C"/>
          </a:p>
        </p:txBody>
      </p:sp>
      <p:sp>
        <p:nvSpPr>
          <p:cNvPr id="4" name="Marcador de fecha 3"/>
          <p:cNvSpPr>
            <a:spLocks noGrp="1"/>
          </p:cNvSpPr>
          <p:nvPr>
            <p:ph type="dt" sz="half" idx="10"/>
          </p:nvPr>
        </p:nvSpPr>
        <p:spPr/>
        <p:txBody>
          <a:bodyPr/>
          <a:lstStyle/>
          <a:p>
            <a:fld id="{C436E747-E1DB-4FBD-B2A3-AA842C8A359C}" type="datetimeFigureOut">
              <a:rPr lang="es-EC" smtClean="0"/>
              <a:t>8/3/2018</a:t>
            </a:fld>
            <a:endParaRPr lang="es-EC"/>
          </a:p>
        </p:txBody>
      </p:sp>
      <p:sp>
        <p:nvSpPr>
          <p:cNvPr id="5" name="Marcador de pie de página 4"/>
          <p:cNvSpPr>
            <a:spLocks noGrp="1"/>
          </p:cNvSpPr>
          <p:nvPr>
            <p:ph type="ftr" sz="quarter" idx="11"/>
          </p:nvPr>
        </p:nvSpPr>
        <p:spPr/>
        <p:txBody>
          <a:bodyPr/>
          <a:lstStyle/>
          <a:p>
            <a:endParaRPr lang="es-EC"/>
          </a:p>
        </p:txBody>
      </p:sp>
      <p:sp>
        <p:nvSpPr>
          <p:cNvPr id="6" name="Marcador de número de diapositiva 5"/>
          <p:cNvSpPr>
            <a:spLocks noGrp="1"/>
          </p:cNvSpPr>
          <p:nvPr>
            <p:ph type="sldNum" sz="quarter" idx="12"/>
          </p:nvPr>
        </p:nvSpPr>
        <p:spPr/>
        <p:txBody>
          <a:bodyPr/>
          <a:lstStyle/>
          <a:p>
            <a:fld id="{AA4DC35E-B6E5-4F4A-B045-83085F84DFF1}" type="slidenum">
              <a:rPr lang="es-EC" smtClean="0"/>
              <a:t>‹Nº›</a:t>
            </a:fld>
            <a:endParaRPr lang="es-EC"/>
          </a:p>
        </p:txBody>
      </p:sp>
    </p:spTree>
    <p:extLst>
      <p:ext uri="{BB962C8B-B14F-4D97-AF65-F5344CB8AC3E}">
        <p14:creationId xmlns:p14="http://schemas.microsoft.com/office/powerpoint/2010/main" val="2567628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es-ES" smtClean="0"/>
              <a:t>Haga clic para modificar el estilo de título del patrón</a:t>
            </a:r>
            <a:endParaRPr lang="es-EC"/>
          </a:p>
        </p:txBody>
      </p:sp>
      <p:sp>
        <p:nvSpPr>
          <p:cNvPr id="3" name="Marcador de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smtClean="0"/>
              <a:t>Editar el estilo de texto del patrón</a:t>
            </a:r>
          </a:p>
        </p:txBody>
      </p:sp>
      <p:sp>
        <p:nvSpPr>
          <p:cNvPr id="4" name="Marcador de fecha 3"/>
          <p:cNvSpPr>
            <a:spLocks noGrp="1"/>
          </p:cNvSpPr>
          <p:nvPr>
            <p:ph type="dt" sz="half" idx="10"/>
          </p:nvPr>
        </p:nvSpPr>
        <p:spPr/>
        <p:txBody>
          <a:bodyPr/>
          <a:lstStyle/>
          <a:p>
            <a:fld id="{C436E747-E1DB-4FBD-B2A3-AA842C8A359C}" type="datetimeFigureOut">
              <a:rPr lang="es-EC" smtClean="0"/>
              <a:t>8/3/2018</a:t>
            </a:fld>
            <a:endParaRPr lang="es-EC"/>
          </a:p>
        </p:txBody>
      </p:sp>
      <p:sp>
        <p:nvSpPr>
          <p:cNvPr id="5" name="Marcador de pie de página 4"/>
          <p:cNvSpPr>
            <a:spLocks noGrp="1"/>
          </p:cNvSpPr>
          <p:nvPr>
            <p:ph type="ftr" sz="quarter" idx="11"/>
          </p:nvPr>
        </p:nvSpPr>
        <p:spPr/>
        <p:txBody>
          <a:bodyPr/>
          <a:lstStyle/>
          <a:p>
            <a:endParaRPr lang="es-EC"/>
          </a:p>
        </p:txBody>
      </p:sp>
      <p:sp>
        <p:nvSpPr>
          <p:cNvPr id="6" name="Marcador de número de diapositiva 5"/>
          <p:cNvSpPr>
            <a:spLocks noGrp="1"/>
          </p:cNvSpPr>
          <p:nvPr>
            <p:ph type="sldNum" sz="quarter" idx="12"/>
          </p:nvPr>
        </p:nvSpPr>
        <p:spPr/>
        <p:txBody>
          <a:bodyPr/>
          <a:lstStyle/>
          <a:p>
            <a:fld id="{AA4DC35E-B6E5-4F4A-B045-83085F84DFF1}" type="slidenum">
              <a:rPr lang="es-EC" smtClean="0"/>
              <a:t>‹Nº›</a:t>
            </a:fld>
            <a:endParaRPr lang="es-EC"/>
          </a:p>
        </p:txBody>
      </p:sp>
    </p:spTree>
    <p:extLst>
      <p:ext uri="{BB962C8B-B14F-4D97-AF65-F5344CB8AC3E}">
        <p14:creationId xmlns:p14="http://schemas.microsoft.com/office/powerpoint/2010/main" val="4812156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EC"/>
          </a:p>
        </p:txBody>
      </p:sp>
      <p:sp>
        <p:nvSpPr>
          <p:cNvPr id="3" name="Marcador de contenido 2"/>
          <p:cNvSpPr>
            <a:spLocks noGrp="1"/>
          </p:cNvSpPr>
          <p:nvPr>
            <p:ph sz="half" idx="1"/>
          </p:nvPr>
        </p:nvSpPr>
        <p:spPr>
          <a:xfrm>
            <a:off x="838200" y="1825625"/>
            <a:ext cx="5181600" cy="4351338"/>
          </a:xfrm>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C"/>
          </a:p>
        </p:txBody>
      </p:sp>
      <p:sp>
        <p:nvSpPr>
          <p:cNvPr id="4" name="Marcador de contenido 3"/>
          <p:cNvSpPr>
            <a:spLocks noGrp="1"/>
          </p:cNvSpPr>
          <p:nvPr>
            <p:ph sz="half" idx="2"/>
          </p:nvPr>
        </p:nvSpPr>
        <p:spPr>
          <a:xfrm>
            <a:off x="6172200" y="1825625"/>
            <a:ext cx="5181600" cy="4351338"/>
          </a:xfrm>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C"/>
          </a:p>
        </p:txBody>
      </p:sp>
      <p:sp>
        <p:nvSpPr>
          <p:cNvPr id="5" name="Marcador de fecha 4"/>
          <p:cNvSpPr>
            <a:spLocks noGrp="1"/>
          </p:cNvSpPr>
          <p:nvPr>
            <p:ph type="dt" sz="half" idx="10"/>
          </p:nvPr>
        </p:nvSpPr>
        <p:spPr/>
        <p:txBody>
          <a:bodyPr/>
          <a:lstStyle/>
          <a:p>
            <a:fld id="{C436E747-E1DB-4FBD-B2A3-AA842C8A359C}" type="datetimeFigureOut">
              <a:rPr lang="es-EC" smtClean="0"/>
              <a:t>8/3/2018</a:t>
            </a:fld>
            <a:endParaRPr lang="es-EC"/>
          </a:p>
        </p:txBody>
      </p:sp>
      <p:sp>
        <p:nvSpPr>
          <p:cNvPr id="6" name="Marcador de pie de página 5"/>
          <p:cNvSpPr>
            <a:spLocks noGrp="1"/>
          </p:cNvSpPr>
          <p:nvPr>
            <p:ph type="ftr" sz="quarter" idx="11"/>
          </p:nvPr>
        </p:nvSpPr>
        <p:spPr/>
        <p:txBody>
          <a:bodyPr/>
          <a:lstStyle/>
          <a:p>
            <a:endParaRPr lang="es-EC"/>
          </a:p>
        </p:txBody>
      </p:sp>
      <p:sp>
        <p:nvSpPr>
          <p:cNvPr id="7" name="Marcador de número de diapositiva 6"/>
          <p:cNvSpPr>
            <a:spLocks noGrp="1"/>
          </p:cNvSpPr>
          <p:nvPr>
            <p:ph type="sldNum" sz="quarter" idx="12"/>
          </p:nvPr>
        </p:nvSpPr>
        <p:spPr/>
        <p:txBody>
          <a:bodyPr/>
          <a:lstStyle/>
          <a:p>
            <a:fld id="{AA4DC35E-B6E5-4F4A-B045-83085F84DFF1}" type="slidenum">
              <a:rPr lang="es-EC" smtClean="0"/>
              <a:t>‹Nº›</a:t>
            </a:fld>
            <a:endParaRPr lang="es-EC"/>
          </a:p>
        </p:txBody>
      </p:sp>
    </p:spTree>
    <p:extLst>
      <p:ext uri="{BB962C8B-B14F-4D97-AF65-F5344CB8AC3E}">
        <p14:creationId xmlns:p14="http://schemas.microsoft.com/office/powerpoint/2010/main" val="31000351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es-ES" smtClean="0"/>
              <a:t>Haga clic para modificar el estilo de título del patrón</a:t>
            </a:r>
            <a:endParaRPr lang="es-EC"/>
          </a:p>
        </p:txBody>
      </p:sp>
      <p:sp>
        <p:nvSpPr>
          <p:cNvPr id="3" name="Marcador de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Editar el estilo de texto del patrón</a:t>
            </a:r>
          </a:p>
        </p:txBody>
      </p:sp>
      <p:sp>
        <p:nvSpPr>
          <p:cNvPr id="4" name="Marcador de contenido 3"/>
          <p:cNvSpPr>
            <a:spLocks noGrp="1"/>
          </p:cNvSpPr>
          <p:nvPr>
            <p:ph sz="half" idx="2"/>
          </p:nvPr>
        </p:nvSpPr>
        <p:spPr>
          <a:xfrm>
            <a:off x="839788" y="2505075"/>
            <a:ext cx="5157787" cy="3684588"/>
          </a:xfrm>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C"/>
          </a:p>
        </p:txBody>
      </p:sp>
      <p:sp>
        <p:nvSpPr>
          <p:cNvPr id="5" name="Marcador de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Editar el estilo de texto del patrón</a:t>
            </a:r>
          </a:p>
        </p:txBody>
      </p:sp>
      <p:sp>
        <p:nvSpPr>
          <p:cNvPr id="6" name="Marcador de contenido 5"/>
          <p:cNvSpPr>
            <a:spLocks noGrp="1"/>
          </p:cNvSpPr>
          <p:nvPr>
            <p:ph sz="quarter" idx="4"/>
          </p:nvPr>
        </p:nvSpPr>
        <p:spPr>
          <a:xfrm>
            <a:off x="6172200" y="2505075"/>
            <a:ext cx="5183188" cy="3684588"/>
          </a:xfrm>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C"/>
          </a:p>
        </p:txBody>
      </p:sp>
      <p:sp>
        <p:nvSpPr>
          <p:cNvPr id="7" name="Marcador de fecha 6"/>
          <p:cNvSpPr>
            <a:spLocks noGrp="1"/>
          </p:cNvSpPr>
          <p:nvPr>
            <p:ph type="dt" sz="half" idx="10"/>
          </p:nvPr>
        </p:nvSpPr>
        <p:spPr/>
        <p:txBody>
          <a:bodyPr/>
          <a:lstStyle/>
          <a:p>
            <a:fld id="{C436E747-E1DB-4FBD-B2A3-AA842C8A359C}" type="datetimeFigureOut">
              <a:rPr lang="es-EC" smtClean="0"/>
              <a:t>8/3/2018</a:t>
            </a:fld>
            <a:endParaRPr lang="es-EC"/>
          </a:p>
        </p:txBody>
      </p:sp>
      <p:sp>
        <p:nvSpPr>
          <p:cNvPr id="8" name="Marcador de pie de página 7"/>
          <p:cNvSpPr>
            <a:spLocks noGrp="1"/>
          </p:cNvSpPr>
          <p:nvPr>
            <p:ph type="ftr" sz="quarter" idx="11"/>
          </p:nvPr>
        </p:nvSpPr>
        <p:spPr/>
        <p:txBody>
          <a:bodyPr/>
          <a:lstStyle/>
          <a:p>
            <a:endParaRPr lang="es-EC"/>
          </a:p>
        </p:txBody>
      </p:sp>
      <p:sp>
        <p:nvSpPr>
          <p:cNvPr id="9" name="Marcador de número de diapositiva 8"/>
          <p:cNvSpPr>
            <a:spLocks noGrp="1"/>
          </p:cNvSpPr>
          <p:nvPr>
            <p:ph type="sldNum" sz="quarter" idx="12"/>
          </p:nvPr>
        </p:nvSpPr>
        <p:spPr/>
        <p:txBody>
          <a:bodyPr/>
          <a:lstStyle/>
          <a:p>
            <a:fld id="{AA4DC35E-B6E5-4F4A-B045-83085F84DFF1}" type="slidenum">
              <a:rPr lang="es-EC" smtClean="0"/>
              <a:t>‹Nº›</a:t>
            </a:fld>
            <a:endParaRPr lang="es-EC"/>
          </a:p>
        </p:txBody>
      </p:sp>
    </p:spTree>
    <p:extLst>
      <p:ext uri="{BB962C8B-B14F-4D97-AF65-F5344CB8AC3E}">
        <p14:creationId xmlns:p14="http://schemas.microsoft.com/office/powerpoint/2010/main" val="33954477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EC"/>
          </a:p>
        </p:txBody>
      </p:sp>
      <p:sp>
        <p:nvSpPr>
          <p:cNvPr id="3" name="Marcador de fecha 2"/>
          <p:cNvSpPr>
            <a:spLocks noGrp="1"/>
          </p:cNvSpPr>
          <p:nvPr>
            <p:ph type="dt" sz="half" idx="10"/>
          </p:nvPr>
        </p:nvSpPr>
        <p:spPr/>
        <p:txBody>
          <a:bodyPr/>
          <a:lstStyle/>
          <a:p>
            <a:fld id="{C436E747-E1DB-4FBD-B2A3-AA842C8A359C}" type="datetimeFigureOut">
              <a:rPr lang="es-EC" smtClean="0"/>
              <a:t>8/3/2018</a:t>
            </a:fld>
            <a:endParaRPr lang="es-EC"/>
          </a:p>
        </p:txBody>
      </p:sp>
      <p:sp>
        <p:nvSpPr>
          <p:cNvPr id="4" name="Marcador de pie de página 3"/>
          <p:cNvSpPr>
            <a:spLocks noGrp="1"/>
          </p:cNvSpPr>
          <p:nvPr>
            <p:ph type="ftr" sz="quarter" idx="11"/>
          </p:nvPr>
        </p:nvSpPr>
        <p:spPr/>
        <p:txBody>
          <a:bodyPr/>
          <a:lstStyle/>
          <a:p>
            <a:endParaRPr lang="es-EC"/>
          </a:p>
        </p:txBody>
      </p:sp>
      <p:sp>
        <p:nvSpPr>
          <p:cNvPr id="5" name="Marcador de número de diapositiva 4"/>
          <p:cNvSpPr>
            <a:spLocks noGrp="1"/>
          </p:cNvSpPr>
          <p:nvPr>
            <p:ph type="sldNum" sz="quarter" idx="12"/>
          </p:nvPr>
        </p:nvSpPr>
        <p:spPr/>
        <p:txBody>
          <a:bodyPr/>
          <a:lstStyle/>
          <a:p>
            <a:fld id="{AA4DC35E-B6E5-4F4A-B045-83085F84DFF1}" type="slidenum">
              <a:rPr lang="es-EC" smtClean="0"/>
              <a:t>‹Nº›</a:t>
            </a:fld>
            <a:endParaRPr lang="es-EC"/>
          </a:p>
        </p:txBody>
      </p:sp>
    </p:spTree>
    <p:extLst>
      <p:ext uri="{BB962C8B-B14F-4D97-AF65-F5344CB8AC3E}">
        <p14:creationId xmlns:p14="http://schemas.microsoft.com/office/powerpoint/2010/main" val="16353177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C436E747-E1DB-4FBD-B2A3-AA842C8A359C}" type="datetimeFigureOut">
              <a:rPr lang="es-EC" smtClean="0"/>
              <a:t>8/3/2018</a:t>
            </a:fld>
            <a:endParaRPr lang="es-EC"/>
          </a:p>
        </p:txBody>
      </p:sp>
      <p:sp>
        <p:nvSpPr>
          <p:cNvPr id="3" name="Marcador de pie de página 2"/>
          <p:cNvSpPr>
            <a:spLocks noGrp="1"/>
          </p:cNvSpPr>
          <p:nvPr>
            <p:ph type="ftr" sz="quarter" idx="11"/>
          </p:nvPr>
        </p:nvSpPr>
        <p:spPr/>
        <p:txBody>
          <a:bodyPr/>
          <a:lstStyle/>
          <a:p>
            <a:endParaRPr lang="es-EC"/>
          </a:p>
        </p:txBody>
      </p:sp>
      <p:sp>
        <p:nvSpPr>
          <p:cNvPr id="4" name="Marcador de número de diapositiva 3"/>
          <p:cNvSpPr>
            <a:spLocks noGrp="1"/>
          </p:cNvSpPr>
          <p:nvPr>
            <p:ph type="sldNum" sz="quarter" idx="12"/>
          </p:nvPr>
        </p:nvSpPr>
        <p:spPr/>
        <p:txBody>
          <a:bodyPr/>
          <a:lstStyle/>
          <a:p>
            <a:fld id="{AA4DC35E-B6E5-4F4A-B045-83085F84DFF1}" type="slidenum">
              <a:rPr lang="es-EC" smtClean="0"/>
              <a:t>‹Nº›</a:t>
            </a:fld>
            <a:endParaRPr lang="es-EC"/>
          </a:p>
        </p:txBody>
      </p:sp>
    </p:spTree>
    <p:extLst>
      <p:ext uri="{BB962C8B-B14F-4D97-AF65-F5344CB8AC3E}">
        <p14:creationId xmlns:p14="http://schemas.microsoft.com/office/powerpoint/2010/main" val="6112718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smtClean="0"/>
              <a:t>Haga clic para modificar el estilo de título del patrón</a:t>
            </a:r>
            <a:endParaRPr lang="es-EC"/>
          </a:p>
        </p:txBody>
      </p:sp>
      <p:sp>
        <p:nvSpPr>
          <p:cNvPr id="3" name="Marcador de conteni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C"/>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Editar el estilo de texto del patrón</a:t>
            </a:r>
          </a:p>
        </p:txBody>
      </p:sp>
      <p:sp>
        <p:nvSpPr>
          <p:cNvPr id="5" name="Marcador de fecha 4"/>
          <p:cNvSpPr>
            <a:spLocks noGrp="1"/>
          </p:cNvSpPr>
          <p:nvPr>
            <p:ph type="dt" sz="half" idx="10"/>
          </p:nvPr>
        </p:nvSpPr>
        <p:spPr/>
        <p:txBody>
          <a:bodyPr/>
          <a:lstStyle/>
          <a:p>
            <a:fld id="{C436E747-E1DB-4FBD-B2A3-AA842C8A359C}" type="datetimeFigureOut">
              <a:rPr lang="es-EC" smtClean="0"/>
              <a:t>8/3/2018</a:t>
            </a:fld>
            <a:endParaRPr lang="es-EC"/>
          </a:p>
        </p:txBody>
      </p:sp>
      <p:sp>
        <p:nvSpPr>
          <p:cNvPr id="6" name="Marcador de pie de página 5"/>
          <p:cNvSpPr>
            <a:spLocks noGrp="1"/>
          </p:cNvSpPr>
          <p:nvPr>
            <p:ph type="ftr" sz="quarter" idx="11"/>
          </p:nvPr>
        </p:nvSpPr>
        <p:spPr/>
        <p:txBody>
          <a:bodyPr/>
          <a:lstStyle/>
          <a:p>
            <a:endParaRPr lang="es-EC"/>
          </a:p>
        </p:txBody>
      </p:sp>
      <p:sp>
        <p:nvSpPr>
          <p:cNvPr id="7" name="Marcador de número de diapositiva 6"/>
          <p:cNvSpPr>
            <a:spLocks noGrp="1"/>
          </p:cNvSpPr>
          <p:nvPr>
            <p:ph type="sldNum" sz="quarter" idx="12"/>
          </p:nvPr>
        </p:nvSpPr>
        <p:spPr/>
        <p:txBody>
          <a:bodyPr/>
          <a:lstStyle/>
          <a:p>
            <a:fld id="{AA4DC35E-B6E5-4F4A-B045-83085F84DFF1}" type="slidenum">
              <a:rPr lang="es-EC" smtClean="0"/>
              <a:t>‹Nº›</a:t>
            </a:fld>
            <a:endParaRPr lang="es-EC"/>
          </a:p>
        </p:txBody>
      </p:sp>
    </p:spTree>
    <p:extLst>
      <p:ext uri="{BB962C8B-B14F-4D97-AF65-F5344CB8AC3E}">
        <p14:creationId xmlns:p14="http://schemas.microsoft.com/office/powerpoint/2010/main" val="32534804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smtClean="0"/>
              <a:t>Haga clic para modificar el estilo de título del patrón</a:t>
            </a:r>
            <a:endParaRPr lang="es-EC"/>
          </a:p>
        </p:txBody>
      </p:sp>
      <p:sp>
        <p:nvSpPr>
          <p:cNvPr id="3" name="Marcador de posición de imagen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C"/>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Editar el estilo de texto del patrón</a:t>
            </a:r>
          </a:p>
        </p:txBody>
      </p:sp>
      <p:sp>
        <p:nvSpPr>
          <p:cNvPr id="5" name="Marcador de fecha 4"/>
          <p:cNvSpPr>
            <a:spLocks noGrp="1"/>
          </p:cNvSpPr>
          <p:nvPr>
            <p:ph type="dt" sz="half" idx="10"/>
          </p:nvPr>
        </p:nvSpPr>
        <p:spPr/>
        <p:txBody>
          <a:bodyPr/>
          <a:lstStyle/>
          <a:p>
            <a:fld id="{C436E747-E1DB-4FBD-B2A3-AA842C8A359C}" type="datetimeFigureOut">
              <a:rPr lang="es-EC" smtClean="0"/>
              <a:t>8/3/2018</a:t>
            </a:fld>
            <a:endParaRPr lang="es-EC"/>
          </a:p>
        </p:txBody>
      </p:sp>
      <p:sp>
        <p:nvSpPr>
          <p:cNvPr id="6" name="Marcador de pie de página 5"/>
          <p:cNvSpPr>
            <a:spLocks noGrp="1"/>
          </p:cNvSpPr>
          <p:nvPr>
            <p:ph type="ftr" sz="quarter" idx="11"/>
          </p:nvPr>
        </p:nvSpPr>
        <p:spPr/>
        <p:txBody>
          <a:bodyPr/>
          <a:lstStyle/>
          <a:p>
            <a:endParaRPr lang="es-EC"/>
          </a:p>
        </p:txBody>
      </p:sp>
      <p:sp>
        <p:nvSpPr>
          <p:cNvPr id="7" name="Marcador de número de diapositiva 6"/>
          <p:cNvSpPr>
            <a:spLocks noGrp="1"/>
          </p:cNvSpPr>
          <p:nvPr>
            <p:ph type="sldNum" sz="quarter" idx="12"/>
          </p:nvPr>
        </p:nvSpPr>
        <p:spPr/>
        <p:txBody>
          <a:bodyPr/>
          <a:lstStyle/>
          <a:p>
            <a:fld id="{AA4DC35E-B6E5-4F4A-B045-83085F84DFF1}" type="slidenum">
              <a:rPr lang="es-EC" smtClean="0"/>
              <a:t>‹Nº›</a:t>
            </a:fld>
            <a:endParaRPr lang="es-EC"/>
          </a:p>
        </p:txBody>
      </p:sp>
    </p:spTree>
    <p:extLst>
      <p:ext uri="{BB962C8B-B14F-4D97-AF65-F5344CB8AC3E}">
        <p14:creationId xmlns:p14="http://schemas.microsoft.com/office/powerpoint/2010/main" val="18964783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smtClean="0"/>
              <a:t>Haga clic para modificar el estilo de título del patrón</a:t>
            </a:r>
            <a:endParaRPr lang="es-EC"/>
          </a:p>
        </p:txBody>
      </p:sp>
      <p:sp>
        <p:nvSpPr>
          <p:cNvPr id="3" name="Marcador de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C"/>
          </a:p>
        </p:txBody>
      </p:sp>
      <p:sp>
        <p:nvSpPr>
          <p:cNvPr id="4" name="Marcador de fech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436E747-E1DB-4FBD-B2A3-AA842C8A359C}" type="datetimeFigureOut">
              <a:rPr lang="es-EC" smtClean="0"/>
              <a:t>8/3/2018</a:t>
            </a:fld>
            <a:endParaRPr lang="es-EC"/>
          </a:p>
        </p:txBody>
      </p:sp>
      <p:sp>
        <p:nvSpPr>
          <p:cNvPr id="5" name="Marcador de pie de pá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C"/>
          </a:p>
        </p:txBody>
      </p:sp>
      <p:sp>
        <p:nvSpPr>
          <p:cNvPr id="6" name="Marcador de número de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DC35E-B6E5-4F4A-B045-83085F84DFF1}" type="slidenum">
              <a:rPr lang="es-EC" smtClean="0"/>
              <a:t>‹Nº›</a:t>
            </a:fld>
            <a:endParaRPr lang="es-EC"/>
          </a:p>
        </p:txBody>
      </p:sp>
    </p:spTree>
    <p:extLst>
      <p:ext uri="{BB962C8B-B14F-4D97-AF65-F5344CB8AC3E}">
        <p14:creationId xmlns:p14="http://schemas.microsoft.com/office/powerpoint/2010/main" val="305407848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C"/>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diagramLayout" Target="../diagrams/layout1.xml"/><Relationship Id="rId7" Type="http://schemas.openxmlformats.org/officeDocument/2006/relationships/diagramData" Target="../diagrams/data2.xml"/><Relationship Id="rId12" Type="http://schemas.openxmlformats.org/officeDocument/2006/relationships/image" Target="../media/image1.jpeg"/><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17.xml"/><Relationship Id="rId2" Type="http://schemas.openxmlformats.org/officeDocument/2006/relationships/diagramData" Target="../diagrams/data17.xml"/><Relationship Id="rId1" Type="http://schemas.openxmlformats.org/officeDocument/2006/relationships/slideLayout" Target="../slideLayouts/slideLayout2.xml"/><Relationship Id="rId6" Type="http://schemas.microsoft.com/office/2007/relationships/diagramDrawing" Target="../diagrams/drawing17.xml"/><Relationship Id="rId5" Type="http://schemas.openxmlformats.org/officeDocument/2006/relationships/diagramColors" Target="../diagrams/colors17.xml"/><Relationship Id="rId4" Type="http://schemas.openxmlformats.org/officeDocument/2006/relationships/diagramQuickStyle" Target="../diagrams/quickStyle17.xml"/></Relationships>
</file>

<file path=ppt/slides/_rels/slide11.xml.rels><?xml version="1.0" encoding="UTF-8" standalone="yes"?>
<Relationships xmlns="http://schemas.openxmlformats.org/package/2006/relationships"><Relationship Id="rId8" Type="http://schemas.openxmlformats.org/officeDocument/2006/relationships/diagramLayout" Target="../diagrams/layout19.xml"/><Relationship Id="rId3" Type="http://schemas.openxmlformats.org/officeDocument/2006/relationships/diagramLayout" Target="../diagrams/layout18.xml"/><Relationship Id="rId7" Type="http://schemas.openxmlformats.org/officeDocument/2006/relationships/diagramData" Target="../diagrams/data19.xml"/><Relationship Id="rId12" Type="http://schemas.openxmlformats.org/officeDocument/2006/relationships/image" Target="../media/image6.jpeg"/><Relationship Id="rId2" Type="http://schemas.openxmlformats.org/officeDocument/2006/relationships/diagramData" Target="../diagrams/data18.xml"/><Relationship Id="rId1" Type="http://schemas.openxmlformats.org/officeDocument/2006/relationships/slideLayout" Target="../slideLayouts/slideLayout2.xml"/><Relationship Id="rId6" Type="http://schemas.microsoft.com/office/2007/relationships/diagramDrawing" Target="../diagrams/drawing18.xml"/><Relationship Id="rId11" Type="http://schemas.microsoft.com/office/2007/relationships/diagramDrawing" Target="../diagrams/drawing19.xml"/><Relationship Id="rId5" Type="http://schemas.openxmlformats.org/officeDocument/2006/relationships/diagramColors" Target="../diagrams/colors18.xml"/><Relationship Id="rId10" Type="http://schemas.openxmlformats.org/officeDocument/2006/relationships/diagramColors" Target="../diagrams/colors19.xml"/><Relationship Id="rId4" Type="http://schemas.openxmlformats.org/officeDocument/2006/relationships/diagramQuickStyle" Target="../diagrams/quickStyle18.xml"/><Relationship Id="rId9" Type="http://schemas.openxmlformats.org/officeDocument/2006/relationships/diagramQuickStyle" Target="../diagrams/quickStyle19.xml"/></Relationships>
</file>

<file path=ppt/slides/_rels/slide12.xml.rels><?xml version="1.0" encoding="UTF-8" standalone="yes"?>
<Relationships xmlns="http://schemas.openxmlformats.org/package/2006/relationships"><Relationship Id="rId8" Type="http://schemas.openxmlformats.org/officeDocument/2006/relationships/diagramLayout" Target="../diagrams/layout21.xml"/><Relationship Id="rId3" Type="http://schemas.openxmlformats.org/officeDocument/2006/relationships/diagramLayout" Target="../diagrams/layout20.xml"/><Relationship Id="rId7" Type="http://schemas.openxmlformats.org/officeDocument/2006/relationships/diagramData" Target="../diagrams/data21.xml"/><Relationship Id="rId2" Type="http://schemas.openxmlformats.org/officeDocument/2006/relationships/diagramData" Target="../diagrams/data20.xml"/><Relationship Id="rId1" Type="http://schemas.openxmlformats.org/officeDocument/2006/relationships/slideLayout" Target="../slideLayouts/slideLayout2.xml"/><Relationship Id="rId6" Type="http://schemas.microsoft.com/office/2007/relationships/diagramDrawing" Target="../diagrams/drawing20.xml"/><Relationship Id="rId11" Type="http://schemas.microsoft.com/office/2007/relationships/diagramDrawing" Target="../diagrams/drawing21.xml"/><Relationship Id="rId5" Type="http://schemas.openxmlformats.org/officeDocument/2006/relationships/diagramColors" Target="../diagrams/colors20.xml"/><Relationship Id="rId10" Type="http://schemas.openxmlformats.org/officeDocument/2006/relationships/diagramColors" Target="../diagrams/colors21.xml"/><Relationship Id="rId4" Type="http://schemas.openxmlformats.org/officeDocument/2006/relationships/diagramQuickStyle" Target="../diagrams/quickStyle20.xml"/><Relationship Id="rId9" Type="http://schemas.openxmlformats.org/officeDocument/2006/relationships/diagramQuickStyle" Target="../diagrams/quickStyle21.xml"/></Relationships>
</file>

<file path=ppt/slides/_rels/slide2.xml.rels><?xml version="1.0" encoding="UTF-8" standalone="yes"?>
<Relationships xmlns="http://schemas.openxmlformats.org/package/2006/relationships"><Relationship Id="rId8" Type="http://schemas.openxmlformats.org/officeDocument/2006/relationships/diagramData" Target="../diagrams/data4.xml"/><Relationship Id="rId3" Type="http://schemas.openxmlformats.org/officeDocument/2006/relationships/diagramData" Target="../diagrams/data3.xml"/><Relationship Id="rId7" Type="http://schemas.microsoft.com/office/2007/relationships/diagramDrawing" Target="../diagrams/drawing3.xml"/><Relationship Id="rId12" Type="http://schemas.microsoft.com/office/2007/relationships/diagramDrawing" Target="../diagrams/drawing4.xml"/><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diagramColors" Target="../diagrams/colors3.xml"/><Relationship Id="rId11" Type="http://schemas.openxmlformats.org/officeDocument/2006/relationships/diagramColors" Target="../diagrams/colors4.xml"/><Relationship Id="rId5" Type="http://schemas.openxmlformats.org/officeDocument/2006/relationships/diagramQuickStyle" Target="../diagrams/quickStyle3.xml"/><Relationship Id="rId10" Type="http://schemas.openxmlformats.org/officeDocument/2006/relationships/diagramQuickStyle" Target="../diagrams/quickStyle4.xml"/><Relationship Id="rId4" Type="http://schemas.openxmlformats.org/officeDocument/2006/relationships/diagramLayout" Target="../diagrams/layout3.xml"/><Relationship Id="rId9" Type="http://schemas.openxmlformats.org/officeDocument/2006/relationships/diagramLayout" Target="../diagrams/layout4.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5.xml"/><Relationship Id="rId7" Type="http://schemas.openxmlformats.org/officeDocument/2006/relationships/image" Target="../media/image3.png"/><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4.xml.rels><?xml version="1.0" encoding="UTF-8" standalone="yes"?>
<Relationships xmlns="http://schemas.openxmlformats.org/package/2006/relationships"><Relationship Id="rId8" Type="http://schemas.openxmlformats.org/officeDocument/2006/relationships/diagramLayout" Target="../diagrams/layout7.xml"/><Relationship Id="rId3" Type="http://schemas.openxmlformats.org/officeDocument/2006/relationships/diagramLayout" Target="../diagrams/layout6.xml"/><Relationship Id="rId7" Type="http://schemas.openxmlformats.org/officeDocument/2006/relationships/diagramData" Target="../diagrams/data7.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11" Type="http://schemas.microsoft.com/office/2007/relationships/diagramDrawing" Target="../diagrams/drawing7.xml"/><Relationship Id="rId5" Type="http://schemas.openxmlformats.org/officeDocument/2006/relationships/diagramColors" Target="../diagrams/colors6.xml"/><Relationship Id="rId10" Type="http://schemas.openxmlformats.org/officeDocument/2006/relationships/diagramColors" Target="../diagrams/colors7.xml"/><Relationship Id="rId4" Type="http://schemas.openxmlformats.org/officeDocument/2006/relationships/diagramQuickStyle" Target="../diagrams/quickStyle6.xml"/><Relationship Id="rId9" Type="http://schemas.openxmlformats.org/officeDocument/2006/relationships/diagramQuickStyle" Target="../diagrams/quickStyle7.xml"/></Relationships>
</file>

<file path=ppt/slides/_rels/slide5.xml.rels><?xml version="1.0" encoding="UTF-8" standalone="yes"?>
<Relationships xmlns="http://schemas.openxmlformats.org/package/2006/relationships"><Relationship Id="rId8" Type="http://schemas.openxmlformats.org/officeDocument/2006/relationships/diagramLayout" Target="../diagrams/layout9.xml"/><Relationship Id="rId3" Type="http://schemas.openxmlformats.org/officeDocument/2006/relationships/diagramLayout" Target="../diagrams/layout8.xml"/><Relationship Id="rId7" Type="http://schemas.openxmlformats.org/officeDocument/2006/relationships/diagramData" Target="../diagrams/data9.xml"/><Relationship Id="rId12" Type="http://schemas.openxmlformats.org/officeDocument/2006/relationships/image" Target="../media/image4.jpeg"/><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11" Type="http://schemas.microsoft.com/office/2007/relationships/diagramDrawing" Target="../diagrams/drawing9.xml"/><Relationship Id="rId5" Type="http://schemas.openxmlformats.org/officeDocument/2006/relationships/diagramColors" Target="../diagrams/colors8.xml"/><Relationship Id="rId10" Type="http://schemas.openxmlformats.org/officeDocument/2006/relationships/diagramColors" Target="../diagrams/colors9.xml"/><Relationship Id="rId4" Type="http://schemas.openxmlformats.org/officeDocument/2006/relationships/diagramQuickStyle" Target="../diagrams/quickStyle8.xml"/><Relationship Id="rId9" Type="http://schemas.openxmlformats.org/officeDocument/2006/relationships/diagramQuickStyle" Target="../diagrams/quickStyle9.xml"/></Relationships>
</file>

<file path=ppt/slides/_rels/slide6.xml.rels><?xml version="1.0" encoding="UTF-8" standalone="yes"?>
<Relationships xmlns="http://schemas.openxmlformats.org/package/2006/relationships"><Relationship Id="rId8" Type="http://schemas.openxmlformats.org/officeDocument/2006/relationships/diagramLayout" Target="../diagrams/layout11.xml"/><Relationship Id="rId3" Type="http://schemas.openxmlformats.org/officeDocument/2006/relationships/diagramLayout" Target="../diagrams/layout10.xml"/><Relationship Id="rId7" Type="http://schemas.openxmlformats.org/officeDocument/2006/relationships/diagramData" Target="../diagrams/data11.xml"/><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0.xml"/><Relationship Id="rId11" Type="http://schemas.microsoft.com/office/2007/relationships/diagramDrawing" Target="../diagrams/drawing11.xml"/><Relationship Id="rId5" Type="http://schemas.openxmlformats.org/officeDocument/2006/relationships/diagramColors" Target="../diagrams/colors10.xml"/><Relationship Id="rId10" Type="http://schemas.openxmlformats.org/officeDocument/2006/relationships/diagramColors" Target="../diagrams/colors11.xml"/><Relationship Id="rId4" Type="http://schemas.openxmlformats.org/officeDocument/2006/relationships/diagramQuickStyle" Target="../diagrams/quickStyle10.xml"/><Relationship Id="rId9" Type="http://schemas.openxmlformats.org/officeDocument/2006/relationships/diagramQuickStyle" Target="../diagrams/quickStyle11.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2.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8.xml.rels><?xml version="1.0" encoding="UTF-8" standalone="yes"?>
<Relationships xmlns="http://schemas.openxmlformats.org/package/2006/relationships"><Relationship Id="rId8" Type="http://schemas.openxmlformats.org/officeDocument/2006/relationships/diagramLayout" Target="../diagrams/layout14.xml"/><Relationship Id="rId3" Type="http://schemas.openxmlformats.org/officeDocument/2006/relationships/diagramLayout" Target="../diagrams/layout13.xml"/><Relationship Id="rId7" Type="http://schemas.openxmlformats.org/officeDocument/2006/relationships/diagramData" Target="../diagrams/data14.xml"/><Relationship Id="rId12" Type="http://schemas.openxmlformats.org/officeDocument/2006/relationships/image" Target="../media/image5.jpg"/><Relationship Id="rId2" Type="http://schemas.openxmlformats.org/officeDocument/2006/relationships/diagramData" Target="../diagrams/data13.xml"/><Relationship Id="rId1" Type="http://schemas.openxmlformats.org/officeDocument/2006/relationships/slideLayout" Target="../slideLayouts/slideLayout2.xml"/><Relationship Id="rId6" Type="http://schemas.microsoft.com/office/2007/relationships/diagramDrawing" Target="../diagrams/drawing13.xml"/><Relationship Id="rId11" Type="http://schemas.microsoft.com/office/2007/relationships/diagramDrawing" Target="../diagrams/drawing14.xml"/><Relationship Id="rId5" Type="http://schemas.openxmlformats.org/officeDocument/2006/relationships/diagramColors" Target="../diagrams/colors13.xml"/><Relationship Id="rId10" Type="http://schemas.openxmlformats.org/officeDocument/2006/relationships/diagramColors" Target="../diagrams/colors14.xml"/><Relationship Id="rId4" Type="http://schemas.openxmlformats.org/officeDocument/2006/relationships/diagramQuickStyle" Target="../diagrams/quickStyle13.xml"/><Relationship Id="rId9" Type="http://schemas.openxmlformats.org/officeDocument/2006/relationships/diagramQuickStyle" Target="../diagrams/quickStyle14.xml"/></Relationships>
</file>

<file path=ppt/slides/_rels/slide9.xml.rels><?xml version="1.0" encoding="UTF-8" standalone="yes"?>
<Relationships xmlns="http://schemas.openxmlformats.org/package/2006/relationships"><Relationship Id="rId8" Type="http://schemas.openxmlformats.org/officeDocument/2006/relationships/diagramLayout" Target="../diagrams/layout16.xml"/><Relationship Id="rId3" Type="http://schemas.openxmlformats.org/officeDocument/2006/relationships/diagramLayout" Target="../diagrams/layout15.xml"/><Relationship Id="rId7" Type="http://schemas.openxmlformats.org/officeDocument/2006/relationships/diagramData" Target="../diagrams/data16.xml"/><Relationship Id="rId2" Type="http://schemas.openxmlformats.org/officeDocument/2006/relationships/diagramData" Target="../diagrams/data15.xml"/><Relationship Id="rId1" Type="http://schemas.openxmlformats.org/officeDocument/2006/relationships/slideLayout" Target="../slideLayouts/slideLayout2.xml"/><Relationship Id="rId6" Type="http://schemas.microsoft.com/office/2007/relationships/diagramDrawing" Target="../diagrams/drawing15.xml"/><Relationship Id="rId11" Type="http://schemas.microsoft.com/office/2007/relationships/diagramDrawing" Target="../diagrams/drawing16.xml"/><Relationship Id="rId5" Type="http://schemas.openxmlformats.org/officeDocument/2006/relationships/diagramColors" Target="../diagrams/colors15.xml"/><Relationship Id="rId10" Type="http://schemas.openxmlformats.org/officeDocument/2006/relationships/diagramColors" Target="../diagrams/colors16.xml"/><Relationship Id="rId4" Type="http://schemas.openxmlformats.org/officeDocument/2006/relationships/diagramQuickStyle" Target="../diagrams/quickStyle15.xml"/><Relationship Id="rId9" Type="http://schemas.openxmlformats.org/officeDocument/2006/relationships/diagramQuickStyle" Target="../diagrams/quickStyle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Diagrama 8"/>
          <p:cNvGraphicFramePr/>
          <p:nvPr>
            <p:extLst>
              <p:ext uri="{D42A27DB-BD31-4B8C-83A1-F6EECF244321}">
                <p14:modId xmlns:p14="http://schemas.microsoft.com/office/powerpoint/2010/main" val="342376556"/>
              </p:ext>
            </p:extLst>
          </p:nvPr>
        </p:nvGraphicFramePr>
        <p:xfrm>
          <a:off x="1579419" y="24427"/>
          <a:ext cx="9144000" cy="2387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6" name="Diagrama 5"/>
          <p:cNvGraphicFramePr/>
          <p:nvPr>
            <p:extLst>
              <p:ext uri="{D42A27DB-BD31-4B8C-83A1-F6EECF244321}">
                <p14:modId xmlns:p14="http://schemas.microsoft.com/office/powerpoint/2010/main" val="68832707"/>
              </p:ext>
            </p:extLst>
          </p:nvPr>
        </p:nvGraphicFramePr>
        <p:xfrm>
          <a:off x="2078181" y="4998822"/>
          <a:ext cx="9144000" cy="1655762"/>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pic>
        <p:nvPicPr>
          <p:cNvPr id="4" name="Imagen 3" descr="&lt;strong&gt;Iglesia&lt;/strong&gt; de San Pedro (Gijón) - Wikipedia, la enciclopedia ..."/>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flipH="1">
            <a:off x="4382653" y="1976583"/>
            <a:ext cx="3117274" cy="2953868"/>
          </a:xfrm>
          <a:prstGeom prst="rect">
            <a:avLst/>
          </a:prstGeom>
        </p:spPr>
      </p:pic>
    </p:spTree>
    <p:extLst>
      <p:ext uri="{BB962C8B-B14F-4D97-AF65-F5344CB8AC3E}">
        <p14:creationId xmlns:p14="http://schemas.microsoft.com/office/powerpoint/2010/main" val="262192394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b="1" dirty="0" smtClean="0"/>
              <a:t>Actividades de educación, salud o asistencia social</a:t>
            </a:r>
            <a:r>
              <a:rPr lang="es-ES" dirty="0" smtClean="0"/>
              <a:t>.</a:t>
            </a:r>
            <a:endParaRPr lang="es-EC" dirty="0"/>
          </a:p>
        </p:txBody>
      </p:sp>
      <p:graphicFrame>
        <p:nvGraphicFramePr>
          <p:cNvPr id="4" name="Marcador de contenido 3"/>
          <p:cNvGraphicFramePr>
            <a:graphicFrameLocks noGrp="1"/>
          </p:cNvGraphicFramePr>
          <p:nvPr>
            <p:ph idx="1"/>
            <p:extLst>
              <p:ext uri="{D42A27DB-BD31-4B8C-83A1-F6EECF244321}">
                <p14:modId xmlns:p14="http://schemas.microsoft.com/office/powerpoint/2010/main" val="3416876750"/>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2751055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a 4"/>
          <p:cNvGraphicFramePr/>
          <p:nvPr>
            <p:extLst>
              <p:ext uri="{D42A27DB-BD31-4B8C-83A1-F6EECF244321}">
                <p14:modId xmlns:p14="http://schemas.microsoft.com/office/powerpoint/2010/main" val="2353076022"/>
              </p:ext>
            </p:extLst>
          </p:nvPr>
        </p:nvGraphicFramePr>
        <p:xfrm>
          <a:off x="1355437" y="316014"/>
          <a:ext cx="7825509" cy="81518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6" name="Marcador de contenido 5"/>
          <p:cNvGraphicFramePr>
            <a:graphicFrameLocks noGrp="1"/>
          </p:cNvGraphicFramePr>
          <p:nvPr>
            <p:ph idx="1"/>
            <p:extLst>
              <p:ext uri="{D42A27DB-BD31-4B8C-83A1-F6EECF244321}">
                <p14:modId xmlns:p14="http://schemas.microsoft.com/office/powerpoint/2010/main" val="3400901925"/>
              </p:ext>
            </p:extLst>
          </p:nvPr>
        </p:nvGraphicFramePr>
        <p:xfrm>
          <a:off x="542636" y="1143361"/>
          <a:ext cx="10762673" cy="564341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pic>
        <p:nvPicPr>
          <p:cNvPr id="4" name="Imagen 3" descr="Economía y Auditoría: &lt;strong&gt;NIIF&lt;/strong&gt; 2011 en español"/>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9476509" y="316014"/>
            <a:ext cx="2198255" cy="3239988"/>
          </a:xfrm>
          <a:prstGeom prst="rect">
            <a:avLst/>
          </a:prstGeom>
        </p:spPr>
      </p:pic>
    </p:spTree>
    <p:extLst>
      <p:ext uri="{BB962C8B-B14F-4D97-AF65-F5344CB8AC3E}">
        <p14:creationId xmlns:p14="http://schemas.microsoft.com/office/powerpoint/2010/main" val="36047429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a 3"/>
          <p:cNvGraphicFramePr/>
          <p:nvPr>
            <p:extLst>
              <p:ext uri="{D42A27DB-BD31-4B8C-83A1-F6EECF244321}">
                <p14:modId xmlns:p14="http://schemas.microsoft.com/office/powerpoint/2010/main" val="1168358771"/>
              </p:ext>
            </p:extLst>
          </p:nvPr>
        </p:nvGraphicFramePr>
        <p:xfrm>
          <a:off x="2015837" y="14143"/>
          <a:ext cx="8462818" cy="8540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Marcador de contenido 4"/>
          <p:cNvGraphicFramePr>
            <a:graphicFrameLocks noGrp="1"/>
          </p:cNvGraphicFramePr>
          <p:nvPr>
            <p:ph idx="1"/>
            <p:extLst>
              <p:ext uri="{D42A27DB-BD31-4B8C-83A1-F6EECF244321}">
                <p14:modId xmlns:p14="http://schemas.microsoft.com/office/powerpoint/2010/main" val="2564221394"/>
              </p:ext>
            </p:extLst>
          </p:nvPr>
        </p:nvGraphicFramePr>
        <p:xfrm>
          <a:off x="1410855" y="868218"/>
          <a:ext cx="9672782" cy="584661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15571130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lt;strong&gt;Iglesia&lt;/strong&gt; de Santa Maria presso San Satiro - Wikipedia, la ..."/>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18182" y="1451443"/>
            <a:ext cx="2512291" cy="2233866"/>
          </a:xfrm>
          <a:prstGeom prst="rect">
            <a:avLst/>
          </a:prstGeom>
        </p:spPr>
      </p:pic>
      <p:graphicFrame>
        <p:nvGraphicFramePr>
          <p:cNvPr id="5" name="Diagrama 4"/>
          <p:cNvGraphicFramePr/>
          <p:nvPr>
            <p:extLst>
              <p:ext uri="{D42A27DB-BD31-4B8C-83A1-F6EECF244321}">
                <p14:modId xmlns:p14="http://schemas.microsoft.com/office/powerpoint/2010/main" val="2636009780"/>
              </p:ext>
            </p:extLst>
          </p:nvPr>
        </p:nvGraphicFramePr>
        <p:xfrm>
          <a:off x="706583" y="227480"/>
          <a:ext cx="10515600" cy="13255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6" name="Marcador de contenido 5"/>
          <p:cNvGraphicFramePr>
            <a:graphicFrameLocks noGrp="1"/>
          </p:cNvGraphicFramePr>
          <p:nvPr>
            <p:ph idx="1"/>
            <p:extLst>
              <p:ext uri="{D42A27DB-BD31-4B8C-83A1-F6EECF244321}">
                <p14:modId xmlns:p14="http://schemas.microsoft.com/office/powerpoint/2010/main" val="4079394699"/>
              </p:ext>
            </p:extLst>
          </p:nvPr>
        </p:nvGraphicFramePr>
        <p:xfrm>
          <a:off x="865909" y="3186545"/>
          <a:ext cx="10515600" cy="3858636"/>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283805564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a 4"/>
          <p:cNvGraphicFramePr/>
          <p:nvPr>
            <p:extLst>
              <p:ext uri="{D42A27DB-BD31-4B8C-83A1-F6EECF244321}">
                <p14:modId xmlns:p14="http://schemas.microsoft.com/office/powerpoint/2010/main" val="414469273"/>
              </p:ext>
            </p:extLst>
          </p:nvPr>
        </p:nvGraphicFramePr>
        <p:xfrm>
          <a:off x="946343" y="799235"/>
          <a:ext cx="10515600" cy="13255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 name="Marcador de contenido 3"/>
          <p:cNvPicPr>
            <a:picLocks noGrp="1" noChangeAspect="1"/>
          </p:cNvPicPr>
          <p:nvPr>
            <p:ph idx="1"/>
          </p:nvPr>
        </p:nvPicPr>
        <p:blipFill>
          <a:blip r:embed="rId7"/>
          <a:stretch>
            <a:fillRect/>
          </a:stretch>
        </p:blipFill>
        <p:spPr>
          <a:xfrm>
            <a:off x="1189182" y="2724727"/>
            <a:ext cx="10029922" cy="2951235"/>
          </a:xfrm>
          <a:prstGeom prst="rect">
            <a:avLst/>
          </a:prstGeom>
          <a:ln>
            <a:solidFill>
              <a:schemeClr val="accent1">
                <a:lumMod val="50000"/>
              </a:schemeClr>
            </a:solidFill>
          </a:ln>
        </p:spPr>
      </p:pic>
    </p:spTree>
    <p:extLst>
      <p:ext uri="{BB962C8B-B14F-4D97-AF65-F5344CB8AC3E}">
        <p14:creationId xmlns:p14="http://schemas.microsoft.com/office/powerpoint/2010/main" val="1498059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a 3"/>
          <p:cNvGraphicFramePr/>
          <p:nvPr>
            <p:extLst>
              <p:ext uri="{D42A27DB-BD31-4B8C-83A1-F6EECF244321}">
                <p14:modId xmlns:p14="http://schemas.microsoft.com/office/powerpoint/2010/main" val="4020868487"/>
              </p:ext>
            </p:extLst>
          </p:nvPr>
        </p:nvGraphicFramePr>
        <p:xfrm>
          <a:off x="838200" y="365125"/>
          <a:ext cx="10515600" cy="13255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Marcador de contenido 4"/>
          <p:cNvGraphicFramePr>
            <a:graphicFrameLocks noGrp="1"/>
          </p:cNvGraphicFramePr>
          <p:nvPr>
            <p:ph idx="1"/>
            <p:extLst>
              <p:ext uri="{D42A27DB-BD31-4B8C-83A1-F6EECF244321}">
                <p14:modId xmlns:p14="http://schemas.microsoft.com/office/powerpoint/2010/main" val="217120920"/>
              </p:ext>
            </p:extLst>
          </p:nvPr>
        </p:nvGraphicFramePr>
        <p:xfrm>
          <a:off x="504592" y="1583473"/>
          <a:ext cx="11182815" cy="5163014"/>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166006817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a 4"/>
          <p:cNvGraphicFramePr/>
          <p:nvPr>
            <p:extLst>
              <p:ext uri="{D42A27DB-BD31-4B8C-83A1-F6EECF244321}">
                <p14:modId xmlns:p14="http://schemas.microsoft.com/office/powerpoint/2010/main" val="960078216"/>
              </p:ext>
            </p:extLst>
          </p:nvPr>
        </p:nvGraphicFramePr>
        <p:xfrm>
          <a:off x="838200" y="365125"/>
          <a:ext cx="10515600" cy="13255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7" name="Marcador de contenido 6"/>
          <p:cNvGraphicFramePr>
            <a:graphicFrameLocks noGrp="1"/>
          </p:cNvGraphicFramePr>
          <p:nvPr>
            <p:ph idx="1"/>
            <p:extLst>
              <p:ext uri="{D42A27DB-BD31-4B8C-83A1-F6EECF244321}">
                <p14:modId xmlns:p14="http://schemas.microsoft.com/office/powerpoint/2010/main" val="2577560870"/>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pic>
        <p:nvPicPr>
          <p:cNvPr id="4" name="Imagen 3" descr="&lt;strong&gt;Contabilidad&lt;/strong&gt;"/>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9640282" y="2398480"/>
            <a:ext cx="1713518" cy="1324007"/>
          </a:xfrm>
          <a:prstGeom prst="rect">
            <a:avLst/>
          </a:prstGeom>
        </p:spPr>
      </p:pic>
    </p:spTree>
    <p:extLst>
      <p:ext uri="{BB962C8B-B14F-4D97-AF65-F5344CB8AC3E}">
        <p14:creationId xmlns:p14="http://schemas.microsoft.com/office/powerpoint/2010/main" val="289551420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a 3"/>
          <p:cNvGraphicFramePr/>
          <p:nvPr>
            <p:extLst>
              <p:ext uri="{D42A27DB-BD31-4B8C-83A1-F6EECF244321}">
                <p14:modId xmlns:p14="http://schemas.microsoft.com/office/powerpoint/2010/main" val="206006276"/>
              </p:ext>
            </p:extLst>
          </p:nvPr>
        </p:nvGraphicFramePr>
        <p:xfrm>
          <a:off x="838200" y="365125"/>
          <a:ext cx="10515600" cy="13255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Marcador de contenido 4"/>
          <p:cNvGraphicFramePr>
            <a:graphicFrameLocks noGrp="1"/>
          </p:cNvGraphicFramePr>
          <p:nvPr>
            <p:ph idx="1"/>
            <p:extLst>
              <p:ext uri="{D42A27DB-BD31-4B8C-83A1-F6EECF244321}">
                <p14:modId xmlns:p14="http://schemas.microsoft.com/office/powerpoint/2010/main" val="474874389"/>
              </p:ext>
            </p:extLst>
          </p:nvPr>
        </p:nvGraphicFramePr>
        <p:xfrm>
          <a:off x="838200" y="2213552"/>
          <a:ext cx="10515600" cy="378084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188931504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b="1" dirty="0" smtClean="0"/>
              <a:t>Actividades de educación, salud o asistencia social</a:t>
            </a:r>
            <a:r>
              <a:rPr lang="es-ES" dirty="0" smtClean="0"/>
              <a:t>.</a:t>
            </a:r>
            <a:endParaRPr lang="es-EC" dirty="0"/>
          </a:p>
        </p:txBody>
      </p:sp>
      <p:graphicFrame>
        <p:nvGraphicFramePr>
          <p:cNvPr id="4" name="Marcador de contenido 3"/>
          <p:cNvGraphicFramePr>
            <a:graphicFrameLocks noGrp="1"/>
          </p:cNvGraphicFramePr>
          <p:nvPr>
            <p:ph idx="1"/>
            <p:extLst>
              <p:ext uri="{D42A27DB-BD31-4B8C-83A1-F6EECF244321}">
                <p14:modId xmlns:p14="http://schemas.microsoft.com/office/powerpoint/2010/main" val="2387382726"/>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66936278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Diagrama 5"/>
          <p:cNvGraphicFramePr/>
          <p:nvPr>
            <p:extLst>
              <p:ext uri="{D42A27DB-BD31-4B8C-83A1-F6EECF244321}">
                <p14:modId xmlns:p14="http://schemas.microsoft.com/office/powerpoint/2010/main" val="458812896"/>
              </p:ext>
            </p:extLst>
          </p:nvPr>
        </p:nvGraphicFramePr>
        <p:xfrm>
          <a:off x="838200" y="365125"/>
          <a:ext cx="10515600" cy="13255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Marcador de contenido 4"/>
          <p:cNvGraphicFramePr>
            <a:graphicFrameLocks noGrp="1"/>
          </p:cNvGraphicFramePr>
          <p:nvPr>
            <p:ph idx="1"/>
            <p:extLst>
              <p:ext uri="{D42A27DB-BD31-4B8C-83A1-F6EECF244321}">
                <p14:modId xmlns:p14="http://schemas.microsoft.com/office/powerpoint/2010/main" val="793159255"/>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pic>
        <p:nvPicPr>
          <p:cNvPr id="4" name="Imagen 3" descr="01 - Libre deuda de patente"/>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03604" y="2530764"/>
            <a:ext cx="3681148" cy="2707986"/>
          </a:xfrm>
          <a:prstGeom prst="rect">
            <a:avLst/>
          </a:prstGeom>
        </p:spPr>
      </p:pic>
    </p:spTree>
    <p:extLst>
      <p:ext uri="{BB962C8B-B14F-4D97-AF65-F5344CB8AC3E}">
        <p14:creationId xmlns:p14="http://schemas.microsoft.com/office/powerpoint/2010/main" val="337098378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a 4"/>
          <p:cNvGraphicFramePr/>
          <p:nvPr>
            <p:extLst>
              <p:ext uri="{D42A27DB-BD31-4B8C-83A1-F6EECF244321}">
                <p14:modId xmlns:p14="http://schemas.microsoft.com/office/powerpoint/2010/main" val="20519297"/>
              </p:ext>
            </p:extLst>
          </p:nvPr>
        </p:nvGraphicFramePr>
        <p:xfrm>
          <a:off x="838200" y="365125"/>
          <a:ext cx="10515600" cy="13255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4" name="Marcador de contenido 3"/>
          <p:cNvGraphicFramePr>
            <a:graphicFrameLocks noGrp="1"/>
          </p:cNvGraphicFramePr>
          <p:nvPr>
            <p:ph idx="1"/>
            <p:extLst>
              <p:ext uri="{D42A27DB-BD31-4B8C-83A1-F6EECF244321}">
                <p14:modId xmlns:p14="http://schemas.microsoft.com/office/powerpoint/2010/main" val="2237030427"/>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4271657924"/>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TotalTime>
  <Words>1265</Words>
  <Application>Microsoft Office PowerPoint</Application>
  <PresentationFormat>Panorámica</PresentationFormat>
  <Paragraphs>70</Paragraphs>
  <Slides>12</Slides>
  <Notes>0</Notes>
  <HiddenSlides>0</HiddenSlides>
  <MMClips>0</MMClips>
  <ScaleCrop>false</ScaleCrop>
  <HeadingPairs>
    <vt:vector size="6" baseType="variant">
      <vt:variant>
        <vt:lpstr>Fuentes usadas</vt:lpstr>
      </vt:variant>
      <vt:variant>
        <vt:i4>3</vt:i4>
      </vt:variant>
      <vt:variant>
        <vt:lpstr>Tema</vt:lpstr>
      </vt:variant>
      <vt:variant>
        <vt:i4>1</vt:i4>
      </vt:variant>
      <vt:variant>
        <vt:lpstr>Títulos de diapositiva</vt:lpstr>
      </vt:variant>
      <vt:variant>
        <vt:i4>12</vt:i4>
      </vt:variant>
    </vt:vector>
  </HeadingPairs>
  <TitlesOfParts>
    <vt:vector size="16" baseType="lpstr">
      <vt:lpstr>Arial</vt:lpstr>
      <vt:lpstr>Calibri</vt:lpstr>
      <vt:lpstr>Calibri Light</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Actividades de educación, salud o asistencia social.</vt:lpstr>
      <vt:lpstr>Presentación de PowerPoint</vt:lpstr>
      <vt:lpstr>Presentación de PowerPoint</vt:lpstr>
      <vt:lpstr>Actividades de educación, salud o asistencia social.</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CIERRE FISCAL INSTITUCIONES SIN FINES DE LUCRO</dc:title>
  <dc:creator>CRISTINA</dc:creator>
  <cp:lastModifiedBy>CRISTINA</cp:lastModifiedBy>
  <cp:revision>19</cp:revision>
  <dcterms:created xsi:type="dcterms:W3CDTF">2018-03-08T23:55:32Z</dcterms:created>
  <dcterms:modified xsi:type="dcterms:W3CDTF">2018-03-09T02:29:34Z</dcterms:modified>
</cp:coreProperties>
</file>