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5.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4138" r:id="rId1"/>
  </p:sldMasterIdLst>
  <p:notesMasterIdLst>
    <p:notesMasterId r:id="rId230"/>
  </p:notesMasterIdLst>
  <p:handoutMasterIdLst>
    <p:handoutMasterId r:id="rId231"/>
  </p:handoutMasterIdLst>
  <p:sldIdLst>
    <p:sldId id="584" r:id="rId2"/>
    <p:sldId id="356" r:id="rId3"/>
    <p:sldId id="610" r:id="rId4"/>
    <p:sldId id="354" r:id="rId5"/>
    <p:sldId id="358" r:id="rId6"/>
    <p:sldId id="375" r:id="rId7"/>
    <p:sldId id="566" r:id="rId8"/>
    <p:sldId id="376" r:id="rId9"/>
    <p:sldId id="374" r:id="rId10"/>
    <p:sldId id="357" r:id="rId11"/>
    <p:sldId id="516" r:id="rId12"/>
    <p:sldId id="355" r:id="rId13"/>
    <p:sldId id="257" r:id="rId14"/>
    <p:sldId id="585" r:id="rId15"/>
    <p:sldId id="258" r:id="rId16"/>
    <p:sldId id="515" r:id="rId17"/>
    <p:sldId id="278" r:id="rId18"/>
    <p:sldId id="368" r:id="rId19"/>
    <p:sldId id="302" r:id="rId20"/>
    <p:sldId id="303" r:id="rId21"/>
    <p:sldId id="382" r:id="rId22"/>
    <p:sldId id="380" r:id="rId23"/>
    <p:sldId id="443" r:id="rId24"/>
    <p:sldId id="514" r:id="rId25"/>
    <p:sldId id="294" r:id="rId26"/>
    <p:sldId id="422" r:id="rId27"/>
    <p:sldId id="517" r:id="rId28"/>
    <p:sldId id="425" r:id="rId29"/>
    <p:sldId id="426" r:id="rId30"/>
    <p:sldId id="513" r:id="rId31"/>
    <p:sldId id="381" r:id="rId32"/>
    <p:sldId id="421" r:id="rId33"/>
    <p:sldId id="444" r:id="rId34"/>
    <p:sldId id="493" r:id="rId35"/>
    <p:sldId id="510" r:id="rId36"/>
    <p:sldId id="590" r:id="rId37"/>
    <p:sldId id="511" r:id="rId38"/>
    <p:sldId id="503" r:id="rId39"/>
    <p:sldId id="588" r:id="rId40"/>
    <p:sldId id="344" r:id="rId41"/>
    <p:sldId id="387" r:id="rId42"/>
    <p:sldId id="419" r:id="rId43"/>
    <p:sldId id="527" r:id="rId44"/>
    <p:sldId id="467" r:id="rId45"/>
    <p:sldId id="587" r:id="rId46"/>
    <p:sldId id="448" r:id="rId47"/>
    <p:sldId id="279" r:id="rId48"/>
    <p:sldId id="262" r:id="rId49"/>
    <p:sldId id="323" r:id="rId50"/>
    <p:sldId id="365" r:id="rId51"/>
    <p:sldId id="416" r:id="rId52"/>
    <p:sldId id="593" r:id="rId53"/>
    <p:sldId id="606" r:id="rId54"/>
    <p:sldId id="280" r:id="rId55"/>
    <p:sldId id="291" r:id="rId56"/>
    <p:sldId id="363" r:id="rId57"/>
    <p:sldId id="264" r:id="rId58"/>
    <p:sldId id="324" r:id="rId59"/>
    <p:sldId id="504" r:id="rId60"/>
    <p:sldId id="341" r:id="rId61"/>
    <p:sldId id="505" r:id="rId62"/>
    <p:sldId id="424" r:id="rId63"/>
    <p:sldId id="364" r:id="rId64"/>
    <p:sldId id="596" r:id="rId65"/>
    <p:sldId id="597" r:id="rId66"/>
    <p:sldId id="589" r:id="rId67"/>
    <p:sldId id="468" r:id="rId68"/>
    <p:sldId id="607" r:id="rId69"/>
    <p:sldId id="281" r:id="rId70"/>
    <p:sldId id="265" r:id="rId71"/>
    <p:sldId id="469" r:id="rId72"/>
    <p:sldId id="283" r:id="rId73"/>
    <p:sldId id="266" r:id="rId74"/>
    <p:sldId id="338" r:id="rId75"/>
    <p:sldId id="267" r:id="rId76"/>
    <p:sldId id="509" r:id="rId77"/>
    <p:sldId id="282" r:id="rId78"/>
    <p:sldId id="384" r:id="rId79"/>
    <p:sldId id="470" r:id="rId80"/>
    <p:sldId id="284" r:id="rId81"/>
    <p:sldId id="268" r:id="rId82"/>
    <p:sldId id="471" r:id="rId83"/>
    <p:sldId id="285" r:id="rId84"/>
    <p:sldId id="269" r:id="rId85"/>
    <p:sldId id="472" r:id="rId86"/>
    <p:sldId id="286" r:id="rId87"/>
    <p:sldId id="270" r:id="rId88"/>
    <p:sldId id="385" r:id="rId89"/>
    <p:sldId id="482" r:id="rId90"/>
    <p:sldId id="287" r:id="rId91"/>
    <p:sldId id="271" r:id="rId92"/>
    <p:sldId id="423" r:id="rId93"/>
    <p:sldId id="473" r:id="rId94"/>
    <p:sldId id="599" r:id="rId95"/>
    <p:sldId id="601" r:id="rId96"/>
    <p:sldId id="602" r:id="rId97"/>
    <p:sldId id="603" r:id="rId98"/>
    <p:sldId id="604" r:id="rId99"/>
    <p:sldId id="288" r:id="rId100"/>
    <p:sldId id="272" r:id="rId101"/>
    <p:sldId id="386" r:id="rId102"/>
    <p:sldId id="390" r:id="rId103"/>
    <p:sldId id="391" r:id="rId104"/>
    <p:sldId id="450" r:id="rId105"/>
    <p:sldId id="394" r:id="rId106"/>
    <p:sldId id="395" r:id="rId107"/>
    <p:sldId id="449" r:id="rId108"/>
    <p:sldId id="571" r:id="rId109"/>
    <p:sldId id="581" r:id="rId110"/>
    <p:sldId id="572" r:id="rId111"/>
    <p:sldId id="567" r:id="rId112"/>
    <p:sldId id="570" r:id="rId113"/>
    <p:sldId id="569" r:id="rId114"/>
    <p:sldId id="289" r:id="rId115"/>
    <p:sldId id="273" r:id="rId116"/>
    <p:sldId id="274" r:id="rId117"/>
    <p:sldId id="389" r:id="rId118"/>
    <p:sldId id="465" r:id="rId119"/>
    <p:sldId id="475" r:id="rId120"/>
    <p:sldId id="290" r:id="rId121"/>
    <p:sldId id="594" r:id="rId122"/>
    <p:sldId id="275" r:id="rId123"/>
    <p:sldId id="459" r:id="rId124"/>
    <p:sldId id="460" r:id="rId125"/>
    <p:sldId id="461" r:id="rId126"/>
    <p:sldId id="462" r:id="rId127"/>
    <p:sldId id="463" r:id="rId128"/>
    <p:sldId id="476" r:id="rId129"/>
    <p:sldId id="349" r:id="rId130"/>
    <p:sldId id="396" r:id="rId131"/>
    <p:sldId id="276" r:id="rId132"/>
    <p:sldId id="579" r:id="rId133"/>
    <p:sldId id="321" r:id="rId134"/>
    <p:sldId id="477" r:id="rId135"/>
    <p:sldId id="367" r:id="rId136"/>
    <p:sldId id="478" r:id="rId137"/>
    <p:sldId id="397" r:id="rId138"/>
    <p:sldId id="491" r:id="rId139"/>
    <p:sldId id="507" r:id="rId140"/>
    <p:sldId id="520" r:id="rId141"/>
    <p:sldId id="492" r:id="rId142"/>
    <p:sldId id="488" r:id="rId143"/>
    <p:sldId id="489" r:id="rId144"/>
    <p:sldId id="432" r:id="rId145"/>
    <p:sldId id="440" r:id="rId146"/>
    <p:sldId id="499" r:id="rId147"/>
    <p:sldId id="398" r:id="rId148"/>
    <p:sldId id="413" r:id="rId149"/>
    <p:sldId id="582" r:id="rId150"/>
    <p:sldId id="479" r:id="rId151"/>
    <p:sldId id="322" r:id="rId152"/>
    <p:sldId id="371" r:id="rId153"/>
    <p:sldId id="451" r:id="rId154"/>
    <p:sldId id="508" r:id="rId155"/>
    <p:sldId id="466" r:id="rId156"/>
    <p:sldId id="399" r:id="rId157"/>
    <p:sldId id="480" r:id="rId158"/>
    <p:sldId id="452" r:id="rId159"/>
    <p:sldId id="481" r:id="rId160"/>
    <p:sldId id="464" r:id="rId161"/>
    <p:sldId id="521" r:id="rId162"/>
    <p:sldId id="304" r:id="rId163"/>
    <p:sldId id="345" r:id="rId164"/>
    <p:sldId id="372" r:id="rId165"/>
    <p:sldId id="495" r:id="rId166"/>
    <p:sldId id="528" r:id="rId167"/>
    <p:sldId id="428" r:id="rId168"/>
    <p:sldId id="577" r:id="rId169"/>
    <p:sldId id="578" r:id="rId170"/>
    <p:sldId id="522" r:id="rId171"/>
    <p:sldId id="487" r:id="rId172"/>
    <p:sldId id="350" r:id="rId173"/>
    <p:sldId id="524" r:id="rId174"/>
    <p:sldId id="525" r:id="rId175"/>
    <p:sldId id="333" r:id="rId176"/>
    <p:sldId id="526" r:id="rId177"/>
    <p:sldId id="502" r:id="rId178"/>
    <p:sldId id="580" r:id="rId179"/>
    <p:sldId id="483" r:id="rId180"/>
    <p:sldId id="351" r:id="rId181"/>
    <p:sldId id="296" r:id="rId182"/>
    <p:sldId id="277" r:id="rId183"/>
    <p:sldId id="402" r:id="rId184"/>
    <p:sldId id="529" r:id="rId185"/>
    <p:sldId id="530" r:id="rId186"/>
    <p:sldId id="414" r:id="rId187"/>
    <p:sldId id="415" r:id="rId188"/>
    <p:sldId id="417" r:id="rId189"/>
    <p:sldId id="531" r:id="rId190"/>
    <p:sldId id="553" r:id="rId191"/>
    <p:sldId id="532" r:id="rId192"/>
    <p:sldId id="533" r:id="rId193"/>
    <p:sldId id="534" r:id="rId194"/>
    <p:sldId id="535" r:id="rId195"/>
    <p:sldId id="536" r:id="rId196"/>
    <p:sldId id="537" r:id="rId197"/>
    <p:sldId id="538" r:id="rId198"/>
    <p:sldId id="557" r:id="rId199"/>
    <p:sldId id="558" r:id="rId200"/>
    <p:sldId id="559" r:id="rId201"/>
    <p:sldId id="560" r:id="rId202"/>
    <p:sldId id="561" r:id="rId203"/>
    <p:sldId id="562" r:id="rId204"/>
    <p:sldId id="554" r:id="rId205"/>
    <p:sldId id="555" r:id="rId206"/>
    <p:sldId id="556" r:id="rId207"/>
    <p:sldId id="564" r:id="rId208"/>
    <p:sldId id="565" r:id="rId209"/>
    <p:sldId id="612" r:id="rId210"/>
    <p:sldId id="613" r:id="rId211"/>
    <p:sldId id="441" r:id="rId212"/>
    <p:sldId id="429" r:id="rId213"/>
    <p:sldId id="430" r:id="rId214"/>
    <p:sldId id="431" r:id="rId215"/>
    <p:sldId id="573" r:id="rId216"/>
    <p:sldId id="574" r:id="rId217"/>
    <p:sldId id="575" r:id="rId218"/>
    <p:sldId id="576" r:id="rId219"/>
    <p:sldId id="442" r:id="rId220"/>
    <p:sldId id="433" r:id="rId221"/>
    <p:sldId id="434" r:id="rId222"/>
    <p:sldId id="435" r:id="rId223"/>
    <p:sldId id="436" r:id="rId224"/>
    <p:sldId id="437" r:id="rId225"/>
    <p:sldId id="438" r:id="rId226"/>
    <p:sldId id="439" r:id="rId227"/>
    <p:sldId id="611" r:id="rId228"/>
    <p:sldId id="609" r:id="rId229"/>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Tahoma" pitchFamily="34" charset="0"/>
        <a:ea typeface="+mn-ea"/>
        <a:cs typeface="Arial" charset="0"/>
      </a:defRPr>
    </a:lvl1pPr>
    <a:lvl2pPr marL="457200" algn="l" rtl="0" fontAlgn="base">
      <a:spcBef>
        <a:spcPct val="0"/>
      </a:spcBef>
      <a:spcAft>
        <a:spcPct val="0"/>
      </a:spcAft>
      <a:defRPr kern="1200">
        <a:solidFill>
          <a:schemeClr val="tx1"/>
        </a:solidFill>
        <a:latin typeface="Tahoma" pitchFamily="34" charset="0"/>
        <a:ea typeface="+mn-ea"/>
        <a:cs typeface="Arial" charset="0"/>
      </a:defRPr>
    </a:lvl2pPr>
    <a:lvl3pPr marL="914400" algn="l" rtl="0" fontAlgn="base">
      <a:spcBef>
        <a:spcPct val="0"/>
      </a:spcBef>
      <a:spcAft>
        <a:spcPct val="0"/>
      </a:spcAft>
      <a:defRPr kern="1200">
        <a:solidFill>
          <a:schemeClr val="tx1"/>
        </a:solidFill>
        <a:latin typeface="Tahoma" pitchFamily="34" charset="0"/>
        <a:ea typeface="+mn-ea"/>
        <a:cs typeface="Arial" charset="0"/>
      </a:defRPr>
    </a:lvl3pPr>
    <a:lvl4pPr marL="1371600" algn="l" rtl="0" fontAlgn="base">
      <a:spcBef>
        <a:spcPct val="0"/>
      </a:spcBef>
      <a:spcAft>
        <a:spcPct val="0"/>
      </a:spcAft>
      <a:defRPr kern="1200">
        <a:solidFill>
          <a:schemeClr val="tx1"/>
        </a:solidFill>
        <a:latin typeface="Tahoma" pitchFamily="34" charset="0"/>
        <a:ea typeface="+mn-ea"/>
        <a:cs typeface="Arial" charset="0"/>
      </a:defRPr>
    </a:lvl4pPr>
    <a:lvl5pPr marL="1828800" algn="l" rtl="0" fontAlgn="base">
      <a:spcBef>
        <a:spcPct val="0"/>
      </a:spcBef>
      <a:spcAft>
        <a:spcPct val="0"/>
      </a:spcAft>
      <a:defRPr kern="1200">
        <a:solidFill>
          <a:schemeClr val="tx1"/>
        </a:solidFill>
        <a:latin typeface="Tahoma" pitchFamily="34" charset="0"/>
        <a:ea typeface="+mn-ea"/>
        <a:cs typeface="Arial" charset="0"/>
      </a:defRPr>
    </a:lvl5pPr>
    <a:lvl6pPr marL="2286000" algn="l" defTabSz="914400" rtl="0" eaLnBrk="1" latinLnBrk="0" hangingPunct="1">
      <a:defRPr kern="1200">
        <a:solidFill>
          <a:schemeClr val="tx1"/>
        </a:solidFill>
        <a:latin typeface="Tahoma" pitchFamily="34" charset="0"/>
        <a:ea typeface="+mn-ea"/>
        <a:cs typeface="Arial" charset="0"/>
      </a:defRPr>
    </a:lvl6pPr>
    <a:lvl7pPr marL="2743200" algn="l" defTabSz="914400" rtl="0" eaLnBrk="1" latinLnBrk="0" hangingPunct="1">
      <a:defRPr kern="1200">
        <a:solidFill>
          <a:schemeClr val="tx1"/>
        </a:solidFill>
        <a:latin typeface="Tahoma" pitchFamily="34" charset="0"/>
        <a:ea typeface="+mn-ea"/>
        <a:cs typeface="Arial" charset="0"/>
      </a:defRPr>
    </a:lvl7pPr>
    <a:lvl8pPr marL="3200400" algn="l" defTabSz="914400" rtl="0" eaLnBrk="1" latinLnBrk="0" hangingPunct="1">
      <a:defRPr kern="1200">
        <a:solidFill>
          <a:schemeClr val="tx1"/>
        </a:solidFill>
        <a:latin typeface="Tahoma" pitchFamily="34" charset="0"/>
        <a:ea typeface="+mn-ea"/>
        <a:cs typeface="Arial" charset="0"/>
      </a:defRPr>
    </a:lvl8pPr>
    <a:lvl9pPr marL="3657600" algn="l" defTabSz="914400" rtl="0" eaLnBrk="1" latinLnBrk="0" hangingPunct="1">
      <a:defRPr kern="1200">
        <a:solidFill>
          <a:schemeClr val="tx1"/>
        </a:solidFill>
        <a:latin typeface="Tahoma"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000000"/>
    <a:srgbClr val="00C4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Estilo oscuro 2 - Énfasis 1/Énfasis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4214" autoAdjust="0"/>
  </p:normalViewPr>
  <p:slideViewPr>
    <p:cSldViewPr>
      <p:cViewPr varScale="1">
        <p:scale>
          <a:sx n="68" d="100"/>
          <a:sy n="68" d="100"/>
        </p:scale>
        <p:origin x="1260" y="5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7109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notesMaster" Target="notesMasters/notesMaster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231" Type="http://schemas.openxmlformats.org/officeDocument/2006/relationships/handoutMaster" Target="handoutMasters/handoutMaster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presProps" Target="pres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viewProps" Target="viewProp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tableStyles" Target="tableStyles.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s>
</file>

<file path=ppt/diagrams/_rels/data1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jpeg"/><Relationship Id="rId1" Type="http://schemas.openxmlformats.org/officeDocument/2006/relationships/image" Target="../media/image116.jpeg"/></Relationships>
</file>

<file path=ppt/diagrams/_rels/drawing1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jpeg"/><Relationship Id="rId1" Type="http://schemas.openxmlformats.org/officeDocument/2006/relationships/image" Target="../media/image116.jpe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7025D1-9D65-48C1-991E-C5EBC0270D9B}" type="doc">
      <dgm:prSet loTypeId="urn:microsoft.com/office/officeart/2005/8/layout/lProcess2" loCatId="list" qsTypeId="urn:microsoft.com/office/officeart/2005/8/quickstyle/simple5" qsCatId="simple" csTypeId="urn:microsoft.com/office/officeart/2005/8/colors/colorful3" csCatId="colorful" phldr="1"/>
      <dgm:spPr/>
      <dgm:t>
        <a:bodyPr/>
        <a:lstStyle/>
        <a:p>
          <a:endParaRPr lang="es-EC"/>
        </a:p>
      </dgm:t>
    </dgm:pt>
    <dgm:pt modelId="{6E232412-DC07-4775-8CE2-56BF696FCC06}">
      <dgm:prSet phldrT="[Texto]"/>
      <dgm:spPr/>
      <dgm:t>
        <a:bodyPr/>
        <a:lstStyle/>
        <a:p>
          <a:r>
            <a:rPr lang="es-EC" b="1" i="0" u="none" strike="noStrike" dirty="0">
              <a:solidFill>
                <a:schemeClr val="accent4">
                  <a:lumMod val="50000"/>
                </a:schemeClr>
              </a:solidFill>
              <a:effectLst/>
              <a:latin typeface="Arial"/>
            </a:rPr>
            <a:t>CUERPO LEGAL</a:t>
          </a:r>
          <a:endParaRPr lang="es-EC" dirty="0">
            <a:solidFill>
              <a:schemeClr val="accent4">
                <a:lumMod val="50000"/>
              </a:schemeClr>
            </a:solidFill>
          </a:endParaRPr>
        </a:p>
      </dgm:t>
    </dgm:pt>
    <dgm:pt modelId="{32D6AC38-344D-4245-9D2A-1193AC13CA10}" type="parTrans" cxnId="{1038B746-FB2A-4C7D-B118-16DF09FA7F58}">
      <dgm:prSet/>
      <dgm:spPr/>
      <dgm:t>
        <a:bodyPr/>
        <a:lstStyle/>
        <a:p>
          <a:endParaRPr lang="es-EC"/>
        </a:p>
      </dgm:t>
    </dgm:pt>
    <dgm:pt modelId="{47F2C55E-7BAD-45AC-9B5A-A2A9114BDBEE}" type="sibTrans" cxnId="{1038B746-FB2A-4C7D-B118-16DF09FA7F58}">
      <dgm:prSet/>
      <dgm:spPr/>
      <dgm:t>
        <a:bodyPr/>
        <a:lstStyle/>
        <a:p>
          <a:endParaRPr lang="es-EC"/>
        </a:p>
      </dgm:t>
    </dgm:pt>
    <dgm:pt modelId="{A8CB593D-EE56-444C-AB2B-70CF9754C102}">
      <dgm:prSet phldrT="[Texto]"/>
      <dgm:spPr/>
      <dgm:t>
        <a:bodyPr/>
        <a:lstStyle/>
        <a:p>
          <a:r>
            <a:rPr lang="es-EC" b="0" i="0" u="none" strike="noStrike" dirty="0">
              <a:effectLst/>
              <a:latin typeface="Arial"/>
            </a:rPr>
            <a:t>Ley de Régimen Tributario Interno</a:t>
          </a:r>
          <a:endParaRPr lang="es-EC" dirty="0"/>
        </a:p>
      </dgm:t>
    </dgm:pt>
    <dgm:pt modelId="{9543AE59-24DB-4F86-9E60-F75E2EF79B54}" type="parTrans" cxnId="{F47DA02C-2134-4FF2-B838-10A0A0AC26DE}">
      <dgm:prSet/>
      <dgm:spPr/>
      <dgm:t>
        <a:bodyPr/>
        <a:lstStyle/>
        <a:p>
          <a:endParaRPr lang="es-EC"/>
        </a:p>
      </dgm:t>
    </dgm:pt>
    <dgm:pt modelId="{42B4233B-E9B9-4D80-83B3-9DBD658E9B29}" type="sibTrans" cxnId="{F47DA02C-2134-4FF2-B838-10A0A0AC26DE}">
      <dgm:prSet/>
      <dgm:spPr/>
      <dgm:t>
        <a:bodyPr/>
        <a:lstStyle/>
        <a:p>
          <a:endParaRPr lang="es-EC"/>
        </a:p>
      </dgm:t>
    </dgm:pt>
    <dgm:pt modelId="{C628F86B-E71D-49CE-8700-F6405D4406D5}">
      <dgm:prSet phldrT="[Texto]"/>
      <dgm:spPr/>
      <dgm:t>
        <a:bodyPr/>
        <a:lstStyle/>
        <a:p>
          <a:r>
            <a:rPr lang="es-EC" b="0" i="0" u="none" strike="noStrike">
              <a:effectLst/>
              <a:latin typeface="Arial"/>
            </a:rPr>
            <a:t>Reglamento de Aplicación a la Ley de Régimen Tributario Interno</a:t>
          </a:r>
          <a:endParaRPr lang="es-EC" dirty="0"/>
        </a:p>
      </dgm:t>
    </dgm:pt>
    <dgm:pt modelId="{15A272CE-9820-47FB-B2B9-E22C8EF88C27}" type="parTrans" cxnId="{1BF4D58A-4776-49D1-B65A-1D1C1F092F38}">
      <dgm:prSet/>
      <dgm:spPr/>
      <dgm:t>
        <a:bodyPr/>
        <a:lstStyle/>
        <a:p>
          <a:endParaRPr lang="es-EC"/>
        </a:p>
      </dgm:t>
    </dgm:pt>
    <dgm:pt modelId="{7846E818-5882-44EF-BA41-13F0E473BB6E}" type="sibTrans" cxnId="{1BF4D58A-4776-49D1-B65A-1D1C1F092F38}">
      <dgm:prSet/>
      <dgm:spPr/>
      <dgm:t>
        <a:bodyPr/>
        <a:lstStyle/>
        <a:p>
          <a:endParaRPr lang="es-EC"/>
        </a:p>
      </dgm:t>
    </dgm:pt>
    <dgm:pt modelId="{00A55F3F-21AC-4A61-82BB-86D7656824DF}">
      <dgm:prSet phldrT="[Texto]"/>
      <dgm:spPr/>
      <dgm:t>
        <a:bodyPr/>
        <a:lstStyle/>
        <a:p>
          <a:r>
            <a:rPr lang="es-EC" b="1" i="0" u="none" strike="noStrike">
              <a:solidFill>
                <a:schemeClr val="accent4">
                  <a:lumMod val="50000"/>
                </a:schemeClr>
              </a:solidFill>
              <a:effectLst/>
              <a:latin typeface="Arial"/>
            </a:rPr>
            <a:t>NOMENCLATURA</a:t>
          </a:r>
          <a:endParaRPr lang="es-EC" dirty="0">
            <a:solidFill>
              <a:schemeClr val="accent4">
                <a:lumMod val="50000"/>
              </a:schemeClr>
            </a:solidFill>
          </a:endParaRPr>
        </a:p>
      </dgm:t>
    </dgm:pt>
    <dgm:pt modelId="{D59661BF-1113-4F18-9ECD-35A3129F22F7}" type="parTrans" cxnId="{B20F8D85-041D-47AF-84CE-1B39349BE69F}">
      <dgm:prSet/>
      <dgm:spPr/>
      <dgm:t>
        <a:bodyPr/>
        <a:lstStyle/>
        <a:p>
          <a:endParaRPr lang="es-EC"/>
        </a:p>
      </dgm:t>
    </dgm:pt>
    <dgm:pt modelId="{A2423AE0-2A28-4CE8-BB13-227B57272F2F}" type="sibTrans" cxnId="{B20F8D85-041D-47AF-84CE-1B39349BE69F}">
      <dgm:prSet/>
      <dgm:spPr/>
      <dgm:t>
        <a:bodyPr/>
        <a:lstStyle/>
        <a:p>
          <a:endParaRPr lang="es-EC"/>
        </a:p>
      </dgm:t>
    </dgm:pt>
    <dgm:pt modelId="{96EABF50-DBFE-466D-88ED-4EDB30803FBD}">
      <dgm:prSet phldrT="[Texto]"/>
      <dgm:spPr/>
      <dgm:t>
        <a:bodyPr/>
        <a:lstStyle/>
        <a:p>
          <a:r>
            <a:rPr lang="es-EC" b="1" i="0" u="none" strike="noStrike">
              <a:effectLst/>
              <a:latin typeface="Arial"/>
            </a:rPr>
            <a:t>LRTI</a:t>
          </a:r>
          <a:endParaRPr lang="es-EC" dirty="0"/>
        </a:p>
      </dgm:t>
    </dgm:pt>
    <dgm:pt modelId="{304BC52C-72E2-4DED-8AB7-0AE8AF16A2B8}" type="parTrans" cxnId="{11D9570A-9851-4CCA-B730-6B1842A93336}">
      <dgm:prSet/>
      <dgm:spPr/>
      <dgm:t>
        <a:bodyPr/>
        <a:lstStyle/>
        <a:p>
          <a:endParaRPr lang="es-EC"/>
        </a:p>
      </dgm:t>
    </dgm:pt>
    <dgm:pt modelId="{C8617978-C922-4230-B812-705B7538E02F}" type="sibTrans" cxnId="{11D9570A-9851-4CCA-B730-6B1842A93336}">
      <dgm:prSet/>
      <dgm:spPr/>
      <dgm:t>
        <a:bodyPr/>
        <a:lstStyle/>
        <a:p>
          <a:endParaRPr lang="es-EC"/>
        </a:p>
      </dgm:t>
    </dgm:pt>
    <dgm:pt modelId="{31B91846-A7EA-43BA-9121-BBF020D49A72}">
      <dgm:prSet phldrT="[Texto]"/>
      <dgm:spPr/>
      <dgm:t>
        <a:bodyPr/>
        <a:lstStyle/>
        <a:p>
          <a:r>
            <a:rPr lang="es-EC" b="1" i="0" u="none" strike="noStrike">
              <a:solidFill>
                <a:schemeClr val="accent4">
                  <a:lumMod val="50000"/>
                </a:schemeClr>
              </a:solidFill>
              <a:effectLst/>
              <a:latin typeface="Arial"/>
            </a:rPr>
            <a:t>ARTÍCULOS</a:t>
          </a:r>
          <a:endParaRPr lang="es-EC" dirty="0">
            <a:solidFill>
              <a:schemeClr val="accent4">
                <a:lumMod val="50000"/>
              </a:schemeClr>
            </a:solidFill>
          </a:endParaRPr>
        </a:p>
      </dgm:t>
    </dgm:pt>
    <dgm:pt modelId="{AC054A9E-122F-4214-8AF0-283C833E8E19}" type="parTrans" cxnId="{A62F7380-CCB0-42E7-A6EE-BFB7527DDA13}">
      <dgm:prSet/>
      <dgm:spPr/>
      <dgm:t>
        <a:bodyPr/>
        <a:lstStyle/>
        <a:p>
          <a:endParaRPr lang="es-EC"/>
        </a:p>
      </dgm:t>
    </dgm:pt>
    <dgm:pt modelId="{B41F9B8C-23D5-4D75-92AB-D620EF32BB94}" type="sibTrans" cxnId="{A62F7380-CCB0-42E7-A6EE-BFB7527DDA13}">
      <dgm:prSet/>
      <dgm:spPr/>
      <dgm:t>
        <a:bodyPr/>
        <a:lstStyle/>
        <a:p>
          <a:endParaRPr lang="es-EC"/>
        </a:p>
      </dgm:t>
    </dgm:pt>
    <dgm:pt modelId="{FE342431-AC01-4B55-80A7-3D1E9848581A}">
      <dgm:prSet phldrT="[Texto]"/>
      <dgm:spPr/>
      <dgm:t>
        <a:bodyPr/>
        <a:lstStyle/>
        <a:p>
          <a:r>
            <a:rPr lang="es-EC" b="0" i="0" u="none" strike="noStrike">
              <a:effectLst/>
              <a:latin typeface="Arial"/>
            </a:rPr>
            <a:t>Arts. 1 al 51</a:t>
          </a:r>
          <a:endParaRPr lang="es-EC" dirty="0"/>
        </a:p>
      </dgm:t>
    </dgm:pt>
    <dgm:pt modelId="{5A01AF0E-DEA6-43C9-B5FD-1B67E2CC8412}" type="parTrans" cxnId="{23CAC818-DE5A-44E0-A0C3-DF0472E33A3D}">
      <dgm:prSet/>
      <dgm:spPr/>
      <dgm:t>
        <a:bodyPr/>
        <a:lstStyle/>
        <a:p>
          <a:endParaRPr lang="es-EC"/>
        </a:p>
      </dgm:t>
    </dgm:pt>
    <dgm:pt modelId="{E02F97EE-0CE5-4E6B-BDA6-8E130A4A6D08}" type="sibTrans" cxnId="{23CAC818-DE5A-44E0-A0C3-DF0472E33A3D}">
      <dgm:prSet/>
      <dgm:spPr/>
      <dgm:t>
        <a:bodyPr/>
        <a:lstStyle/>
        <a:p>
          <a:endParaRPr lang="es-EC"/>
        </a:p>
      </dgm:t>
    </dgm:pt>
    <dgm:pt modelId="{D8486F7C-D752-4038-BCB4-AD659280E523}">
      <dgm:prSet phldrT="[Texto]"/>
      <dgm:spPr/>
      <dgm:t>
        <a:bodyPr/>
        <a:lstStyle/>
        <a:p>
          <a:r>
            <a:rPr lang="es-EC" b="0" i="0" u="none" strike="noStrike">
              <a:effectLst/>
              <a:latin typeface="Arial"/>
            </a:rPr>
            <a:t>Arts. 1 al 139</a:t>
          </a:r>
          <a:endParaRPr lang="es-EC" dirty="0"/>
        </a:p>
      </dgm:t>
    </dgm:pt>
    <dgm:pt modelId="{24DA00E8-FAE5-4A81-86DA-FB8560FD27CD}" type="parTrans" cxnId="{28921BDE-557B-4EDC-829D-021CED20C458}">
      <dgm:prSet/>
      <dgm:spPr/>
      <dgm:t>
        <a:bodyPr/>
        <a:lstStyle/>
        <a:p>
          <a:endParaRPr lang="es-EC"/>
        </a:p>
      </dgm:t>
    </dgm:pt>
    <dgm:pt modelId="{BB8E36C4-E120-4BEC-956E-9E977B51DA18}" type="sibTrans" cxnId="{28921BDE-557B-4EDC-829D-021CED20C458}">
      <dgm:prSet/>
      <dgm:spPr/>
      <dgm:t>
        <a:bodyPr/>
        <a:lstStyle/>
        <a:p>
          <a:endParaRPr lang="es-EC"/>
        </a:p>
      </dgm:t>
    </dgm:pt>
    <dgm:pt modelId="{5CC864B5-3133-421B-B922-09264A55E68D}">
      <dgm:prSet phldrT="[Texto]"/>
      <dgm:spPr/>
      <dgm:t>
        <a:bodyPr/>
        <a:lstStyle/>
        <a:p>
          <a:r>
            <a:rPr lang="es-EC" b="1" i="0" u="none" strike="noStrike">
              <a:effectLst/>
              <a:latin typeface="Arial"/>
            </a:rPr>
            <a:t>R-ALRTI</a:t>
          </a:r>
          <a:endParaRPr lang="es-EC" dirty="0"/>
        </a:p>
      </dgm:t>
    </dgm:pt>
    <dgm:pt modelId="{D02A9F74-29CB-4DC0-A3F9-3D5A07A0A4CE}" type="sibTrans" cxnId="{18592BD0-8FAE-45C3-ADEA-1311D07C5FA7}">
      <dgm:prSet/>
      <dgm:spPr/>
      <dgm:t>
        <a:bodyPr/>
        <a:lstStyle/>
        <a:p>
          <a:endParaRPr lang="es-EC"/>
        </a:p>
      </dgm:t>
    </dgm:pt>
    <dgm:pt modelId="{5ED854C9-3AF6-40F1-9900-E352677696F3}" type="parTrans" cxnId="{18592BD0-8FAE-45C3-ADEA-1311D07C5FA7}">
      <dgm:prSet/>
      <dgm:spPr/>
      <dgm:t>
        <a:bodyPr/>
        <a:lstStyle/>
        <a:p>
          <a:endParaRPr lang="es-EC"/>
        </a:p>
      </dgm:t>
    </dgm:pt>
    <dgm:pt modelId="{51CE2CAF-C39B-4D23-AB0D-498268916081}" type="pres">
      <dgm:prSet presAssocID="{167025D1-9D65-48C1-991E-C5EBC0270D9B}" presName="theList" presStyleCnt="0">
        <dgm:presLayoutVars>
          <dgm:dir/>
          <dgm:animLvl val="lvl"/>
          <dgm:resizeHandles val="exact"/>
        </dgm:presLayoutVars>
      </dgm:prSet>
      <dgm:spPr/>
    </dgm:pt>
    <dgm:pt modelId="{05ED7CC2-BA46-4F71-9ECC-618045D049D5}" type="pres">
      <dgm:prSet presAssocID="{6E232412-DC07-4775-8CE2-56BF696FCC06}" presName="compNode" presStyleCnt="0"/>
      <dgm:spPr/>
    </dgm:pt>
    <dgm:pt modelId="{97D1EFDD-5D48-4C46-AF5F-E5C7EFB62E22}" type="pres">
      <dgm:prSet presAssocID="{6E232412-DC07-4775-8CE2-56BF696FCC06}" presName="aNode" presStyleLbl="bgShp" presStyleIdx="0" presStyleCnt="3"/>
      <dgm:spPr/>
    </dgm:pt>
    <dgm:pt modelId="{67D94AE2-1975-4FB6-BFED-CFBC658B9A33}" type="pres">
      <dgm:prSet presAssocID="{6E232412-DC07-4775-8CE2-56BF696FCC06}" presName="textNode" presStyleLbl="bgShp" presStyleIdx="0" presStyleCnt="3"/>
      <dgm:spPr/>
    </dgm:pt>
    <dgm:pt modelId="{610B4B71-4DCD-4CFD-A63C-6ACA1C7F0BEA}" type="pres">
      <dgm:prSet presAssocID="{6E232412-DC07-4775-8CE2-56BF696FCC06}" presName="compChildNode" presStyleCnt="0"/>
      <dgm:spPr/>
    </dgm:pt>
    <dgm:pt modelId="{52069D37-508E-455D-815D-36C35DD25DC3}" type="pres">
      <dgm:prSet presAssocID="{6E232412-DC07-4775-8CE2-56BF696FCC06}" presName="theInnerList" presStyleCnt="0"/>
      <dgm:spPr/>
    </dgm:pt>
    <dgm:pt modelId="{30496EC4-F812-4B75-BF0F-E56CC8D5F657}" type="pres">
      <dgm:prSet presAssocID="{A8CB593D-EE56-444C-AB2B-70CF9754C102}" presName="childNode" presStyleLbl="node1" presStyleIdx="0" presStyleCnt="6" custLinFactNeighborX="2974" custLinFactNeighborY="36658">
        <dgm:presLayoutVars>
          <dgm:bulletEnabled val="1"/>
        </dgm:presLayoutVars>
      </dgm:prSet>
      <dgm:spPr/>
    </dgm:pt>
    <dgm:pt modelId="{5F363BBF-10EA-4126-9264-1E73B30FD455}" type="pres">
      <dgm:prSet presAssocID="{A8CB593D-EE56-444C-AB2B-70CF9754C102}" presName="aSpace2" presStyleCnt="0"/>
      <dgm:spPr/>
    </dgm:pt>
    <dgm:pt modelId="{46110AC8-7F9D-4E51-8F9D-A754CF4F0C12}" type="pres">
      <dgm:prSet presAssocID="{C628F86B-E71D-49CE-8700-F6405D4406D5}" presName="childNode" presStyleLbl="node1" presStyleIdx="1" presStyleCnt="6">
        <dgm:presLayoutVars>
          <dgm:bulletEnabled val="1"/>
        </dgm:presLayoutVars>
      </dgm:prSet>
      <dgm:spPr/>
    </dgm:pt>
    <dgm:pt modelId="{3D152D8C-C977-4F1C-9C85-84F08BAE542D}" type="pres">
      <dgm:prSet presAssocID="{6E232412-DC07-4775-8CE2-56BF696FCC06}" presName="aSpace" presStyleCnt="0"/>
      <dgm:spPr/>
    </dgm:pt>
    <dgm:pt modelId="{EBEE7FBB-8F16-4754-8921-69333F11C0A9}" type="pres">
      <dgm:prSet presAssocID="{00A55F3F-21AC-4A61-82BB-86D7656824DF}" presName="compNode" presStyleCnt="0"/>
      <dgm:spPr/>
    </dgm:pt>
    <dgm:pt modelId="{228CC1A5-4BA1-4C8E-93D5-EC30E3F3D139}" type="pres">
      <dgm:prSet presAssocID="{00A55F3F-21AC-4A61-82BB-86D7656824DF}" presName="aNode" presStyleLbl="bgShp" presStyleIdx="1" presStyleCnt="3"/>
      <dgm:spPr/>
    </dgm:pt>
    <dgm:pt modelId="{4D37C00A-CFBA-4A40-8FF9-D37C583E5B89}" type="pres">
      <dgm:prSet presAssocID="{00A55F3F-21AC-4A61-82BB-86D7656824DF}" presName="textNode" presStyleLbl="bgShp" presStyleIdx="1" presStyleCnt="3"/>
      <dgm:spPr/>
    </dgm:pt>
    <dgm:pt modelId="{758ADC4B-1302-4DFE-B7FF-775910343AA1}" type="pres">
      <dgm:prSet presAssocID="{00A55F3F-21AC-4A61-82BB-86D7656824DF}" presName="compChildNode" presStyleCnt="0"/>
      <dgm:spPr/>
    </dgm:pt>
    <dgm:pt modelId="{561ACC60-81A5-4098-97F5-4F51FB83841A}" type="pres">
      <dgm:prSet presAssocID="{00A55F3F-21AC-4A61-82BB-86D7656824DF}" presName="theInnerList" presStyleCnt="0"/>
      <dgm:spPr/>
    </dgm:pt>
    <dgm:pt modelId="{CF762B66-69EE-4A82-A055-5888ACD806A7}" type="pres">
      <dgm:prSet presAssocID="{96EABF50-DBFE-466D-88ED-4EDB30803FBD}" presName="childNode" presStyleLbl="node1" presStyleIdx="2" presStyleCnt="6">
        <dgm:presLayoutVars>
          <dgm:bulletEnabled val="1"/>
        </dgm:presLayoutVars>
      </dgm:prSet>
      <dgm:spPr/>
    </dgm:pt>
    <dgm:pt modelId="{30063CFC-C6E7-4C4A-931F-C44907DB430B}" type="pres">
      <dgm:prSet presAssocID="{96EABF50-DBFE-466D-88ED-4EDB30803FBD}" presName="aSpace2" presStyleCnt="0"/>
      <dgm:spPr/>
    </dgm:pt>
    <dgm:pt modelId="{B9549C1E-B01E-46B1-BC0D-7D80EE9AB4E3}" type="pres">
      <dgm:prSet presAssocID="{5CC864B5-3133-421B-B922-09264A55E68D}" presName="childNode" presStyleLbl="node1" presStyleIdx="3" presStyleCnt="6">
        <dgm:presLayoutVars>
          <dgm:bulletEnabled val="1"/>
        </dgm:presLayoutVars>
      </dgm:prSet>
      <dgm:spPr/>
    </dgm:pt>
    <dgm:pt modelId="{7F2DE30C-36F8-40A2-9413-0970323D8E23}" type="pres">
      <dgm:prSet presAssocID="{00A55F3F-21AC-4A61-82BB-86D7656824DF}" presName="aSpace" presStyleCnt="0"/>
      <dgm:spPr/>
    </dgm:pt>
    <dgm:pt modelId="{B1A24496-2136-4A3C-AB27-87A7E231F3E6}" type="pres">
      <dgm:prSet presAssocID="{31B91846-A7EA-43BA-9121-BBF020D49A72}" presName="compNode" presStyleCnt="0"/>
      <dgm:spPr/>
    </dgm:pt>
    <dgm:pt modelId="{EAF50822-8E46-4982-9C33-8BA558691E1F}" type="pres">
      <dgm:prSet presAssocID="{31B91846-A7EA-43BA-9121-BBF020D49A72}" presName="aNode" presStyleLbl="bgShp" presStyleIdx="2" presStyleCnt="3"/>
      <dgm:spPr/>
    </dgm:pt>
    <dgm:pt modelId="{31E5A843-B0F6-4414-B4ED-6BC0190A7182}" type="pres">
      <dgm:prSet presAssocID="{31B91846-A7EA-43BA-9121-BBF020D49A72}" presName="textNode" presStyleLbl="bgShp" presStyleIdx="2" presStyleCnt="3"/>
      <dgm:spPr/>
    </dgm:pt>
    <dgm:pt modelId="{E3103BB5-2B17-4549-BB54-315D92EED774}" type="pres">
      <dgm:prSet presAssocID="{31B91846-A7EA-43BA-9121-BBF020D49A72}" presName="compChildNode" presStyleCnt="0"/>
      <dgm:spPr/>
    </dgm:pt>
    <dgm:pt modelId="{571F7495-7485-4564-85A4-95D95B7041E5}" type="pres">
      <dgm:prSet presAssocID="{31B91846-A7EA-43BA-9121-BBF020D49A72}" presName="theInnerList" presStyleCnt="0"/>
      <dgm:spPr/>
    </dgm:pt>
    <dgm:pt modelId="{638D7C0B-158E-4384-BF99-E8FF2C42FFDC}" type="pres">
      <dgm:prSet presAssocID="{FE342431-AC01-4B55-80A7-3D1E9848581A}" presName="childNode" presStyleLbl="node1" presStyleIdx="4" presStyleCnt="6">
        <dgm:presLayoutVars>
          <dgm:bulletEnabled val="1"/>
        </dgm:presLayoutVars>
      </dgm:prSet>
      <dgm:spPr/>
    </dgm:pt>
    <dgm:pt modelId="{84A26A07-4B90-4547-BA81-671068C8CE73}" type="pres">
      <dgm:prSet presAssocID="{FE342431-AC01-4B55-80A7-3D1E9848581A}" presName="aSpace2" presStyleCnt="0"/>
      <dgm:spPr/>
    </dgm:pt>
    <dgm:pt modelId="{A01E7F9D-D7AD-4743-AB06-FD94A500BDCD}" type="pres">
      <dgm:prSet presAssocID="{D8486F7C-D752-4038-BCB4-AD659280E523}" presName="childNode" presStyleLbl="node1" presStyleIdx="5" presStyleCnt="6">
        <dgm:presLayoutVars>
          <dgm:bulletEnabled val="1"/>
        </dgm:presLayoutVars>
      </dgm:prSet>
      <dgm:spPr/>
    </dgm:pt>
  </dgm:ptLst>
  <dgm:cxnLst>
    <dgm:cxn modelId="{11D9570A-9851-4CCA-B730-6B1842A93336}" srcId="{00A55F3F-21AC-4A61-82BB-86D7656824DF}" destId="{96EABF50-DBFE-466D-88ED-4EDB30803FBD}" srcOrd="0" destOrd="0" parTransId="{304BC52C-72E2-4DED-8AB7-0AE8AF16A2B8}" sibTransId="{C8617978-C922-4230-B812-705B7538E02F}"/>
    <dgm:cxn modelId="{23CAC818-DE5A-44E0-A0C3-DF0472E33A3D}" srcId="{31B91846-A7EA-43BA-9121-BBF020D49A72}" destId="{FE342431-AC01-4B55-80A7-3D1E9848581A}" srcOrd="0" destOrd="0" parTransId="{5A01AF0E-DEA6-43C9-B5FD-1B67E2CC8412}" sibTransId="{E02F97EE-0CE5-4E6B-BDA6-8E130A4A6D08}"/>
    <dgm:cxn modelId="{F47DA02C-2134-4FF2-B838-10A0A0AC26DE}" srcId="{6E232412-DC07-4775-8CE2-56BF696FCC06}" destId="{A8CB593D-EE56-444C-AB2B-70CF9754C102}" srcOrd="0" destOrd="0" parTransId="{9543AE59-24DB-4F86-9E60-F75E2EF79B54}" sibTransId="{42B4233B-E9B9-4D80-83B3-9DBD658E9B29}"/>
    <dgm:cxn modelId="{44B30633-3EA3-4F41-808F-FE930AE5C891}" type="presOf" srcId="{C628F86B-E71D-49CE-8700-F6405D4406D5}" destId="{46110AC8-7F9D-4E51-8F9D-A754CF4F0C12}" srcOrd="0" destOrd="0" presId="urn:microsoft.com/office/officeart/2005/8/layout/lProcess2"/>
    <dgm:cxn modelId="{08938835-3752-4B4A-9770-289D06D8FBAA}" type="presOf" srcId="{5CC864B5-3133-421B-B922-09264A55E68D}" destId="{B9549C1E-B01E-46B1-BC0D-7D80EE9AB4E3}" srcOrd="0" destOrd="0" presId="urn:microsoft.com/office/officeart/2005/8/layout/lProcess2"/>
    <dgm:cxn modelId="{06E7A43A-7DE0-4F28-A71F-637110AB496B}" type="presOf" srcId="{96EABF50-DBFE-466D-88ED-4EDB30803FBD}" destId="{CF762B66-69EE-4A82-A055-5888ACD806A7}" srcOrd="0" destOrd="0" presId="urn:microsoft.com/office/officeart/2005/8/layout/lProcess2"/>
    <dgm:cxn modelId="{257BD83D-529F-4E70-A558-79AAD9B77393}" type="presOf" srcId="{D8486F7C-D752-4038-BCB4-AD659280E523}" destId="{A01E7F9D-D7AD-4743-AB06-FD94A500BDCD}" srcOrd="0" destOrd="0" presId="urn:microsoft.com/office/officeart/2005/8/layout/lProcess2"/>
    <dgm:cxn modelId="{9B000D5C-FDA5-4020-88D0-7149E995B5A5}" type="presOf" srcId="{31B91846-A7EA-43BA-9121-BBF020D49A72}" destId="{31E5A843-B0F6-4414-B4ED-6BC0190A7182}" srcOrd="1" destOrd="0" presId="urn:microsoft.com/office/officeart/2005/8/layout/lProcess2"/>
    <dgm:cxn modelId="{1038B746-FB2A-4C7D-B118-16DF09FA7F58}" srcId="{167025D1-9D65-48C1-991E-C5EBC0270D9B}" destId="{6E232412-DC07-4775-8CE2-56BF696FCC06}" srcOrd="0" destOrd="0" parTransId="{32D6AC38-344D-4245-9D2A-1193AC13CA10}" sibTransId="{47F2C55E-7BAD-45AC-9B5A-A2A9114BDBEE}"/>
    <dgm:cxn modelId="{A62F7380-CCB0-42E7-A6EE-BFB7527DDA13}" srcId="{167025D1-9D65-48C1-991E-C5EBC0270D9B}" destId="{31B91846-A7EA-43BA-9121-BBF020D49A72}" srcOrd="2" destOrd="0" parTransId="{AC054A9E-122F-4214-8AF0-283C833E8E19}" sibTransId="{B41F9B8C-23D5-4D75-92AB-D620EF32BB94}"/>
    <dgm:cxn modelId="{B20F8D85-041D-47AF-84CE-1B39349BE69F}" srcId="{167025D1-9D65-48C1-991E-C5EBC0270D9B}" destId="{00A55F3F-21AC-4A61-82BB-86D7656824DF}" srcOrd="1" destOrd="0" parTransId="{D59661BF-1113-4F18-9ECD-35A3129F22F7}" sibTransId="{A2423AE0-2A28-4CE8-BB13-227B57272F2F}"/>
    <dgm:cxn modelId="{1BF4D58A-4776-49D1-B65A-1D1C1F092F38}" srcId="{6E232412-DC07-4775-8CE2-56BF696FCC06}" destId="{C628F86B-E71D-49CE-8700-F6405D4406D5}" srcOrd="1" destOrd="0" parTransId="{15A272CE-9820-47FB-B2B9-E22C8EF88C27}" sibTransId="{7846E818-5882-44EF-BA41-13F0E473BB6E}"/>
    <dgm:cxn modelId="{F99C96AC-F388-4E52-8C3A-F3A616C3E772}" type="presOf" srcId="{6E232412-DC07-4775-8CE2-56BF696FCC06}" destId="{97D1EFDD-5D48-4C46-AF5F-E5C7EFB62E22}" srcOrd="0" destOrd="0" presId="urn:microsoft.com/office/officeart/2005/8/layout/lProcess2"/>
    <dgm:cxn modelId="{E4DCE9AE-87C8-40B0-BC8C-EE87637874C8}" type="presOf" srcId="{167025D1-9D65-48C1-991E-C5EBC0270D9B}" destId="{51CE2CAF-C39B-4D23-AB0D-498268916081}" srcOrd="0" destOrd="0" presId="urn:microsoft.com/office/officeart/2005/8/layout/lProcess2"/>
    <dgm:cxn modelId="{7E5C73B6-97E5-4559-BAC5-1437EB1D05F6}" type="presOf" srcId="{31B91846-A7EA-43BA-9121-BBF020D49A72}" destId="{EAF50822-8E46-4982-9C33-8BA558691E1F}" srcOrd="0" destOrd="0" presId="urn:microsoft.com/office/officeart/2005/8/layout/lProcess2"/>
    <dgm:cxn modelId="{A07CFBB6-C107-428D-8FE9-3BF4BF6CFE3D}" type="presOf" srcId="{6E232412-DC07-4775-8CE2-56BF696FCC06}" destId="{67D94AE2-1975-4FB6-BFED-CFBC658B9A33}" srcOrd="1" destOrd="0" presId="urn:microsoft.com/office/officeart/2005/8/layout/lProcess2"/>
    <dgm:cxn modelId="{D0AC71BB-1D5B-4B0B-8F33-49634D58C0FC}" type="presOf" srcId="{A8CB593D-EE56-444C-AB2B-70CF9754C102}" destId="{30496EC4-F812-4B75-BF0F-E56CC8D5F657}" srcOrd="0" destOrd="0" presId="urn:microsoft.com/office/officeart/2005/8/layout/lProcess2"/>
    <dgm:cxn modelId="{14C357C5-E22D-40E8-B0D5-7E2D179F11AA}" type="presOf" srcId="{00A55F3F-21AC-4A61-82BB-86D7656824DF}" destId="{228CC1A5-4BA1-4C8E-93D5-EC30E3F3D139}" srcOrd="0" destOrd="0" presId="urn:microsoft.com/office/officeart/2005/8/layout/lProcess2"/>
    <dgm:cxn modelId="{FABE90C7-A343-45F8-A41F-AC61DFF3F7F4}" type="presOf" srcId="{FE342431-AC01-4B55-80A7-3D1E9848581A}" destId="{638D7C0B-158E-4384-BF99-E8FF2C42FFDC}" srcOrd="0" destOrd="0" presId="urn:microsoft.com/office/officeart/2005/8/layout/lProcess2"/>
    <dgm:cxn modelId="{18592BD0-8FAE-45C3-ADEA-1311D07C5FA7}" srcId="{00A55F3F-21AC-4A61-82BB-86D7656824DF}" destId="{5CC864B5-3133-421B-B922-09264A55E68D}" srcOrd="1" destOrd="0" parTransId="{5ED854C9-3AF6-40F1-9900-E352677696F3}" sibTransId="{D02A9F74-29CB-4DC0-A3F9-3D5A07A0A4CE}"/>
    <dgm:cxn modelId="{28921BDE-557B-4EDC-829D-021CED20C458}" srcId="{31B91846-A7EA-43BA-9121-BBF020D49A72}" destId="{D8486F7C-D752-4038-BCB4-AD659280E523}" srcOrd="1" destOrd="0" parTransId="{24DA00E8-FAE5-4A81-86DA-FB8560FD27CD}" sibTransId="{BB8E36C4-E120-4BEC-956E-9E977B51DA18}"/>
    <dgm:cxn modelId="{2B0DC6E2-167E-4BFE-8BAB-8ADA2520192B}" type="presOf" srcId="{00A55F3F-21AC-4A61-82BB-86D7656824DF}" destId="{4D37C00A-CFBA-4A40-8FF9-D37C583E5B89}" srcOrd="1" destOrd="0" presId="urn:microsoft.com/office/officeart/2005/8/layout/lProcess2"/>
    <dgm:cxn modelId="{E8F22723-E8ED-49B6-9B97-EADAFA8C40FA}" type="presParOf" srcId="{51CE2CAF-C39B-4D23-AB0D-498268916081}" destId="{05ED7CC2-BA46-4F71-9ECC-618045D049D5}" srcOrd="0" destOrd="0" presId="urn:microsoft.com/office/officeart/2005/8/layout/lProcess2"/>
    <dgm:cxn modelId="{5A1B3F13-A3ED-4C51-A843-3F203D5836A0}" type="presParOf" srcId="{05ED7CC2-BA46-4F71-9ECC-618045D049D5}" destId="{97D1EFDD-5D48-4C46-AF5F-E5C7EFB62E22}" srcOrd="0" destOrd="0" presId="urn:microsoft.com/office/officeart/2005/8/layout/lProcess2"/>
    <dgm:cxn modelId="{21C945D9-DEE8-428F-8AE8-9D945AF918F9}" type="presParOf" srcId="{05ED7CC2-BA46-4F71-9ECC-618045D049D5}" destId="{67D94AE2-1975-4FB6-BFED-CFBC658B9A33}" srcOrd="1" destOrd="0" presId="urn:microsoft.com/office/officeart/2005/8/layout/lProcess2"/>
    <dgm:cxn modelId="{B323580C-A007-4F87-817A-DE062DF59D97}" type="presParOf" srcId="{05ED7CC2-BA46-4F71-9ECC-618045D049D5}" destId="{610B4B71-4DCD-4CFD-A63C-6ACA1C7F0BEA}" srcOrd="2" destOrd="0" presId="urn:microsoft.com/office/officeart/2005/8/layout/lProcess2"/>
    <dgm:cxn modelId="{25088818-8F8A-47A3-9D96-AC880C313DBB}" type="presParOf" srcId="{610B4B71-4DCD-4CFD-A63C-6ACA1C7F0BEA}" destId="{52069D37-508E-455D-815D-36C35DD25DC3}" srcOrd="0" destOrd="0" presId="urn:microsoft.com/office/officeart/2005/8/layout/lProcess2"/>
    <dgm:cxn modelId="{BF8755DA-B369-47CC-969C-F3BE6B100428}" type="presParOf" srcId="{52069D37-508E-455D-815D-36C35DD25DC3}" destId="{30496EC4-F812-4B75-BF0F-E56CC8D5F657}" srcOrd="0" destOrd="0" presId="urn:microsoft.com/office/officeart/2005/8/layout/lProcess2"/>
    <dgm:cxn modelId="{60ED4B17-AAFD-4762-94AE-0AE4797C7C61}" type="presParOf" srcId="{52069D37-508E-455D-815D-36C35DD25DC3}" destId="{5F363BBF-10EA-4126-9264-1E73B30FD455}" srcOrd="1" destOrd="0" presId="urn:microsoft.com/office/officeart/2005/8/layout/lProcess2"/>
    <dgm:cxn modelId="{FDDA0E03-673D-469F-B2B2-164DE918294B}" type="presParOf" srcId="{52069D37-508E-455D-815D-36C35DD25DC3}" destId="{46110AC8-7F9D-4E51-8F9D-A754CF4F0C12}" srcOrd="2" destOrd="0" presId="urn:microsoft.com/office/officeart/2005/8/layout/lProcess2"/>
    <dgm:cxn modelId="{9A13F545-97A6-4C04-8EAC-18BC37D7930B}" type="presParOf" srcId="{51CE2CAF-C39B-4D23-AB0D-498268916081}" destId="{3D152D8C-C977-4F1C-9C85-84F08BAE542D}" srcOrd="1" destOrd="0" presId="urn:microsoft.com/office/officeart/2005/8/layout/lProcess2"/>
    <dgm:cxn modelId="{DDF5744D-0DFE-4795-9023-8DA5EDFD6289}" type="presParOf" srcId="{51CE2CAF-C39B-4D23-AB0D-498268916081}" destId="{EBEE7FBB-8F16-4754-8921-69333F11C0A9}" srcOrd="2" destOrd="0" presId="urn:microsoft.com/office/officeart/2005/8/layout/lProcess2"/>
    <dgm:cxn modelId="{4AD12A3C-4D99-47BA-9F64-280EF278D41F}" type="presParOf" srcId="{EBEE7FBB-8F16-4754-8921-69333F11C0A9}" destId="{228CC1A5-4BA1-4C8E-93D5-EC30E3F3D139}" srcOrd="0" destOrd="0" presId="urn:microsoft.com/office/officeart/2005/8/layout/lProcess2"/>
    <dgm:cxn modelId="{BC571404-53CE-416B-B414-F6C559A17F41}" type="presParOf" srcId="{EBEE7FBB-8F16-4754-8921-69333F11C0A9}" destId="{4D37C00A-CFBA-4A40-8FF9-D37C583E5B89}" srcOrd="1" destOrd="0" presId="urn:microsoft.com/office/officeart/2005/8/layout/lProcess2"/>
    <dgm:cxn modelId="{608718A7-E49A-4A5C-A02F-EEEA38A6BCCA}" type="presParOf" srcId="{EBEE7FBB-8F16-4754-8921-69333F11C0A9}" destId="{758ADC4B-1302-4DFE-B7FF-775910343AA1}" srcOrd="2" destOrd="0" presId="urn:microsoft.com/office/officeart/2005/8/layout/lProcess2"/>
    <dgm:cxn modelId="{641984F9-CCF7-4BF5-8B84-86FD1E27DE24}" type="presParOf" srcId="{758ADC4B-1302-4DFE-B7FF-775910343AA1}" destId="{561ACC60-81A5-4098-97F5-4F51FB83841A}" srcOrd="0" destOrd="0" presId="urn:microsoft.com/office/officeart/2005/8/layout/lProcess2"/>
    <dgm:cxn modelId="{132C714F-34B3-4DF8-88BB-5ADEDAD8827F}" type="presParOf" srcId="{561ACC60-81A5-4098-97F5-4F51FB83841A}" destId="{CF762B66-69EE-4A82-A055-5888ACD806A7}" srcOrd="0" destOrd="0" presId="urn:microsoft.com/office/officeart/2005/8/layout/lProcess2"/>
    <dgm:cxn modelId="{961B5147-518C-4D2B-9BDC-C8A5EACE65A8}" type="presParOf" srcId="{561ACC60-81A5-4098-97F5-4F51FB83841A}" destId="{30063CFC-C6E7-4C4A-931F-C44907DB430B}" srcOrd="1" destOrd="0" presId="urn:microsoft.com/office/officeart/2005/8/layout/lProcess2"/>
    <dgm:cxn modelId="{206C853B-71E2-4427-B048-40951B4E711D}" type="presParOf" srcId="{561ACC60-81A5-4098-97F5-4F51FB83841A}" destId="{B9549C1E-B01E-46B1-BC0D-7D80EE9AB4E3}" srcOrd="2" destOrd="0" presId="urn:microsoft.com/office/officeart/2005/8/layout/lProcess2"/>
    <dgm:cxn modelId="{D87AB22D-3A73-4D64-A861-AC637B8047C3}" type="presParOf" srcId="{51CE2CAF-C39B-4D23-AB0D-498268916081}" destId="{7F2DE30C-36F8-40A2-9413-0970323D8E23}" srcOrd="3" destOrd="0" presId="urn:microsoft.com/office/officeart/2005/8/layout/lProcess2"/>
    <dgm:cxn modelId="{9EB8953D-00E4-4659-A3A8-B1436F3C7636}" type="presParOf" srcId="{51CE2CAF-C39B-4D23-AB0D-498268916081}" destId="{B1A24496-2136-4A3C-AB27-87A7E231F3E6}" srcOrd="4" destOrd="0" presId="urn:microsoft.com/office/officeart/2005/8/layout/lProcess2"/>
    <dgm:cxn modelId="{F5361CD3-4E60-40A5-B2AD-08F99DE898FE}" type="presParOf" srcId="{B1A24496-2136-4A3C-AB27-87A7E231F3E6}" destId="{EAF50822-8E46-4982-9C33-8BA558691E1F}" srcOrd="0" destOrd="0" presId="urn:microsoft.com/office/officeart/2005/8/layout/lProcess2"/>
    <dgm:cxn modelId="{1841DBFA-AB9B-40B6-A03A-7F20B6897C5E}" type="presParOf" srcId="{B1A24496-2136-4A3C-AB27-87A7E231F3E6}" destId="{31E5A843-B0F6-4414-B4ED-6BC0190A7182}" srcOrd="1" destOrd="0" presId="urn:microsoft.com/office/officeart/2005/8/layout/lProcess2"/>
    <dgm:cxn modelId="{C476FEE0-D1C2-4534-A831-D5FBF25D0432}" type="presParOf" srcId="{B1A24496-2136-4A3C-AB27-87A7E231F3E6}" destId="{E3103BB5-2B17-4549-BB54-315D92EED774}" srcOrd="2" destOrd="0" presId="urn:microsoft.com/office/officeart/2005/8/layout/lProcess2"/>
    <dgm:cxn modelId="{6CF91D2C-5A8C-46CA-B9C7-C8B0A002816B}" type="presParOf" srcId="{E3103BB5-2B17-4549-BB54-315D92EED774}" destId="{571F7495-7485-4564-85A4-95D95B7041E5}" srcOrd="0" destOrd="0" presId="urn:microsoft.com/office/officeart/2005/8/layout/lProcess2"/>
    <dgm:cxn modelId="{AA086B99-D764-4475-A1DE-2BAD533599B5}" type="presParOf" srcId="{571F7495-7485-4564-85A4-95D95B7041E5}" destId="{638D7C0B-158E-4384-BF99-E8FF2C42FFDC}" srcOrd="0" destOrd="0" presId="urn:microsoft.com/office/officeart/2005/8/layout/lProcess2"/>
    <dgm:cxn modelId="{3272DCC1-5F4B-4FD0-9DC7-EA7971AB56DB}" type="presParOf" srcId="{571F7495-7485-4564-85A4-95D95B7041E5}" destId="{84A26A07-4B90-4547-BA81-671068C8CE73}" srcOrd="1" destOrd="0" presId="urn:microsoft.com/office/officeart/2005/8/layout/lProcess2"/>
    <dgm:cxn modelId="{5D972153-9979-42B0-B11A-03DBFF87A3A1}" type="presParOf" srcId="{571F7495-7485-4564-85A4-95D95B7041E5}" destId="{A01E7F9D-D7AD-4743-AB06-FD94A500BDCD}"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7C946AD-95A8-46B9-8CEB-529AE08870C6}" type="doc">
      <dgm:prSet loTypeId="urn:microsoft.com/office/officeart/2005/8/layout/StepDownProcess" loCatId="process" qsTypeId="urn:microsoft.com/office/officeart/2005/8/quickstyle/3d1" qsCatId="3D" csTypeId="urn:microsoft.com/office/officeart/2005/8/colors/accent1_2" csCatId="accent1" phldr="1"/>
      <dgm:spPr/>
      <dgm:t>
        <a:bodyPr/>
        <a:lstStyle/>
        <a:p>
          <a:endParaRPr lang="es-EC"/>
        </a:p>
      </dgm:t>
    </dgm:pt>
    <dgm:pt modelId="{103F6155-DC9B-4D9A-A3A2-CC2A8586A900}">
      <dgm:prSet phldrT="[Texto]" custT="1">
        <dgm:style>
          <a:lnRef idx="0">
            <a:schemeClr val="dk1"/>
          </a:lnRef>
          <a:fillRef idx="3">
            <a:schemeClr val="dk1"/>
          </a:fillRef>
          <a:effectRef idx="3">
            <a:schemeClr val="dk1"/>
          </a:effectRef>
          <a:fontRef idx="minor">
            <a:schemeClr val="lt1"/>
          </a:fontRef>
        </dgm:style>
      </dgm:prSet>
      <dgm:spPr>
        <a:scene3d>
          <a:camera prst="orthographicFront"/>
          <a:lightRig rig="flat" dir="t"/>
        </a:scene3d>
        <a:sp3d prstMaterial="plastic">
          <a:bevelT prst="angle"/>
        </a:sp3d>
      </dgm:spPr>
      <dgm:t>
        <a:bodyPr/>
        <a:lstStyle/>
        <a:p>
          <a:r>
            <a:rPr lang="es-MX" sz="1800" b="1" dirty="0">
              <a:solidFill>
                <a:schemeClr val="tx1"/>
              </a:solidFill>
            </a:rPr>
            <a:t>HONORARIO MENSUAL DEL REPRESENTANTE LEGAL</a:t>
          </a:r>
          <a:r>
            <a:rPr lang="es-MX" sz="1400" b="1" dirty="0">
              <a:solidFill>
                <a:schemeClr val="tx1"/>
              </a:solidFill>
            </a:rPr>
            <a:t>:</a:t>
          </a:r>
          <a:endParaRPr lang="es-EC" sz="1400" b="1" dirty="0">
            <a:solidFill>
              <a:schemeClr val="tx1"/>
            </a:solidFill>
          </a:endParaRPr>
        </a:p>
      </dgm:t>
    </dgm:pt>
    <dgm:pt modelId="{F85EEDEF-FE10-42D0-AFE2-B5F72E5207DA}" type="parTrans" cxnId="{58497D8C-F791-4783-ADA3-607B629F7B44}">
      <dgm:prSet/>
      <dgm:spPr/>
      <dgm:t>
        <a:bodyPr/>
        <a:lstStyle/>
        <a:p>
          <a:endParaRPr lang="es-EC">
            <a:solidFill>
              <a:srgbClr val="000000"/>
            </a:solidFill>
          </a:endParaRPr>
        </a:p>
      </dgm:t>
    </dgm:pt>
    <dgm:pt modelId="{2E0A0167-365D-454B-AAFD-0737F75EBD13}" type="sibTrans" cxnId="{58497D8C-F791-4783-ADA3-607B629F7B44}">
      <dgm:prSet/>
      <dgm:spPr/>
      <dgm:t>
        <a:bodyPr/>
        <a:lstStyle/>
        <a:p>
          <a:endParaRPr lang="es-EC">
            <a:solidFill>
              <a:srgbClr val="000000"/>
            </a:solidFill>
          </a:endParaRPr>
        </a:p>
      </dgm:t>
    </dgm:pt>
    <dgm:pt modelId="{DA48328E-F808-4342-9663-FE73CBD5F4CD}">
      <dgm:prSet custT="1">
        <dgm:style>
          <a:lnRef idx="0">
            <a:schemeClr val="dk1"/>
          </a:lnRef>
          <a:fillRef idx="3">
            <a:schemeClr val="dk1"/>
          </a:fillRef>
          <a:effectRef idx="3">
            <a:schemeClr val="dk1"/>
          </a:effectRef>
          <a:fontRef idx="minor">
            <a:schemeClr val="lt1"/>
          </a:fontRef>
        </dgm:style>
      </dgm:prSet>
      <dgm:spPr>
        <a:scene3d>
          <a:camera prst="orthographicFront"/>
          <a:lightRig rig="flat" dir="t"/>
        </a:scene3d>
        <a:sp3d prstMaterial="plastic">
          <a:bevelT prst="angle"/>
        </a:sp3d>
      </dgm:spPr>
      <dgm:t>
        <a:bodyPr/>
        <a:lstStyle/>
        <a:p>
          <a:r>
            <a:rPr lang="es-MX" sz="2000" b="1" dirty="0">
              <a:solidFill>
                <a:schemeClr val="tx1"/>
              </a:solidFill>
            </a:rPr>
            <a:t>ÚLTIMA LÍNEA:</a:t>
          </a:r>
          <a:endParaRPr lang="es-EC" sz="2000" b="1" dirty="0">
            <a:solidFill>
              <a:schemeClr val="tx1"/>
            </a:solidFill>
          </a:endParaRPr>
        </a:p>
      </dgm:t>
    </dgm:pt>
    <dgm:pt modelId="{927B10CD-CF38-4FA7-BB2E-1E839E2611E2}" type="parTrans" cxnId="{DAF4CB19-0C9B-4047-BE7B-F5F1818194AA}">
      <dgm:prSet/>
      <dgm:spPr/>
      <dgm:t>
        <a:bodyPr/>
        <a:lstStyle/>
        <a:p>
          <a:endParaRPr lang="es-EC">
            <a:solidFill>
              <a:srgbClr val="000000"/>
            </a:solidFill>
          </a:endParaRPr>
        </a:p>
      </dgm:t>
    </dgm:pt>
    <dgm:pt modelId="{1E9EC55A-D460-40EF-8B3A-9221648603C5}" type="sibTrans" cxnId="{DAF4CB19-0C9B-4047-BE7B-F5F1818194AA}">
      <dgm:prSet/>
      <dgm:spPr/>
      <dgm:t>
        <a:bodyPr/>
        <a:lstStyle/>
        <a:p>
          <a:endParaRPr lang="es-EC">
            <a:solidFill>
              <a:srgbClr val="000000"/>
            </a:solidFill>
          </a:endParaRPr>
        </a:p>
      </dgm:t>
    </dgm:pt>
    <dgm:pt modelId="{3857700C-FB5E-4A81-A667-AB064582D449}">
      <dgm:prSet phldrT="[Texto]" custT="1"/>
      <dgm:spPr/>
      <dgm:t>
        <a:bodyPr/>
        <a:lstStyle/>
        <a:p>
          <a:r>
            <a:rPr lang="es-MX" sz="1400">
              <a:solidFill>
                <a:srgbClr val="000000"/>
              </a:solidFill>
            </a:rPr>
            <a:t>Se refiere a los honorarios y cualquier otro beneficio económico, social y compensación, una vez deducido el Impuesto a la Renta y el aporte al Seguro Social, de ser el caso.</a:t>
          </a:r>
          <a:endParaRPr lang="es-EC" sz="1400" dirty="0">
            <a:solidFill>
              <a:srgbClr val="000000"/>
            </a:solidFill>
          </a:endParaRPr>
        </a:p>
      </dgm:t>
    </dgm:pt>
    <dgm:pt modelId="{4AFE4E90-7E8B-4EB1-93ED-9F73FCBA8FD9}" type="parTrans" cxnId="{5F284FFD-B157-4C93-9D4C-E8C11A8A9C73}">
      <dgm:prSet/>
      <dgm:spPr/>
      <dgm:t>
        <a:bodyPr/>
        <a:lstStyle/>
        <a:p>
          <a:endParaRPr lang="es-EC">
            <a:solidFill>
              <a:srgbClr val="000000"/>
            </a:solidFill>
          </a:endParaRPr>
        </a:p>
      </dgm:t>
    </dgm:pt>
    <dgm:pt modelId="{653E42E6-6E1C-4EE5-8E4F-FB41129FD1B8}" type="sibTrans" cxnId="{5F284FFD-B157-4C93-9D4C-E8C11A8A9C73}">
      <dgm:prSet/>
      <dgm:spPr/>
      <dgm:t>
        <a:bodyPr/>
        <a:lstStyle/>
        <a:p>
          <a:endParaRPr lang="es-EC">
            <a:solidFill>
              <a:srgbClr val="000000"/>
            </a:solidFill>
          </a:endParaRPr>
        </a:p>
      </dgm:t>
    </dgm:pt>
    <dgm:pt modelId="{BFE6C6D9-CF51-457E-B42E-D751FBE82C31}">
      <dgm:prSet custT="1"/>
      <dgm:spPr/>
      <dgm:t>
        <a:bodyPr/>
        <a:lstStyle/>
        <a:p>
          <a:r>
            <a:rPr lang="es-MX" sz="1400" dirty="0">
              <a:solidFill>
                <a:srgbClr val="000000"/>
              </a:solidFill>
            </a:rPr>
            <a:t>Se refiere al cargo del nivel operativo en la entidad que percibe la remuneración más baja en relación a los otros cargos.</a:t>
          </a:r>
          <a:endParaRPr lang="es-EC" sz="1400" dirty="0">
            <a:solidFill>
              <a:srgbClr val="000000"/>
            </a:solidFill>
          </a:endParaRPr>
        </a:p>
      </dgm:t>
    </dgm:pt>
    <dgm:pt modelId="{F301F362-5203-4753-8BC1-483D3993D323}" type="parTrans" cxnId="{5F48F482-2341-40D9-8A6A-CD3CC5DD1644}">
      <dgm:prSet/>
      <dgm:spPr/>
      <dgm:t>
        <a:bodyPr/>
        <a:lstStyle/>
        <a:p>
          <a:endParaRPr lang="es-EC">
            <a:solidFill>
              <a:srgbClr val="000000"/>
            </a:solidFill>
          </a:endParaRPr>
        </a:p>
      </dgm:t>
    </dgm:pt>
    <dgm:pt modelId="{C4909269-6520-44AC-AAC4-7D128B30A0B4}" type="sibTrans" cxnId="{5F48F482-2341-40D9-8A6A-CD3CC5DD1644}">
      <dgm:prSet/>
      <dgm:spPr/>
      <dgm:t>
        <a:bodyPr/>
        <a:lstStyle/>
        <a:p>
          <a:endParaRPr lang="es-EC">
            <a:solidFill>
              <a:srgbClr val="000000"/>
            </a:solidFill>
          </a:endParaRPr>
        </a:p>
      </dgm:t>
    </dgm:pt>
    <dgm:pt modelId="{5E2E1154-6163-4F9D-8A93-25D01F3DA6E1}" type="pres">
      <dgm:prSet presAssocID="{C7C946AD-95A8-46B9-8CEB-529AE08870C6}" presName="rootnode" presStyleCnt="0">
        <dgm:presLayoutVars>
          <dgm:chMax/>
          <dgm:chPref/>
          <dgm:dir/>
          <dgm:animLvl val="lvl"/>
        </dgm:presLayoutVars>
      </dgm:prSet>
      <dgm:spPr/>
    </dgm:pt>
    <dgm:pt modelId="{6FBA6155-FEBA-4673-A5A3-83ED98520E84}" type="pres">
      <dgm:prSet presAssocID="{103F6155-DC9B-4D9A-A3A2-CC2A8586A900}" presName="composite" presStyleCnt="0"/>
      <dgm:spPr/>
    </dgm:pt>
    <dgm:pt modelId="{7A6E5E07-3E21-4A81-956B-54EDE48A185B}" type="pres">
      <dgm:prSet presAssocID="{103F6155-DC9B-4D9A-A3A2-CC2A8586A900}" presName="bentUpArrow1" presStyleLbl="alignImgPlace1" presStyleIdx="0" presStyleCnt="1" custLinFactNeighborX="-65110"/>
      <dgm:spPr/>
    </dgm:pt>
    <dgm:pt modelId="{E4213AD5-DCB4-4CDC-A492-75B0CE8CD203}" type="pres">
      <dgm:prSet presAssocID="{103F6155-DC9B-4D9A-A3A2-CC2A8586A900}" presName="ParentText" presStyleLbl="node1" presStyleIdx="0" presStyleCnt="2" custScaleX="115343" custLinFactNeighborX="-44033">
        <dgm:presLayoutVars>
          <dgm:chMax val="1"/>
          <dgm:chPref val="1"/>
          <dgm:bulletEnabled val="1"/>
        </dgm:presLayoutVars>
      </dgm:prSet>
      <dgm:spPr/>
    </dgm:pt>
    <dgm:pt modelId="{E899E9F6-6249-4F6A-A09A-415DC8CB9AA5}" type="pres">
      <dgm:prSet presAssocID="{103F6155-DC9B-4D9A-A3A2-CC2A8586A900}" presName="ChildText" presStyleLbl="revTx" presStyleIdx="0" presStyleCnt="2" custScaleX="334997" custLinFactNeighborX="74967" custLinFactNeighborY="-3636">
        <dgm:presLayoutVars>
          <dgm:chMax val="0"/>
          <dgm:chPref val="0"/>
          <dgm:bulletEnabled val="1"/>
        </dgm:presLayoutVars>
      </dgm:prSet>
      <dgm:spPr/>
    </dgm:pt>
    <dgm:pt modelId="{EC5B50FA-DD86-40EF-B27D-D3F18699D950}" type="pres">
      <dgm:prSet presAssocID="{2E0A0167-365D-454B-AAFD-0737F75EBD13}" presName="sibTrans" presStyleCnt="0"/>
      <dgm:spPr/>
    </dgm:pt>
    <dgm:pt modelId="{6DD94689-F1BA-4159-A2DB-B26B14A6D232}" type="pres">
      <dgm:prSet presAssocID="{DA48328E-F808-4342-9663-FE73CBD5F4CD}" presName="composite" presStyleCnt="0"/>
      <dgm:spPr/>
    </dgm:pt>
    <dgm:pt modelId="{BA547BA3-D051-4732-9DB5-CF396F5AF980}" type="pres">
      <dgm:prSet presAssocID="{DA48328E-F808-4342-9663-FE73CBD5F4CD}" presName="ParentText" presStyleLbl="node1" presStyleIdx="1" presStyleCnt="2" custLinFactNeighborX="-69789">
        <dgm:presLayoutVars>
          <dgm:chMax val="1"/>
          <dgm:chPref val="1"/>
          <dgm:bulletEnabled val="1"/>
        </dgm:presLayoutVars>
      </dgm:prSet>
      <dgm:spPr/>
    </dgm:pt>
    <dgm:pt modelId="{A595D43C-206D-4AF4-8F60-E2C53060F0CE}" type="pres">
      <dgm:prSet presAssocID="{DA48328E-F808-4342-9663-FE73CBD5F4CD}" presName="FinalChildText" presStyleLbl="revTx" presStyleIdx="1" presStyleCnt="2" custScaleX="203538" custLinFactNeighborX="-41574">
        <dgm:presLayoutVars>
          <dgm:chMax val="0"/>
          <dgm:chPref val="0"/>
          <dgm:bulletEnabled val="1"/>
        </dgm:presLayoutVars>
      </dgm:prSet>
      <dgm:spPr/>
    </dgm:pt>
  </dgm:ptLst>
  <dgm:cxnLst>
    <dgm:cxn modelId="{019D1309-8689-4BDC-A1DE-049C5F5D2AFD}" type="presOf" srcId="{BFE6C6D9-CF51-457E-B42E-D751FBE82C31}" destId="{A595D43C-206D-4AF4-8F60-E2C53060F0CE}" srcOrd="0" destOrd="0" presId="urn:microsoft.com/office/officeart/2005/8/layout/StepDownProcess"/>
    <dgm:cxn modelId="{DAF4CB19-0C9B-4047-BE7B-F5F1818194AA}" srcId="{C7C946AD-95A8-46B9-8CEB-529AE08870C6}" destId="{DA48328E-F808-4342-9663-FE73CBD5F4CD}" srcOrd="1" destOrd="0" parTransId="{927B10CD-CF38-4FA7-BB2E-1E839E2611E2}" sibTransId="{1E9EC55A-D460-40EF-8B3A-9221648603C5}"/>
    <dgm:cxn modelId="{E79B3C20-88D8-41F4-8103-1099F93B805C}" type="presOf" srcId="{C7C946AD-95A8-46B9-8CEB-529AE08870C6}" destId="{5E2E1154-6163-4F9D-8A93-25D01F3DA6E1}" srcOrd="0" destOrd="0" presId="urn:microsoft.com/office/officeart/2005/8/layout/StepDownProcess"/>
    <dgm:cxn modelId="{5F48F482-2341-40D9-8A6A-CD3CC5DD1644}" srcId="{DA48328E-F808-4342-9663-FE73CBD5F4CD}" destId="{BFE6C6D9-CF51-457E-B42E-D751FBE82C31}" srcOrd="0" destOrd="0" parTransId="{F301F362-5203-4753-8BC1-483D3993D323}" sibTransId="{C4909269-6520-44AC-AAC4-7D128B30A0B4}"/>
    <dgm:cxn modelId="{4B0AD484-7E3A-4C72-BC18-F5C905AA48DB}" type="presOf" srcId="{3857700C-FB5E-4A81-A667-AB064582D449}" destId="{E899E9F6-6249-4F6A-A09A-415DC8CB9AA5}" srcOrd="0" destOrd="0" presId="urn:microsoft.com/office/officeart/2005/8/layout/StepDownProcess"/>
    <dgm:cxn modelId="{58497D8C-F791-4783-ADA3-607B629F7B44}" srcId="{C7C946AD-95A8-46B9-8CEB-529AE08870C6}" destId="{103F6155-DC9B-4D9A-A3A2-CC2A8586A900}" srcOrd="0" destOrd="0" parTransId="{F85EEDEF-FE10-42D0-AFE2-B5F72E5207DA}" sibTransId="{2E0A0167-365D-454B-AAFD-0737F75EBD13}"/>
    <dgm:cxn modelId="{43477CB1-6B8B-430F-8ECF-036F162429FD}" type="presOf" srcId="{103F6155-DC9B-4D9A-A3A2-CC2A8586A900}" destId="{E4213AD5-DCB4-4CDC-A492-75B0CE8CD203}" srcOrd="0" destOrd="0" presId="urn:microsoft.com/office/officeart/2005/8/layout/StepDownProcess"/>
    <dgm:cxn modelId="{EB1D21DE-0703-4F3A-8F5C-1A7D4B390EE7}" type="presOf" srcId="{DA48328E-F808-4342-9663-FE73CBD5F4CD}" destId="{BA547BA3-D051-4732-9DB5-CF396F5AF980}" srcOrd="0" destOrd="0" presId="urn:microsoft.com/office/officeart/2005/8/layout/StepDownProcess"/>
    <dgm:cxn modelId="{5F284FFD-B157-4C93-9D4C-E8C11A8A9C73}" srcId="{103F6155-DC9B-4D9A-A3A2-CC2A8586A900}" destId="{3857700C-FB5E-4A81-A667-AB064582D449}" srcOrd="0" destOrd="0" parTransId="{4AFE4E90-7E8B-4EB1-93ED-9F73FCBA8FD9}" sibTransId="{653E42E6-6E1C-4EE5-8E4F-FB41129FD1B8}"/>
    <dgm:cxn modelId="{1661D749-0B70-4350-AC5C-7B05CEA1F753}" type="presParOf" srcId="{5E2E1154-6163-4F9D-8A93-25D01F3DA6E1}" destId="{6FBA6155-FEBA-4673-A5A3-83ED98520E84}" srcOrd="0" destOrd="0" presId="urn:microsoft.com/office/officeart/2005/8/layout/StepDownProcess"/>
    <dgm:cxn modelId="{C83F7883-0DBC-4041-9691-E7495CE17D15}" type="presParOf" srcId="{6FBA6155-FEBA-4673-A5A3-83ED98520E84}" destId="{7A6E5E07-3E21-4A81-956B-54EDE48A185B}" srcOrd="0" destOrd="0" presId="urn:microsoft.com/office/officeart/2005/8/layout/StepDownProcess"/>
    <dgm:cxn modelId="{DFF2F44E-8EED-47A3-A31A-B2664BB80579}" type="presParOf" srcId="{6FBA6155-FEBA-4673-A5A3-83ED98520E84}" destId="{E4213AD5-DCB4-4CDC-A492-75B0CE8CD203}" srcOrd="1" destOrd="0" presId="urn:microsoft.com/office/officeart/2005/8/layout/StepDownProcess"/>
    <dgm:cxn modelId="{6485C57C-C89E-4B19-BAF7-60559BF24A11}" type="presParOf" srcId="{6FBA6155-FEBA-4673-A5A3-83ED98520E84}" destId="{E899E9F6-6249-4F6A-A09A-415DC8CB9AA5}" srcOrd="2" destOrd="0" presId="urn:microsoft.com/office/officeart/2005/8/layout/StepDownProcess"/>
    <dgm:cxn modelId="{5D50AD89-3856-40F9-A383-8FA52A190903}" type="presParOf" srcId="{5E2E1154-6163-4F9D-8A93-25D01F3DA6E1}" destId="{EC5B50FA-DD86-40EF-B27D-D3F18699D950}" srcOrd="1" destOrd="0" presId="urn:microsoft.com/office/officeart/2005/8/layout/StepDownProcess"/>
    <dgm:cxn modelId="{3CD9E7BA-7637-41E5-9081-07B5B67CC513}" type="presParOf" srcId="{5E2E1154-6163-4F9D-8A93-25D01F3DA6E1}" destId="{6DD94689-F1BA-4159-A2DB-B26B14A6D232}" srcOrd="2" destOrd="0" presId="urn:microsoft.com/office/officeart/2005/8/layout/StepDownProcess"/>
    <dgm:cxn modelId="{092377BC-33F6-4F13-839F-CC40A61675D7}" type="presParOf" srcId="{6DD94689-F1BA-4159-A2DB-B26B14A6D232}" destId="{BA547BA3-D051-4732-9DB5-CF396F5AF980}" srcOrd="0" destOrd="0" presId="urn:microsoft.com/office/officeart/2005/8/layout/StepDownProcess"/>
    <dgm:cxn modelId="{DF522923-EA6F-4A66-AA0D-B08DC89636CC}" type="presParOf" srcId="{6DD94689-F1BA-4159-A2DB-B26B14A6D232}" destId="{A595D43C-206D-4AF4-8F60-E2C53060F0CE}"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6D191CD-1721-4E6C-891A-EE82D3A1CB14}" type="doc">
      <dgm:prSet loTypeId="urn:microsoft.com/office/officeart/2008/layout/LinedList" loCatId="list" qsTypeId="urn:microsoft.com/office/officeart/2005/8/quickstyle/simple4" qsCatId="simple" csTypeId="urn:microsoft.com/office/officeart/2005/8/colors/accent1_2" csCatId="accent1" phldr="1"/>
      <dgm:spPr/>
      <dgm:t>
        <a:bodyPr/>
        <a:lstStyle/>
        <a:p>
          <a:endParaRPr lang="es-EC"/>
        </a:p>
      </dgm:t>
    </dgm:pt>
    <dgm:pt modelId="{8A7F56C5-CA53-47F5-B003-9F1CB8723177}">
      <dgm:prSet phldrT="[Texto]"/>
      <dgm:spPr/>
      <dgm:t>
        <a:bodyPr/>
        <a:lstStyle/>
        <a:p>
          <a:r>
            <a:rPr lang="es-MX" b="1" dirty="0">
              <a:solidFill>
                <a:srgbClr val="000000"/>
              </a:solidFill>
            </a:rPr>
            <a:t>Art. 58.- Monto Deducible: </a:t>
          </a:r>
          <a:endParaRPr lang="es-EC" b="1" dirty="0">
            <a:solidFill>
              <a:srgbClr val="000000"/>
            </a:solidFill>
          </a:endParaRPr>
        </a:p>
      </dgm:t>
    </dgm:pt>
    <dgm:pt modelId="{AE8E2E37-898F-4765-A1AF-F840B8470EC4}" type="parTrans" cxnId="{EF42B379-2B1E-4E6F-85F6-C1EE0C297A5C}">
      <dgm:prSet/>
      <dgm:spPr/>
      <dgm:t>
        <a:bodyPr/>
        <a:lstStyle/>
        <a:p>
          <a:endParaRPr lang="es-EC">
            <a:solidFill>
              <a:srgbClr val="000000"/>
            </a:solidFill>
          </a:endParaRPr>
        </a:p>
      </dgm:t>
    </dgm:pt>
    <dgm:pt modelId="{0801594E-3F37-4F61-8B1B-1E56B74DF856}" type="sibTrans" cxnId="{EF42B379-2B1E-4E6F-85F6-C1EE0C297A5C}">
      <dgm:prSet/>
      <dgm:spPr/>
      <dgm:t>
        <a:bodyPr/>
        <a:lstStyle/>
        <a:p>
          <a:endParaRPr lang="es-EC">
            <a:solidFill>
              <a:srgbClr val="000000"/>
            </a:solidFill>
          </a:endParaRPr>
        </a:p>
      </dgm:t>
    </dgm:pt>
    <dgm:pt modelId="{C011560F-503C-4DED-9617-8CAC342266D7}">
      <dgm:prSet phldrT="[Texto]" custT="1"/>
      <dgm:spPr/>
      <dgm:t>
        <a:bodyPr/>
        <a:lstStyle/>
        <a:p>
          <a:r>
            <a:rPr lang="es-MX" sz="1600" dirty="0">
              <a:solidFill>
                <a:srgbClr val="000000"/>
              </a:solidFill>
            </a:rPr>
            <a:t>Las provisiones constituidas de conformidad con lo dispuesto en esta Norma, podrán ser deducibles en su totalidad del Impuesto a la Renta por parte de las entidades. </a:t>
          </a:r>
          <a:endParaRPr lang="es-EC" sz="1600" dirty="0">
            <a:solidFill>
              <a:srgbClr val="000000"/>
            </a:solidFill>
          </a:endParaRPr>
        </a:p>
      </dgm:t>
    </dgm:pt>
    <dgm:pt modelId="{D82E9262-F125-40E0-B8EC-99853D1F1ECE}" type="parTrans" cxnId="{6FC86E21-D45A-4346-BCF7-941F4CD2D62B}">
      <dgm:prSet/>
      <dgm:spPr/>
      <dgm:t>
        <a:bodyPr/>
        <a:lstStyle/>
        <a:p>
          <a:endParaRPr lang="es-EC">
            <a:solidFill>
              <a:srgbClr val="000000"/>
            </a:solidFill>
          </a:endParaRPr>
        </a:p>
      </dgm:t>
    </dgm:pt>
    <dgm:pt modelId="{CE40ECF6-FB32-4BC8-B950-BD18A24918D4}" type="sibTrans" cxnId="{6FC86E21-D45A-4346-BCF7-941F4CD2D62B}">
      <dgm:prSet/>
      <dgm:spPr/>
      <dgm:t>
        <a:bodyPr/>
        <a:lstStyle/>
        <a:p>
          <a:endParaRPr lang="es-EC">
            <a:solidFill>
              <a:srgbClr val="000000"/>
            </a:solidFill>
          </a:endParaRPr>
        </a:p>
      </dgm:t>
    </dgm:pt>
    <dgm:pt modelId="{9A0318D6-2FB8-4771-B9E9-A2D05814C62B}">
      <dgm:prSet phldrT="[Texto]"/>
      <dgm:spPr/>
      <dgm:t>
        <a:bodyPr/>
        <a:lstStyle/>
        <a:p>
          <a:r>
            <a:rPr lang="es-MX" b="1" dirty="0">
              <a:solidFill>
                <a:srgbClr val="000000"/>
              </a:solidFill>
            </a:rPr>
            <a:t>Art. 59.- Provisiones Específicas:</a:t>
          </a:r>
          <a:endParaRPr lang="es-EC" b="1" dirty="0">
            <a:solidFill>
              <a:srgbClr val="000000"/>
            </a:solidFill>
          </a:endParaRPr>
        </a:p>
      </dgm:t>
    </dgm:pt>
    <dgm:pt modelId="{20E6C788-DB46-48A2-A90E-70A25C6EAE30}" type="parTrans" cxnId="{27F1F526-4A8C-4DE8-9C92-B0C895AAC515}">
      <dgm:prSet/>
      <dgm:spPr/>
      <dgm:t>
        <a:bodyPr/>
        <a:lstStyle/>
        <a:p>
          <a:endParaRPr lang="es-EC">
            <a:solidFill>
              <a:srgbClr val="000000"/>
            </a:solidFill>
          </a:endParaRPr>
        </a:p>
      </dgm:t>
    </dgm:pt>
    <dgm:pt modelId="{C5C64C1B-05FF-4694-9506-50AFF46597E2}" type="sibTrans" cxnId="{27F1F526-4A8C-4DE8-9C92-B0C895AAC515}">
      <dgm:prSet/>
      <dgm:spPr/>
      <dgm:t>
        <a:bodyPr/>
        <a:lstStyle/>
        <a:p>
          <a:endParaRPr lang="es-EC">
            <a:solidFill>
              <a:srgbClr val="000000"/>
            </a:solidFill>
          </a:endParaRPr>
        </a:p>
      </dgm:t>
    </dgm:pt>
    <dgm:pt modelId="{1F2C86A4-6D67-4887-8691-090BFB5D1BBF}">
      <dgm:prSet phldrT="[Texto]" custT="1"/>
      <dgm:spPr/>
      <dgm:t>
        <a:bodyPr/>
        <a:lstStyle/>
        <a:p>
          <a:r>
            <a:rPr lang="es-MX" sz="1600" dirty="0">
              <a:solidFill>
                <a:srgbClr val="000000"/>
              </a:solidFill>
            </a:rPr>
            <a:t>Se constituyen como la estimación de pérdidas sobre las obligaciones de los sujetos de crédito, en función de las categorías de riesgo. </a:t>
          </a:r>
          <a:endParaRPr lang="es-EC" sz="1600" dirty="0">
            <a:solidFill>
              <a:srgbClr val="000000"/>
            </a:solidFill>
          </a:endParaRPr>
        </a:p>
      </dgm:t>
    </dgm:pt>
    <dgm:pt modelId="{7478A45C-1F58-4B77-ADA4-68E87D3654B9}" type="parTrans" cxnId="{47F2FCA5-1C28-466F-AF92-0D3755CFD975}">
      <dgm:prSet/>
      <dgm:spPr/>
      <dgm:t>
        <a:bodyPr/>
        <a:lstStyle/>
        <a:p>
          <a:endParaRPr lang="es-EC">
            <a:solidFill>
              <a:srgbClr val="000000"/>
            </a:solidFill>
          </a:endParaRPr>
        </a:p>
      </dgm:t>
    </dgm:pt>
    <dgm:pt modelId="{3B05AC2C-ED8E-4297-9300-44697D0332FF}" type="sibTrans" cxnId="{47F2FCA5-1C28-466F-AF92-0D3755CFD975}">
      <dgm:prSet/>
      <dgm:spPr/>
      <dgm:t>
        <a:bodyPr/>
        <a:lstStyle/>
        <a:p>
          <a:endParaRPr lang="es-EC">
            <a:solidFill>
              <a:srgbClr val="000000"/>
            </a:solidFill>
          </a:endParaRPr>
        </a:p>
      </dgm:t>
    </dgm:pt>
    <dgm:pt modelId="{E8F96595-3760-47A0-A61D-BF275448858F}" type="pres">
      <dgm:prSet presAssocID="{C6D191CD-1721-4E6C-891A-EE82D3A1CB14}" presName="vert0" presStyleCnt="0">
        <dgm:presLayoutVars>
          <dgm:dir/>
          <dgm:animOne val="branch"/>
          <dgm:animLvl val="lvl"/>
        </dgm:presLayoutVars>
      </dgm:prSet>
      <dgm:spPr/>
    </dgm:pt>
    <dgm:pt modelId="{61DAFC16-E9A9-4EED-9E93-7C5A45CFBC91}" type="pres">
      <dgm:prSet presAssocID="{8A7F56C5-CA53-47F5-B003-9F1CB8723177}" presName="thickLine" presStyleLbl="alignNode1" presStyleIdx="0" presStyleCnt="2"/>
      <dgm:spPr/>
    </dgm:pt>
    <dgm:pt modelId="{347D8AD5-32E9-4702-AA5B-B538000D4786}" type="pres">
      <dgm:prSet presAssocID="{8A7F56C5-CA53-47F5-B003-9F1CB8723177}" presName="horz1" presStyleCnt="0"/>
      <dgm:spPr/>
    </dgm:pt>
    <dgm:pt modelId="{49E2C21D-7FCB-4F99-A4EC-8535A9C35050}" type="pres">
      <dgm:prSet presAssocID="{8A7F56C5-CA53-47F5-B003-9F1CB8723177}" presName="tx1" presStyleLbl="revTx" presStyleIdx="0" presStyleCnt="4"/>
      <dgm:spPr/>
    </dgm:pt>
    <dgm:pt modelId="{92C61642-8560-4873-823D-6CEB3B037EF7}" type="pres">
      <dgm:prSet presAssocID="{8A7F56C5-CA53-47F5-B003-9F1CB8723177}" presName="vert1" presStyleCnt="0"/>
      <dgm:spPr/>
    </dgm:pt>
    <dgm:pt modelId="{E9031034-61BD-4FAD-AEE9-A61A2A9E3CF8}" type="pres">
      <dgm:prSet presAssocID="{C011560F-503C-4DED-9617-8CAC342266D7}" presName="vertSpace2a" presStyleCnt="0"/>
      <dgm:spPr/>
    </dgm:pt>
    <dgm:pt modelId="{14695B53-D816-4600-B0E6-659F6B52BDB6}" type="pres">
      <dgm:prSet presAssocID="{C011560F-503C-4DED-9617-8CAC342266D7}" presName="horz2" presStyleCnt="0"/>
      <dgm:spPr/>
    </dgm:pt>
    <dgm:pt modelId="{A95C933A-0C5A-40C0-8EA1-CF8085F34E00}" type="pres">
      <dgm:prSet presAssocID="{C011560F-503C-4DED-9617-8CAC342266D7}" presName="horzSpace2" presStyleCnt="0"/>
      <dgm:spPr/>
    </dgm:pt>
    <dgm:pt modelId="{064DAE48-67B7-4A7C-ACA5-2EC7CD0896BE}" type="pres">
      <dgm:prSet presAssocID="{C011560F-503C-4DED-9617-8CAC342266D7}" presName="tx2" presStyleLbl="revTx" presStyleIdx="1" presStyleCnt="4"/>
      <dgm:spPr/>
    </dgm:pt>
    <dgm:pt modelId="{9AA87209-7594-4BBE-9F85-E3A960A90322}" type="pres">
      <dgm:prSet presAssocID="{C011560F-503C-4DED-9617-8CAC342266D7}" presName="vert2" presStyleCnt="0"/>
      <dgm:spPr/>
    </dgm:pt>
    <dgm:pt modelId="{A0B75BE5-2F1F-4BA3-BAE9-C208C9022562}" type="pres">
      <dgm:prSet presAssocID="{C011560F-503C-4DED-9617-8CAC342266D7}" presName="thinLine2b" presStyleLbl="callout" presStyleIdx="0" presStyleCnt="2"/>
      <dgm:spPr/>
    </dgm:pt>
    <dgm:pt modelId="{1400D148-38EE-44DF-BCDA-04F4A479B6C1}" type="pres">
      <dgm:prSet presAssocID="{C011560F-503C-4DED-9617-8CAC342266D7}" presName="vertSpace2b" presStyleCnt="0"/>
      <dgm:spPr/>
    </dgm:pt>
    <dgm:pt modelId="{A3806A1F-003B-49A3-AC81-7DE0F6F65D5E}" type="pres">
      <dgm:prSet presAssocID="{9A0318D6-2FB8-4771-B9E9-A2D05814C62B}" presName="thickLine" presStyleLbl="alignNode1" presStyleIdx="1" presStyleCnt="2"/>
      <dgm:spPr/>
    </dgm:pt>
    <dgm:pt modelId="{4984929A-79CA-4436-B671-886AA4747F29}" type="pres">
      <dgm:prSet presAssocID="{9A0318D6-2FB8-4771-B9E9-A2D05814C62B}" presName="horz1" presStyleCnt="0"/>
      <dgm:spPr/>
    </dgm:pt>
    <dgm:pt modelId="{08E51AEF-FD97-429D-9A61-A9EF7910BD73}" type="pres">
      <dgm:prSet presAssocID="{9A0318D6-2FB8-4771-B9E9-A2D05814C62B}" presName="tx1" presStyleLbl="revTx" presStyleIdx="2" presStyleCnt="4"/>
      <dgm:spPr/>
    </dgm:pt>
    <dgm:pt modelId="{D32B7878-8E56-4B6A-9E1E-380AEDA1B679}" type="pres">
      <dgm:prSet presAssocID="{9A0318D6-2FB8-4771-B9E9-A2D05814C62B}" presName="vert1" presStyleCnt="0"/>
      <dgm:spPr/>
    </dgm:pt>
    <dgm:pt modelId="{3597BED8-5BAC-4440-AB5B-E633F5465DA8}" type="pres">
      <dgm:prSet presAssocID="{1F2C86A4-6D67-4887-8691-090BFB5D1BBF}" presName="vertSpace2a" presStyleCnt="0"/>
      <dgm:spPr/>
    </dgm:pt>
    <dgm:pt modelId="{44C8A97D-69AE-489C-A586-045CA4575A18}" type="pres">
      <dgm:prSet presAssocID="{1F2C86A4-6D67-4887-8691-090BFB5D1BBF}" presName="horz2" presStyleCnt="0"/>
      <dgm:spPr/>
    </dgm:pt>
    <dgm:pt modelId="{194437B7-DAB4-4FB3-A64C-27F27F2230A7}" type="pres">
      <dgm:prSet presAssocID="{1F2C86A4-6D67-4887-8691-090BFB5D1BBF}" presName="horzSpace2" presStyleCnt="0"/>
      <dgm:spPr/>
    </dgm:pt>
    <dgm:pt modelId="{C3F99F28-39BE-4A92-A1E2-9FA6B6CB6FC7}" type="pres">
      <dgm:prSet presAssocID="{1F2C86A4-6D67-4887-8691-090BFB5D1BBF}" presName="tx2" presStyleLbl="revTx" presStyleIdx="3" presStyleCnt="4"/>
      <dgm:spPr/>
    </dgm:pt>
    <dgm:pt modelId="{3146F991-B9E4-4EFA-8069-C72ECCFCAE20}" type="pres">
      <dgm:prSet presAssocID="{1F2C86A4-6D67-4887-8691-090BFB5D1BBF}" presName="vert2" presStyleCnt="0"/>
      <dgm:spPr/>
    </dgm:pt>
    <dgm:pt modelId="{CB6CD8A5-E47F-4288-BD59-460CB85F730F}" type="pres">
      <dgm:prSet presAssocID="{1F2C86A4-6D67-4887-8691-090BFB5D1BBF}" presName="thinLine2b" presStyleLbl="callout" presStyleIdx="1" presStyleCnt="2"/>
      <dgm:spPr/>
    </dgm:pt>
    <dgm:pt modelId="{46D87509-7522-486D-9DB9-1AD38B75CC8F}" type="pres">
      <dgm:prSet presAssocID="{1F2C86A4-6D67-4887-8691-090BFB5D1BBF}" presName="vertSpace2b" presStyleCnt="0"/>
      <dgm:spPr/>
    </dgm:pt>
  </dgm:ptLst>
  <dgm:cxnLst>
    <dgm:cxn modelId="{58037C03-AA6B-4708-B541-5266FB5F0D66}" type="presOf" srcId="{9A0318D6-2FB8-4771-B9E9-A2D05814C62B}" destId="{08E51AEF-FD97-429D-9A61-A9EF7910BD73}" srcOrd="0" destOrd="0" presId="urn:microsoft.com/office/officeart/2008/layout/LinedList"/>
    <dgm:cxn modelId="{0F25D113-B2F4-4548-97CF-56E7D86AECCA}" type="presOf" srcId="{1F2C86A4-6D67-4887-8691-090BFB5D1BBF}" destId="{C3F99F28-39BE-4A92-A1E2-9FA6B6CB6FC7}" srcOrd="0" destOrd="0" presId="urn:microsoft.com/office/officeart/2008/layout/LinedList"/>
    <dgm:cxn modelId="{6FC86E21-D45A-4346-BCF7-941F4CD2D62B}" srcId="{8A7F56C5-CA53-47F5-B003-9F1CB8723177}" destId="{C011560F-503C-4DED-9617-8CAC342266D7}" srcOrd="0" destOrd="0" parTransId="{D82E9262-F125-40E0-B8EC-99853D1F1ECE}" sibTransId="{CE40ECF6-FB32-4BC8-B950-BD18A24918D4}"/>
    <dgm:cxn modelId="{27F1F526-4A8C-4DE8-9C92-B0C895AAC515}" srcId="{C6D191CD-1721-4E6C-891A-EE82D3A1CB14}" destId="{9A0318D6-2FB8-4771-B9E9-A2D05814C62B}" srcOrd="1" destOrd="0" parTransId="{20E6C788-DB46-48A2-A90E-70A25C6EAE30}" sibTransId="{C5C64C1B-05FF-4694-9506-50AFF46597E2}"/>
    <dgm:cxn modelId="{D433C762-BE92-49D6-B281-6CB09C8026AC}" type="presOf" srcId="{C011560F-503C-4DED-9617-8CAC342266D7}" destId="{064DAE48-67B7-4A7C-ACA5-2EC7CD0896BE}" srcOrd="0" destOrd="0" presId="urn:microsoft.com/office/officeart/2008/layout/LinedList"/>
    <dgm:cxn modelId="{EF42B379-2B1E-4E6F-85F6-C1EE0C297A5C}" srcId="{C6D191CD-1721-4E6C-891A-EE82D3A1CB14}" destId="{8A7F56C5-CA53-47F5-B003-9F1CB8723177}" srcOrd="0" destOrd="0" parTransId="{AE8E2E37-898F-4765-A1AF-F840B8470EC4}" sibTransId="{0801594E-3F37-4F61-8B1B-1E56B74DF856}"/>
    <dgm:cxn modelId="{8275BF7A-6EDA-47E3-BDB5-A40BA3E0A33C}" type="presOf" srcId="{C6D191CD-1721-4E6C-891A-EE82D3A1CB14}" destId="{E8F96595-3760-47A0-A61D-BF275448858F}" srcOrd="0" destOrd="0" presId="urn:microsoft.com/office/officeart/2008/layout/LinedList"/>
    <dgm:cxn modelId="{47F2FCA5-1C28-466F-AF92-0D3755CFD975}" srcId="{9A0318D6-2FB8-4771-B9E9-A2D05814C62B}" destId="{1F2C86A4-6D67-4887-8691-090BFB5D1BBF}" srcOrd="0" destOrd="0" parTransId="{7478A45C-1F58-4B77-ADA4-68E87D3654B9}" sibTransId="{3B05AC2C-ED8E-4297-9300-44697D0332FF}"/>
    <dgm:cxn modelId="{7D0AB4F6-DF95-4317-9794-BCB912F16C30}" type="presOf" srcId="{8A7F56C5-CA53-47F5-B003-9F1CB8723177}" destId="{49E2C21D-7FCB-4F99-A4EC-8535A9C35050}" srcOrd="0" destOrd="0" presId="urn:microsoft.com/office/officeart/2008/layout/LinedList"/>
    <dgm:cxn modelId="{CD0F93BF-13CB-4302-B0EF-C985D60C16E8}" type="presParOf" srcId="{E8F96595-3760-47A0-A61D-BF275448858F}" destId="{61DAFC16-E9A9-4EED-9E93-7C5A45CFBC91}" srcOrd="0" destOrd="0" presId="urn:microsoft.com/office/officeart/2008/layout/LinedList"/>
    <dgm:cxn modelId="{E46D8EF4-774A-490F-9E82-181C3815EC7A}" type="presParOf" srcId="{E8F96595-3760-47A0-A61D-BF275448858F}" destId="{347D8AD5-32E9-4702-AA5B-B538000D4786}" srcOrd="1" destOrd="0" presId="urn:microsoft.com/office/officeart/2008/layout/LinedList"/>
    <dgm:cxn modelId="{51FC6E79-F04D-4D32-9B51-4651DC183ABB}" type="presParOf" srcId="{347D8AD5-32E9-4702-AA5B-B538000D4786}" destId="{49E2C21D-7FCB-4F99-A4EC-8535A9C35050}" srcOrd="0" destOrd="0" presId="urn:microsoft.com/office/officeart/2008/layout/LinedList"/>
    <dgm:cxn modelId="{E5F17EF3-CE72-44EE-96CA-6E55941DA0C2}" type="presParOf" srcId="{347D8AD5-32E9-4702-AA5B-B538000D4786}" destId="{92C61642-8560-4873-823D-6CEB3B037EF7}" srcOrd="1" destOrd="0" presId="urn:microsoft.com/office/officeart/2008/layout/LinedList"/>
    <dgm:cxn modelId="{CEB01EBB-B598-4238-9D57-4261C92F0ED8}" type="presParOf" srcId="{92C61642-8560-4873-823D-6CEB3B037EF7}" destId="{E9031034-61BD-4FAD-AEE9-A61A2A9E3CF8}" srcOrd="0" destOrd="0" presId="urn:microsoft.com/office/officeart/2008/layout/LinedList"/>
    <dgm:cxn modelId="{B771AA81-D081-4BB9-9D90-C2842CCFE712}" type="presParOf" srcId="{92C61642-8560-4873-823D-6CEB3B037EF7}" destId="{14695B53-D816-4600-B0E6-659F6B52BDB6}" srcOrd="1" destOrd="0" presId="urn:microsoft.com/office/officeart/2008/layout/LinedList"/>
    <dgm:cxn modelId="{8B347D6C-353A-4874-AF86-1D4CCB9E878C}" type="presParOf" srcId="{14695B53-D816-4600-B0E6-659F6B52BDB6}" destId="{A95C933A-0C5A-40C0-8EA1-CF8085F34E00}" srcOrd="0" destOrd="0" presId="urn:microsoft.com/office/officeart/2008/layout/LinedList"/>
    <dgm:cxn modelId="{49732B3C-35B2-425B-8273-D0D614BF8A87}" type="presParOf" srcId="{14695B53-D816-4600-B0E6-659F6B52BDB6}" destId="{064DAE48-67B7-4A7C-ACA5-2EC7CD0896BE}" srcOrd="1" destOrd="0" presId="urn:microsoft.com/office/officeart/2008/layout/LinedList"/>
    <dgm:cxn modelId="{6917FEC6-30AB-41A1-8495-EF2484D45B5A}" type="presParOf" srcId="{14695B53-D816-4600-B0E6-659F6B52BDB6}" destId="{9AA87209-7594-4BBE-9F85-E3A960A90322}" srcOrd="2" destOrd="0" presId="urn:microsoft.com/office/officeart/2008/layout/LinedList"/>
    <dgm:cxn modelId="{8ED561C3-D45D-4DFA-BF16-239737CF8025}" type="presParOf" srcId="{92C61642-8560-4873-823D-6CEB3B037EF7}" destId="{A0B75BE5-2F1F-4BA3-BAE9-C208C9022562}" srcOrd="2" destOrd="0" presId="urn:microsoft.com/office/officeart/2008/layout/LinedList"/>
    <dgm:cxn modelId="{B24AA678-BEFC-4893-A780-5292D2B45FB5}" type="presParOf" srcId="{92C61642-8560-4873-823D-6CEB3B037EF7}" destId="{1400D148-38EE-44DF-BCDA-04F4A479B6C1}" srcOrd="3" destOrd="0" presId="urn:microsoft.com/office/officeart/2008/layout/LinedList"/>
    <dgm:cxn modelId="{9F9858AE-74C7-4626-9011-8A32C0740887}" type="presParOf" srcId="{E8F96595-3760-47A0-A61D-BF275448858F}" destId="{A3806A1F-003B-49A3-AC81-7DE0F6F65D5E}" srcOrd="2" destOrd="0" presId="urn:microsoft.com/office/officeart/2008/layout/LinedList"/>
    <dgm:cxn modelId="{7570A4E5-6A6E-487D-A70B-598728FAA699}" type="presParOf" srcId="{E8F96595-3760-47A0-A61D-BF275448858F}" destId="{4984929A-79CA-4436-B671-886AA4747F29}" srcOrd="3" destOrd="0" presId="urn:microsoft.com/office/officeart/2008/layout/LinedList"/>
    <dgm:cxn modelId="{785CB7E2-04F7-499D-89D9-F5E079DAD284}" type="presParOf" srcId="{4984929A-79CA-4436-B671-886AA4747F29}" destId="{08E51AEF-FD97-429D-9A61-A9EF7910BD73}" srcOrd="0" destOrd="0" presId="urn:microsoft.com/office/officeart/2008/layout/LinedList"/>
    <dgm:cxn modelId="{FFBF8211-3224-44D2-8AE7-387A08DA274D}" type="presParOf" srcId="{4984929A-79CA-4436-B671-886AA4747F29}" destId="{D32B7878-8E56-4B6A-9E1E-380AEDA1B679}" srcOrd="1" destOrd="0" presId="urn:microsoft.com/office/officeart/2008/layout/LinedList"/>
    <dgm:cxn modelId="{1B169276-EA31-4B85-99FE-2E1608606A20}" type="presParOf" srcId="{D32B7878-8E56-4B6A-9E1E-380AEDA1B679}" destId="{3597BED8-5BAC-4440-AB5B-E633F5465DA8}" srcOrd="0" destOrd="0" presId="urn:microsoft.com/office/officeart/2008/layout/LinedList"/>
    <dgm:cxn modelId="{E398824F-EC3E-4E93-8844-1D0F30E98149}" type="presParOf" srcId="{D32B7878-8E56-4B6A-9E1E-380AEDA1B679}" destId="{44C8A97D-69AE-489C-A586-045CA4575A18}" srcOrd="1" destOrd="0" presId="urn:microsoft.com/office/officeart/2008/layout/LinedList"/>
    <dgm:cxn modelId="{DB2BC363-86AF-403D-B349-B02002E15CBD}" type="presParOf" srcId="{44C8A97D-69AE-489C-A586-045CA4575A18}" destId="{194437B7-DAB4-4FB3-A64C-27F27F2230A7}" srcOrd="0" destOrd="0" presId="urn:microsoft.com/office/officeart/2008/layout/LinedList"/>
    <dgm:cxn modelId="{396E7ED7-59F1-4207-9D44-620638AD791F}" type="presParOf" srcId="{44C8A97D-69AE-489C-A586-045CA4575A18}" destId="{C3F99F28-39BE-4A92-A1E2-9FA6B6CB6FC7}" srcOrd="1" destOrd="0" presId="urn:microsoft.com/office/officeart/2008/layout/LinedList"/>
    <dgm:cxn modelId="{1A8BF301-F32C-4191-9861-3F97068C0C10}" type="presParOf" srcId="{44C8A97D-69AE-489C-A586-045CA4575A18}" destId="{3146F991-B9E4-4EFA-8069-C72ECCFCAE20}" srcOrd="2" destOrd="0" presId="urn:microsoft.com/office/officeart/2008/layout/LinedList"/>
    <dgm:cxn modelId="{C55FC5C3-AF50-4C8A-A722-F0B45219EE23}" type="presParOf" srcId="{D32B7878-8E56-4B6A-9E1E-380AEDA1B679}" destId="{CB6CD8A5-E47F-4288-BD59-460CB85F730F}" srcOrd="2" destOrd="0" presId="urn:microsoft.com/office/officeart/2008/layout/LinedList"/>
    <dgm:cxn modelId="{2B9CC6C6-C8B7-4DB2-B176-33BFE92D7BE4}" type="presParOf" srcId="{D32B7878-8E56-4B6A-9E1E-380AEDA1B679}" destId="{46D87509-7522-486D-9DB9-1AD38B75CC8F}" srcOrd="3"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6D191CD-1721-4E6C-891A-EE82D3A1CB14}" type="doc">
      <dgm:prSet loTypeId="urn:microsoft.com/office/officeart/2008/layout/AlternatingPictureBlocks" loCatId="list" qsTypeId="urn:microsoft.com/office/officeart/2005/8/quickstyle/simple5" qsCatId="simple" csTypeId="urn:microsoft.com/office/officeart/2005/8/colors/accent0_1" csCatId="mainScheme" phldr="1"/>
      <dgm:spPr/>
      <dgm:t>
        <a:bodyPr/>
        <a:lstStyle/>
        <a:p>
          <a:endParaRPr lang="es-EC"/>
        </a:p>
      </dgm:t>
    </dgm:pt>
    <dgm:pt modelId="{D6CF3A17-0D32-471D-B7FD-E63F31F0903A}">
      <dgm:prSet custT="1"/>
      <dgm:spPr/>
      <dgm:t>
        <a:bodyPr/>
        <a:lstStyle/>
        <a:p>
          <a:r>
            <a:rPr lang="es-MX" sz="1200" b="1">
              <a:solidFill>
                <a:srgbClr val="000000"/>
              </a:solidFill>
            </a:rPr>
            <a:t>Art. 60.- Provisión por garantía auto-liquidable:</a:t>
          </a:r>
          <a:endParaRPr lang="es-EC" sz="1200" b="1" dirty="0">
            <a:solidFill>
              <a:srgbClr val="000000"/>
            </a:solidFill>
          </a:endParaRPr>
        </a:p>
      </dgm:t>
    </dgm:pt>
    <dgm:pt modelId="{B002DF90-00F9-401D-A1FD-E08BF6AA962C}" type="parTrans" cxnId="{E41C9C77-C597-4C24-B972-6CA6D4F74503}">
      <dgm:prSet/>
      <dgm:spPr/>
      <dgm:t>
        <a:bodyPr/>
        <a:lstStyle/>
        <a:p>
          <a:endParaRPr lang="es-EC" sz="1400">
            <a:solidFill>
              <a:srgbClr val="000000"/>
            </a:solidFill>
          </a:endParaRPr>
        </a:p>
      </dgm:t>
    </dgm:pt>
    <dgm:pt modelId="{CCD83492-7061-4A04-82A8-43D6C062F5EF}" type="sibTrans" cxnId="{E41C9C77-C597-4C24-B972-6CA6D4F74503}">
      <dgm:prSet/>
      <dgm:spPr/>
      <dgm:t>
        <a:bodyPr/>
        <a:lstStyle/>
        <a:p>
          <a:endParaRPr lang="es-EC" sz="1400">
            <a:solidFill>
              <a:srgbClr val="000000"/>
            </a:solidFill>
          </a:endParaRPr>
        </a:p>
      </dgm:t>
    </dgm:pt>
    <dgm:pt modelId="{56735C8F-2853-4D18-90B4-8CBD6D13F5A0}">
      <dgm:prSet custT="1"/>
      <dgm:spPr/>
      <dgm:t>
        <a:bodyPr/>
        <a:lstStyle/>
        <a:p>
          <a:r>
            <a:rPr lang="es-MX" sz="1200">
              <a:solidFill>
                <a:srgbClr val="000000"/>
              </a:solidFill>
            </a:rPr>
            <a:t>Las operaciones de crédito que estén respaldadas al 100% con garantías auto-liquidables, no deberán ser provisionadas.</a:t>
          </a:r>
          <a:endParaRPr lang="es-EC" sz="1200" dirty="0">
            <a:solidFill>
              <a:srgbClr val="000000"/>
            </a:solidFill>
          </a:endParaRPr>
        </a:p>
      </dgm:t>
    </dgm:pt>
    <dgm:pt modelId="{61467115-6201-47AD-8BCE-D9B62B96C474}" type="parTrans" cxnId="{C665A486-E9FA-42BA-9EC7-C7A6D016B5BC}">
      <dgm:prSet/>
      <dgm:spPr/>
      <dgm:t>
        <a:bodyPr/>
        <a:lstStyle/>
        <a:p>
          <a:endParaRPr lang="es-EC" sz="1400">
            <a:solidFill>
              <a:srgbClr val="000000"/>
            </a:solidFill>
          </a:endParaRPr>
        </a:p>
      </dgm:t>
    </dgm:pt>
    <dgm:pt modelId="{DDF4B9E7-0F4B-49DE-952F-E30A73047DF2}" type="sibTrans" cxnId="{C665A486-E9FA-42BA-9EC7-C7A6D016B5BC}">
      <dgm:prSet/>
      <dgm:spPr/>
      <dgm:t>
        <a:bodyPr/>
        <a:lstStyle/>
        <a:p>
          <a:endParaRPr lang="es-EC" sz="1400">
            <a:solidFill>
              <a:srgbClr val="000000"/>
            </a:solidFill>
          </a:endParaRPr>
        </a:p>
      </dgm:t>
    </dgm:pt>
    <dgm:pt modelId="{61792993-D869-4A70-A9FF-5E371EC1BA0C}">
      <dgm:prSet custT="1"/>
      <dgm:spPr/>
      <dgm:t>
        <a:bodyPr/>
        <a:lstStyle/>
        <a:p>
          <a:r>
            <a:rPr lang="es-MX" sz="1200">
              <a:solidFill>
                <a:srgbClr val="000000"/>
              </a:solidFill>
            </a:rPr>
            <a:t>Si la operación de crédito no está cubierta con una garantía auto-liquidable al 100% de la obligación, la entidad constituirá la provisión sobre el saldo no cubierto.</a:t>
          </a:r>
          <a:endParaRPr lang="es-EC" sz="1200" dirty="0">
            <a:solidFill>
              <a:srgbClr val="000000"/>
            </a:solidFill>
          </a:endParaRPr>
        </a:p>
      </dgm:t>
    </dgm:pt>
    <dgm:pt modelId="{FC9418D5-10AE-417D-B5EA-B4BE6D4E9A87}" type="parTrans" cxnId="{EDA104AD-AF85-4BA8-A6BA-76C6A454666E}">
      <dgm:prSet/>
      <dgm:spPr/>
      <dgm:t>
        <a:bodyPr/>
        <a:lstStyle/>
        <a:p>
          <a:endParaRPr lang="es-EC" sz="1400">
            <a:solidFill>
              <a:srgbClr val="000000"/>
            </a:solidFill>
          </a:endParaRPr>
        </a:p>
      </dgm:t>
    </dgm:pt>
    <dgm:pt modelId="{94EDFB4E-7221-4976-90D7-CEC7BE1E3C82}" type="sibTrans" cxnId="{EDA104AD-AF85-4BA8-A6BA-76C6A454666E}">
      <dgm:prSet/>
      <dgm:spPr/>
      <dgm:t>
        <a:bodyPr/>
        <a:lstStyle/>
        <a:p>
          <a:endParaRPr lang="es-EC" sz="1400">
            <a:solidFill>
              <a:srgbClr val="000000"/>
            </a:solidFill>
          </a:endParaRPr>
        </a:p>
      </dgm:t>
    </dgm:pt>
    <dgm:pt modelId="{C41187D6-2B02-4229-A2DC-7B694D0BBCF1}">
      <dgm:prSet custT="1"/>
      <dgm:spPr/>
      <dgm:t>
        <a:bodyPr/>
        <a:lstStyle/>
        <a:p>
          <a:r>
            <a:rPr lang="es-MX" sz="1400" b="1">
              <a:solidFill>
                <a:srgbClr val="000000"/>
              </a:solidFill>
            </a:rPr>
            <a:t>Art. 61.- Provisión en operaciones de crédito con garantía hipotecaria:</a:t>
          </a:r>
          <a:endParaRPr lang="es-EC" sz="1400" b="1" dirty="0">
            <a:solidFill>
              <a:srgbClr val="000000"/>
            </a:solidFill>
          </a:endParaRPr>
        </a:p>
      </dgm:t>
    </dgm:pt>
    <dgm:pt modelId="{EB3FC4E8-0513-4180-AAC1-FCECECAF3D4F}" type="parTrans" cxnId="{E3C22E71-FA4B-48EE-8018-8F04E4761ABB}">
      <dgm:prSet/>
      <dgm:spPr/>
      <dgm:t>
        <a:bodyPr/>
        <a:lstStyle/>
        <a:p>
          <a:endParaRPr lang="es-EC" sz="1400">
            <a:solidFill>
              <a:srgbClr val="000000"/>
            </a:solidFill>
          </a:endParaRPr>
        </a:p>
      </dgm:t>
    </dgm:pt>
    <dgm:pt modelId="{D5E11145-ADAB-439E-9909-7741629A9835}" type="sibTrans" cxnId="{E3C22E71-FA4B-48EE-8018-8F04E4761ABB}">
      <dgm:prSet/>
      <dgm:spPr/>
      <dgm:t>
        <a:bodyPr/>
        <a:lstStyle/>
        <a:p>
          <a:endParaRPr lang="es-EC" sz="1400">
            <a:solidFill>
              <a:srgbClr val="000000"/>
            </a:solidFill>
          </a:endParaRPr>
        </a:p>
      </dgm:t>
    </dgm:pt>
    <dgm:pt modelId="{5094A891-8FF1-4CC5-BF5F-BDC68657BBC3}">
      <dgm:prSet custT="1"/>
      <dgm:spPr/>
      <dgm:t>
        <a:bodyPr/>
        <a:lstStyle/>
        <a:p>
          <a:r>
            <a:rPr lang="es-MX" sz="1200" dirty="0">
              <a:solidFill>
                <a:srgbClr val="000000"/>
              </a:solidFill>
            </a:rPr>
            <a:t>Las entidades constituirán provisiones del 60% del monto neto de las operaciones de crédito en el caso de que cuenten con garantía hipotecaria, debidamente constituida a favor de la entidad, avaluada por un perito calificado por las Superintendencias de Bancos o Superintendencia de Economía Popular y Solidaria. </a:t>
          </a:r>
          <a:endParaRPr lang="es-EC" sz="1200" dirty="0">
            <a:solidFill>
              <a:srgbClr val="000000"/>
            </a:solidFill>
          </a:endParaRPr>
        </a:p>
      </dgm:t>
    </dgm:pt>
    <dgm:pt modelId="{6964223C-19C0-49CC-8876-4116CF4E465F}" type="parTrans" cxnId="{31569292-003C-4BAD-BECD-A24A4388E3AF}">
      <dgm:prSet/>
      <dgm:spPr/>
      <dgm:t>
        <a:bodyPr/>
        <a:lstStyle/>
        <a:p>
          <a:endParaRPr lang="es-EC" sz="1400">
            <a:solidFill>
              <a:srgbClr val="000000"/>
            </a:solidFill>
          </a:endParaRPr>
        </a:p>
      </dgm:t>
    </dgm:pt>
    <dgm:pt modelId="{D6FA169F-B307-48FE-94DD-48AA1FA47F94}" type="sibTrans" cxnId="{31569292-003C-4BAD-BECD-A24A4388E3AF}">
      <dgm:prSet/>
      <dgm:spPr/>
      <dgm:t>
        <a:bodyPr/>
        <a:lstStyle/>
        <a:p>
          <a:endParaRPr lang="es-EC" sz="1400">
            <a:solidFill>
              <a:srgbClr val="000000"/>
            </a:solidFill>
          </a:endParaRPr>
        </a:p>
      </dgm:t>
    </dgm:pt>
    <dgm:pt modelId="{A5C17DA6-100A-488E-873D-2566A2B16AD3}">
      <dgm:prSet custT="1"/>
      <dgm:spPr/>
      <dgm:t>
        <a:bodyPr/>
        <a:lstStyle/>
        <a:p>
          <a:r>
            <a:rPr lang="es-MX" sz="1200">
              <a:solidFill>
                <a:srgbClr val="000000"/>
              </a:solidFill>
            </a:rPr>
            <a:t>Esta provisión será del 100% si la calificación de crédito es D o E.</a:t>
          </a:r>
          <a:endParaRPr lang="es-EC" sz="1200" dirty="0">
            <a:solidFill>
              <a:srgbClr val="000000"/>
            </a:solidFill>
          </a:endParaRPr>
        </a:p>
      </dgm:t>
    </dgm:pt>
    <dgm:pt modelId="{B1E774BD-4592-44BF-8EA5-8AABEA8A724C}" type="parTrans" cxnId="{BCC5CDDA-D5B6-4AF8-90D5-6D322F901FA6}">
      <dgm:prSet/>
      <dgm:spPr/>
      <dgm:t>
        <a:bodyPr/>
        <a:lstStyle/>
        <a:p>
          <a:endParaRPr lang="es-EC" sz="1400">
            <a:solidFill>
              <a:srgbClr val="000000"/>
            </a:solidFill>
          </a:endParaRPr>
        </a:p>
      </dgm:t>
    </dgm:pt>
    <dgm:pt modelId="{C59C45BE-39EE-42EF-96AC-F8CF06DEED45}" type="sibTrans" cxnId="{BCC5CDDA-D5B6-4AF8-90D5-6D322F901FA6}">
      <dgm:prSet/>
      <dgm:spPr/>
      <dgm:t>
        <a:bodyPr/>
        <a:lstStyle/>
        <a:p>
          <a:endParaRPr lang="es-EC" sz="1400">
            <a:solidFill>
              <a:srgbClr val="000000"/>
            </a:solidFill>
          </a:endParaRPr>
        </a:p>
      </dgm:t>
    </dgm:pt>
    <dgm:pt modelId="{C0C89B7B-5FA9-4EA7-9A14-1F7978A9C83F}">
      <dgm:prSet custT="1"/>
      <dgm:spPr/>
      <dgm:t>
        <a:bodyPr/>
        <a:lstStyle/>
        <a:p>
          <a:r>
            <a:rPr lang="es-MX" sz="1200" b="1">
              <a:solidFill>
                <a:srgbClr val="000000"/>
              </a:solidFill>
            </a:rPr>
            <a:t>Art. 62.- Provisiones genéricas:</a:t>
          </a:r>
          <a:endParaRPr lang="es-EC" sz="1200" b="1" dirty="0">
            <a:solidFill>
              <a:srgbClr val="000000"/>
            </a:solidFill>
          </a:endParaRPr>
        </a:p>
      </dgm:t>
    </dgm:pt>
    <dgm:pt modelId="{82DB5D24-89A1-42CC-ABEC-76DB31483FE9}" type="parTrans" cxnId="{D005CDA3-52DC-407D-983D-227D5B4A45FE}">
      <dgm:prSet/>
      <dgm:spPr/>
      <dgm:t>
        <a:bodyPr/>
        <a:lstStyle/>
        <a:p>
          <a:endParaRPr lang="es-EC" sz="1400">
            <a:solidFill>
              <a:srgbClr val="000000"/>
            </a:solidFill>
          </a:endParaRPr>
        </a:p>
      </dgm:t>
    </dgm:pt>
    <dgm:pt modelId="{6FF11484-BD4B-4537-8053-60C6376EC57A}" type="sibTrans" cxnId="{D005CDA3-52DC-407D-983D-227D5B4A45FE}">
      <dgm:prSet/>
      <dgm:spPr/>
      <dgm:t>
        <a:bodyPr/>
        <a:lstStyle/>
        <a:p>
          <a:endParaRPr lang="es-EC" sz="1400">
            <a:solidFill>
              <a:srgbClr val="000000"/>
            </a:solidFill>
          </a:endParaRPr>
        </a:p>
      </dgm:t>
    </dgm:pt>
    <dgm:pt modelId="{B6BA68AA-F461-44FE-81B5-6FCA099EF82E}">
      <dgm:prSet custT="1"/>
      <dgm:spPr/>
      <dgm:t>
        <a:bodyPr/>
        <a:lstStyle/>
        <a:p>
          <a:r>
            <a:rPr lang="es-MX" sz="1200" dirty="0">
              <a:solidFill>
                <a:srgbClr val="000000"/>
              </a:solidFill>
            </a:rPr>
            <a:t>En el caso de que la Superintendencia evidenciara deficiencias en la disposición y aplicación de políticas y procedimientos o incumplimiento en el manejo de la información de expedientes o inconsistencias en el registro de la información, dispondrá la constitución de provisiones genéricas adicionales de hasta el 3% sobre el saldo total de la cartera de uno o más tipos de crédito. Las entidades mantendrán la provisión genérica hasta que la </a:t>
          </a:r>
          <a:r>
            <a:rPr lang="es-MX" sz="1200">
              <a:solidFill>
                <a:srgbClr val="000000"/>
              </a:solidFill>
            </a:rPr>
            <a:t>Superintendencia de Economía Popular y Solidaria determine que se han superado las causales que las originaron.</a:t>
          </a:r>
          <a:endParaRPr lang="es-EC" sz="1200" dirty="0">
            <a:solidFill>
              <a:srgbClr val="000000"/>
            </a:solidFill>
          </a:endParaRPr>
        </a:p>
      </dgm:t>
    </dgm:pt>
    <dgm:pt modelId="{9CDA11B5-B162-4A52-B754-9D701B159B4E}" type="parTrans" cxnId="{C4B85A0A-9A8A-477F-8AC3-A99A1D27A218}">
      <dgm:prSet/>
      <dgm:spPr/>
      <dgm:t>
        <a:bodyPr/>
        <a:lstStyle/>
        <a:p>
          <a:endParaRPr lang="es-EC" sz="1400">
            <a:solidFill>
              <a:srgbClr val="000000"/>
            </a:solidFill>
          </a:endParaRPr>
        </a:p>
      </dgm:t>
    </dgm:pt>
    <dgm:pt modelId="{D6472FEB-5E12-4734-AC35-544526907779}" type="sibTrans" cxnId="{C4B85A0A-9A8A-477F-8AC3-A99A1D27A218}">
      <dgm:prSet/>
      <dgm:spPr/>
      <dgm:t>
        <a:bodyPr/>
        <a:lstStyle/>
        <a:p>
          <a:endParaRPr lang="es-EC" sz="1400">
            <a:solidFill>
              <a:srgbClr val="000000"/>
            </a:solidFill>
          </a:endParaRPr>
        </a:p>
      </dgm:t>
    </dgm:pt>
    <dgm:pt modelId="{1D9FE236-7201-455F-852A-921A17812267}">
      <dgm:prSet custT="1"/>
      <dgm:spPr/>
      <dgm:t>
        <a:bodyPr/>
        <a:lstStyle/>
        <a:p>
          <a:r>
            <a:rPr lang="es-MX" sz="1200">
              <a:solidFill>
                <a:srgbClr val="000000"/>
              </a:solidFill>
            </a:rPr>
            <a:t>No se constituirán provisiones genéricas en las operaciones de crédito con categoría de riesgo D y E.</a:t>
          </a:r>
          <a:endParaRPr lang="es-EC" sz="1200" dirty="0">
            <a:solidFill>
              <a:srgbClr val="000000"/>
            </a:solidFill>
          </a:endParaRPr>
        </a:p>
      </dgm:t>
    </dgm:pt>
    <dgm:pt modelId="{EE409254-380F-411B-9D19-469F10FDD957}" type="sibTrans" cxnId="{2E58F1D3-9B8E-45DC-9EAF-2AD18B4E149D}">
      <dgm:prSet/>
      <dgm:spPr/>
      <dgm:t>
        <a:bodyPr/>
        <a:lstStyle/>
        <a:p>
          <a:endParaRPr lang="es-EC" sz="1400">
            <a:solidFill>
              <a:srgbClr val="000000"/>
            </a:solidFill>
          </a:endParaRPr>
        </a:p>
      </dgm:t>
    </dgm:pt>
    <dgm:pt modelId="{67163185-6A3D-4DCE-8F03-1296B2CE7EEA}" type="parTrans" cxnId="{2E58F1D3-9B8E-45DC-9EAF-2AD18B4E149D}">
      <dgm:prSet/>
      <dgm:spPr/>
      <dgm:t>
        <a:bodyPr/>
        <a:lstStyle/>
        <a:p>
          <a:endParaRPr lang="es-EC" sz="1400">
            <a:solidFill>
              <a:srgbClr val="000000"/>
            </a:solidFill>
          </a:endParaRPr>
        </a:p>
      </dgm:t>
    </dgm:pt>
    <dgm:pt modelId="{38E1101C-C2D7-4A26-AA5C-41A971AE48AF}" type="pres">
      <dgm:prSet presAssocID="{C6D191CD-1721-4E6C-891A-EE82D3A1CB14}" presName="linearFlow" presStyleCnt="0">
        <dgm:presLayoutVars>
          <dgm:dir/>
          <dgm:resizeHandles val="exact"/>
        </dgm:presLayoutVars>
      </dgm:prSet>
      <dgm:spPr/>
    </dgm:pt>
    <dgm:pt modelId="{93890121-CF85-4F65-AE51-BB14B3803DC8}" type="pres">
      <dgm:prSet presAssocID="{D6CF3A17-0D32-471D-B7FD-E63F31F0903A}" presName="comp" presStyleCnt="0"/>
      <dgm:spPr/>
    </dgm:pt>
    <dgm:pt modelId="{C82A4511-4FFA-4532-B993-8FAB64B7AE42}" type="pres">
      <dgm:prSet presAssocID="{D6CF3A17-0D32-471D-B7FD-E63F31F0903A}" presName="rect2" presStyleLbl="node1" presStyleIdx="0" presStyleCnt="3" custScaleX="184895" custLinFactNeighborX="18767">
        <dgm:presLayoutVars>
          <dgm:bulletEnabled val="1"/>
        </dgm:presLayoutVars>
      </dgm:prSet>
      <dgm:spPr/>
    </dgm:pt>
    <dgm:pt modelId="{77526A8B-6704-4AC0-8A69-7D6365C6C1AB}" type="pres">
      <dgm:prSet presAssocID="{D6CF3A17-0D32-471D-B7FD-E63F31F0903A}" presName="rect1" presStyleLbl="lnNode1" presStyleIdx="0" presStyleCnt="3" custLinFactNeighborX="-48588"/>
      <dgm:spPr>
        <a:blipFill rotWithShape="1">
          <a:blip xmlns:r="http://schemas.openxmlformats.org/officeDocument/2006/relationships" r:embed="rId1">
            <a:extLst>
              <a:ext uri="{28A0092B-C50C-407E-A947-70E740481C1C}">
                <a14:useLocalDpi xmlns:a14="http://schemas.microsoft.com/office/drawing/2010/main" val="0"/>
              </a:ext>
            </a:extLst>
          </a:blip>
          <a:srcRect/>
          <a:stretch>
            <a:fillRect t="-20000" b="-20000"/>
          </a:stretch>
        </a:blipFill>
      </dgm:spPr>
    </dgm:pt>
    <dgm:pt modelId="{4FBF3CF7-6411-4009-BD46-DCD84315CAF6}" type="pres">
      <dgm:prSet presAssocID="{CCD83492-7061-4A04-82A8-43D6C062F5EF}" presName="sibTrans" presStyleCnt="0"/>
      <dgm:spPr/>
    </dgm:pt>
    <dgm:pt modelId="{CE3B6CF4-46F7-4A98-A334-BB30C587C619}" type="pres">
      <dgm:prSet presAssocID="{C41187D6-2B02-4229-A2DC-7B694D0BBCF1}" presName="comp" presStyleCnt="0"/>
      <dgm:spPr/>
    </dgm:pt>
    <dgm:pt modelId="{41684C07-553C-453E-9D12-216F243AF0DE}" type="pres">
      <dgm:prSet presAssocID="{C41187D6-2B02-4229-A2DC-7B694D0BBCF1}" presName="rect2" presStyleLbl="node1" presStyleIdx="1" presStyleCnt="3" custScaleX="184895" custLinFactNeighborX="-21756">
        <dgm:presLayoutVars>
          <dgm:bulletEnabled val="1"/>
        </dgm:presLayoutVars>
      </dgm:prSet>
      <dgm:spPr/>
    </dgm:pt>
    <dgm:pt modelId="{E2916D6E-1E05-4F47-804C-06BEAC982413}" type="pres">
      <dgm:prSet presAssocID="{C41187D6-2B02-4229-A2DC-7B694D0BBCF1}" presName="rect1" presStyleLbl="lnNode1" presStyleIdx="1" presStyleCnt="3" custLinFactNeighborX="41912"/>
      <dgm:spPr>
        <a:blipFill rotWithShape="1">
          <a:blip xmlns:r="http://schemas.openxmlformats.org/officeDocument/2006/relationships" r:embed="rId2" cstate="print">
            <a:extLst>
              <a:ext uri="{28A0092B-C50C-407E-A947-70E740481C1C}">
                <a14:useLocalDpi xmlns:a14="http://schemas.microsoft.com/office/drawing/2010/main" val="0"/>
              </a:ext>
            </a:extLst>
          </a:blip>
          <a:srcRect/>
          <a:stretch>
            <a:fillRect l="-1000" r="-1000"/>
          </a:stretch>
        </a:blipFill>
      </dgm:spPr>
    </dgm:pt>
    <dgm:pt modelId="{E6004CA0-7BA2-48E5-B297-DE7C43DFFF9B}" type="pres">
      <dgm:prSet presAssocID="{D5E11145-ADAB-439E-9909-7741629A9835}" presName="sibTrans" presStyleCnt="0"/>
      <dgm:spPr/>
    </dgm:pt>
    <dgm:pt modelId="{007F0B1C-9315-448B-9C9B-51A4502919C4}" type="pres">
      <dgm:prSet presAssocID="{C0C89B7B-5FA9-4EA7-9A14-1F7978A9C83F}" presName="comp" presStyleCnt="0"/>
      <dgm:spPr/>
    </dgm:pt>
    <dgm:pt modelId="{5479E568-167B-4179-933F-EF1F998FEA3B}" type="pres">
      <dgm:prSet presAssocID="{C0C89B7B-5FA9-4EA7-9A14-1F7978A9C83F}" presName="rect2" presStyleLbl="node1" presStyleIdx="2" presStyleCnt="3" custScaleX="184895" custLinFactNeighborX="19426" custLinFactNeighborY="-10925">
        <dgm:presLayoutVars>
          <dgm:bulletEnabled val="1"/>
        </dgm:presLayoutVars>
      </dgm:prSet>
      <dgm:spPr/>
    </dgm:pt>
    <dgm:pt modelId="{33F6D756-8ECC-49C6-9835-3BA9852B676D}" type="pres">
      <dgm:prSet presAssocID="{C0C89B7B-5FA9-4EA7-9A14-1F7978A9C83F}" presName="rect1" presStyleLbl="lnNode1" presStyleIdx="2" presStyleCnt="3" custLinFactNeighborX="-48588"/>
      <dgm:spPr>
        <a:blipFill rotWithShape="1">
          <a:blip xmlns:r="http://schemas.openxmlformats.org/officeDocument/2006/relationships" r:embed="rId3">
            <a:extLst>
              <a:ext uri="{28A0092B-C50C-407E-A947-70E740481C1C}">
                <a14:useLocalDpi xmlns:a14="http://schemas.microsoft.com/office/drawing/2010/main" val="0"/>
              </a:ext>
            </a:extLst>
          </a:blip>
          <a:srcRect/>
          <a:stretch>
            <a:fillRect l="-1000" r="-1000"/>
          </a:stretch>
        </a:blipFill>
      </dgm:spPr>
    </dgm:pt>
  </dgm:ptLst>
  <dgm:cxnLst>
    <dgm:cxn modelId="{C4B85A0A-9A8A-477F-8AC3-A99A1D27A218}" srcId="{C0C89B7B-5FA9-4EA7-9A14-1F7978A9C83F}" destId="{B6BA68AA-F461-44FE-81B5-6FCA099EF82E}" srcOrd="0" destOrd="0" parTransId="{9CDA11B5-B162-4A52-B754-9D701B159B4E}" sibTransId="{D6472FEB-5E12-4734-AC35-544526907779}"/>
    <dgm:cxn modelId="{E66DFF0D-DC8C-4421-8456-D4227E5B5AEB}" type="presOf" srcId="{C6D191CD-1721-4E6C-891A-EE82D3A1CB14}" destId="{38E1101C-C2D7-4A26-AA5C-41A971AE48AF}" srcOrd="0" destOrd="0" presId="urn:microsoft.com/office/officeart/2008/layout/AlternatingPictureBlocks"/>
    <dgm:cxn modelId="{FBD3672F-0B6E-4204-B625-AB012DBE1253}" type="presOf" srcId="{5094A891-8FF1-4CC5-BF5F-BDC68657BBC3}" destId="{41684C07-553C-453E-9D12-216F243AF0DE}" srcOrd="0" destOrd="1" presId="urn:microsoft.com/office/officeart/2008/layout/AlternatingPictureBlocks"/>
    <dgm:cxn modelId="{7C978734-192D-4C89-BAC3-E3E58A793AF4}" type="presOf" srcId="{A5C17DA6-100A-488E-873D-2566A2B16AD3}" destId="{41684C07-553C-453E-9D12-216F243AF0DE}" srcOrd="0" destOrd="2" presId="urn:microsoft.com/office/officeart/2008/layout/AlternatingPictureBlocks"/>
    <dgm:cxn modelId="{33B7BB38-90A5-43B2-BD29-A811B79CA78D}" type="presOf" srcId="{61792993-D869-4A70-A9FF-5E371EC1BA0C}" destId="{C82A4511-4FFA-4532-B993-8FAB64B7AE42}" srcOrd="0" destOrd="1" presId="urn:microsoft.com/office/officeart/2008/layout/AlternatingPictureBlocks"/>
    <dgm:cxn modelId="{E3C22E71-FA4B-48EE-8018-8F04E4761ABB}" srcId="{C6D191CD-1721-4E6C-891A-EE82D3A1CB14}" destId="{C41187D6-2B02-4229-A2DC-7B694D0BBCF1}" srcOrd="1" destOrd="0" parTransId="{EB3FC4E8-0513-4180-AAC1-FCECECAF3D4F}" sibTransId="{D5E11145-ADAB-439E-9909-7741629A9835}"/>
    <dgm:cxn modelId="{5C63A352-C880-4498-BF6D-B02114D69BF9}" type="presOf" srcId="{D6CF3A17-0D32-471D-B7FD-E63F31F0903A}" destId="{C82A4511-4FFA-4532-B993-8FAB64B7AE42}" srcOrd="0" destOrd="0" presId="urn:microsoft.com/office/officeart/2008/layout/AlternatingPictureBlocks"/>
    <dgm:cxn modelId="{E41C9C77-C597-4C24-B972-6CA6D4F74503}" srcId="{C6D191CD-1721-4E6C-891A-EE82D3A1CB14}" destId="{D6CF3A17-0D32-471D-B7FD-E63F31F0903A}" srcOrd="0" destOrd="0" parTransId="{B002DF90-00F9-401D-A1FD-E08BF6AA962C}" sibTransId="{CCD83492-7061-4A04-82A8-43D6C062F5EF}"/>
    <dgm:cxn modelId="{B6549A7D-6E66-4796-8ECF-459A44D07185}" type="presOf" srcId="{56735C8F-2853-4D18-90B4-8CBD6D13F5A0}" destId="{C82A4511-4FFA-4532-B993-8FAB64B7AE42}" srcOrd="0" destOrd="2" presId="urn:microsoft.com/office/officeart/2008/layout/AlternatingPictureBlocks"/>
    <dgm:cxn modelId="{C665A486-E9FA-42BA-9EC7-C7A6D016B5BC}" srcId="{D6CF3A17-0D32-471D-B7FD-E63F31F0903A}" destId="{56735C8F-2853-4D18-90B4-8CBD6D13F5A0}" srcOrd="1" destOrd="0" parTransId="{61467115-6201-47AD-8BCE-D9B62B96C474}" sibTransId="{DDF4B9E7-0F4B-49DE-952F-E30A73047DF2}"/>
    <dgm:cxn modelId="{31569292-003C-4BAD-BECD-A24A4388E3AF}" srcId="{C41187D6-2B02-4229-A2DC-7B694D0BBCF1}" destId="{5094A891-8FF1-4CC5-BF5F-BDC68657BBC3}" srcOrd="0" destOrd="0" parTransId="{6964223C-19C0-49CC-8876-4116CF4E465F}" sibTransId="{D6FA169F-B307-48FE-94DD-48AA1FA47F94}"/>
    <dgm:cxn modelId="{D005CDA3-52DC-407D-983D-227D5B4A45FE}" srcId="{C6D191CD-1721-4E6C-891A-EE82D3A1CB14}" destId="{C0C89B7B-5FA9-4EA7-9A14-1F7978A9C83F}" srcOrd="2" destOrd="0" parTransId="{82DB5D24-89A1-42CC-ABEC-76DB31483FE9}" sibTransId="{6FF11484-BD4B-4537-8053-60C6376EC57A}"/>
    <dgm:cxn modelId="{EDA104AD-AF85-4BA8-A6BA-76C6A454666E}" srcId="{D6CF3A17-0D32-471D-B7FD-E63F31F0903A}" destId="{61792993-D869-4A70-A9FF-5E371EC1BA0C}" srcOrd="0" destOrd="0" parTransId="{FC9418D5-10AE-417D-B5EA-B4BE6D4E9A87}" sibTransId="{94EDFB4E-7221-4976-90D7-CEC7BE1E3C82}"/>
    <dgm:cxn modelId="{0FBF81B4-AC23-4F57-ACC1-D70CD289D3BF}" type="presOf" srcId="{C41187D6-2B02-4229-A2DC-7B694D0BBCF1}" destId="{41684C07-553C-453E-9D12-216F243AF0DE}" srcOrd="0" destOrd="0" presId="urn:microsoft.com/office/officeart/2008/layout/AlternatingPictureBlocks"/>
    <dgm:cxn modelId="{10D1A4C5-1A41-4066-BD99-3A4528A7652F}" type="presOf" srcId="{C0C89B7B-5FA9-4EA7-9A14-1F7978A9C83F}" destId="{5479E568-167B-4179-933F-EF1F998FEA3B}" srcOrd="0" destOrd="0" presId="urn:microsoft.com/office/officeart/2008/layout/AlternatingPictureBlocks"/>
    <dgm:cxn modelId="{2E58F1D3-9B8E-45DC-9EAF-2AD18B4E149D}" srcId="{C0C89B7B-5FA9-4EA7-9A14-1F7978A9C83F}" destId="{1D9FE236-7201-455F-852A-921A17812267}" srcOrd="1" destOrd="0" parTransId="{67163185-6A3D-4DCE-8F03-1296B2CE7EEA}" sibTransId="{EE409254-380F-411B-9D19-469F10FDD957}"/>
    <dgm:cxn modelId="{BCC5CDDA-D5B6-4AF8-90D5-6D322F901FA6}" srcId="{C41187D6-2B02-4229-A2DC-7B694D0BBCF1}" destId="{A5C17DA6-100A-488E-873D-2566A2B16AD3}" srcOrd="1" destOrd="0" parTransId="{B1E774BD-4592-44BF-8EA5-8AABEA8A724C}" sibTransId="{C59C45BE-39EE-42EF-96AC-F8CF06DEED45}"/>
    <dgm:cxn modelId="{8598EEE6-6239-4356-9DC4-EF6A36C97AF4}" type="presOf" srcId="{1D9FE236-7201-455F-852A-921A17812267}" destId="{5479E568-167B-4179-933F-EF1F998FEA3B}" srcOrd="0" destOrd="2" presId="urn:microsoft.com/office/officeart/2008/layout/AlternatingPictureBlocks"/>
    <dgm:cxn modelId="{E73520EF-782C-4C9D-8ED5-295213602AAF}" type="presOf" srcId="{B6BA68AA-F461-44FE-81B5-6FCA099EF82E}" destId="{5479E568-167B-4179-933F-EF1F998FEA3B}" srcOrd="0" destOrd="1" presId="urn:microsoft.com/office/officeart/2008/layout/AlternatingPictureBlocks"/>
    <dgm:cxn modelId="{828829BF-3099-4B44-B0B0-8990DFE3CD25}" type="presParOf" srcId="{38E1101C-C2D7-4A26-AA5C-41A971AE48AF}" destId="{93890121-CF85-4F65-AE51-BB14B3803DC8}" srcOrd="0" destOrd="0" presId="urn:microsoft.com/office/officeart/2008/layout/AlternatingPictureBlocks"/>
    <dgm:cxn modelId="{8EFEAE5D-C7F7-4B02-9DC2-EA0510D7F4A6}" type="presParOf" srcId="{93890121-CF85-4F65-AE51-BB14B3803DC8}" destId="{C82A4511-4FFA-4532-B993-8FAB64B7AE42}" srcOrd="0" destOrd="0" presId="urn:microsoft.com/office/officeart/2008/layout/AlternatingPictureBlocks"/>
    <dgm:cxn modelId="{5572F264-7F24-47AE-81A9-6791A28A644C}" type="presParOf" srcId="{93890121-CF85-4F65-AE51-BB14B3803DC8}" destId="{77526A8B-6704-4AC0-8A69-7D6365C6C1AB}" srcOrd="1" destOrd="0" presId="urn:microsoft.com/office/officeart/2008/layout/AlternatingPictureBlocks"/>
    <dgm:cxn modelId="{42E2B197-B265-4D9B-88A7-818468E32C35}" type="presParOf" srcId="{38E1101C-C2D7-4A26-AA5C-41A971AE48AF}" destId="{4FBF3CF7-6411-4009-BD46-DCD84315CAF6}" srcOrd="1" destOrd="0" presId="urn:microsoft.com/office/officeart/2008/layout/AlternatingPictureBlocks"/>
    <dgm:cxn modelId="{CB2353AD-108E-4FDB-A6B4-622894A18CDA}" type="presParOf" srcId="{38E1101C-C2D7-4A26-AA5C-41A971AE48AF}" destId="{CE3B6CF4-46F7-4A98-A334-BB30C587C619}" srcOrd="2" destOrd="0" presId="urn:microsoft.com/office/officeart/2008/layout/AlternatingPictureBlocks"/>
    <dgm:cxn modelId="{9735EC8D-851B-47CA-8576-207FB59E9F1E}" type="presParOf" srcId="{CE3B6CF4-46F7-4A98-A334-BB30C587C619}" destId="{41684C07-553C-453E-9D12-216F243AF0DE}" srcOrd="0" destOrd="0" presId="urn:microsoft.com/office/officeart/2008/layout/AlternatingPictureBlocks"/>
    <dgm:cxn modelId="{093580D7-72F5-4901-9262-9262DEA016BE}" type="presParOf" srcId="{CE3B6CF4-46F7-4A98-A334-BB30C587C619}" destId="{E2916D6E-1E05-4F47-804C-06BEAC982413}" srcOrd="1" destOrd="0" presId="urn:microsoft.com/office/officeart/2008/layout/AlternatingPictureBlocks"/>
    <dgm:cxn modelId="{9F35AE30-A52C-42CD-AF3E-55E5C893EAB4}" type="presParOf" srcId="{38E1101C-C2D7-4A26-AA5C-41A971AE48AF}" destId="{E6004CA0-7BA2-48E5-B297-DE7C43DFFF9B}" srcOrd="3" destOrd="0" presId="urn:microsoft.com/office/officeart/2008/layout/AlternatingPictureBlocks"/>
    <dgm:cxn modelId="{987CC334-CA6D-4E89-AF5C-4CFD83CE40B4}" type="presParOf" srcId="{38E1101C-C2D7-4A26-AA5C-41A971AE48AF}" destId="{007F0B1C-9315-448B-9C9B-51A4502919C4}" srcOrd="4" destOrd="0" presId="urn:microsoft.com/office/officeart/2008/layout/AlternatingPictureBlocks"/>
    <dgm:cxn modelId="{1D924386-5FF7-4A77-A14E-26FE6802A84C}" type="presParOf" srcId="{007F0B1C-9315-448B-9C9B-51A4502919C4}" destId="{5479E568-167B-4179-933F-EF1F998FEA3B}" srcOrd="0" destOrd="0" presId="urn:microsoft.com/office/officeart/2008/layout/AlternatingPictureBlocks"/>
    <dgm:cxn modelId="{6CEB98B9-D617-4758-ACAF-8D53B453F50A}" type="presParOf" srcId="{007F0B1C-9315-448B-9C9B-51A4502919C4}" destId="{33F6D756-8ECC-49C6-9835-3BA9852B676D}" srcOrd="1" destOrd="0" presId="urn:microsoft.com/office/officeart/2008/layout/Alternating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5A6D33B-5563-4EB3-A161-77161511E135}" type="doc">
      <dgm:prSet loTypeId="urn:microsoft.com/office/officeart/2005/8/layout/process4" loCatId="list" qsTypeId="urn:microsoft.com/office/officeart/2005/8/quickstyle/3d1" qsCatId="3D" csTypeId="urn:microsoft.com/office/officeart/2005/8/colors/colorful2" csCatId="colorful" phldr="1"/>
      <dgm:spPr/>
      <dgm:t>
        <a:bodyPr/>
        <a:lstStyle/>
        <a:p>
          <a:endParaRPr lang="es-EC"/>
        </a:p>
      </dgm:t>
    </dgm:pt>
    <dgm:pt modelId="{2CEB9A2E-95A1-4175-8B90-3723972F417A}">
      <dgm:prSet phldrT="[Texto]" custT="1"/>
      <dgm:spPr/>
      <dgm:t>
        <a:bodyPr/>
        <a:lstStyle/>
        <a:p>
          <a:r>
            <a:rPr lang="es-MX" sz="2800" dirty="0"/>
            <a:t>CUENTAS POR COBRAR Y OTROS ACTIVOS</a:t>
          </a:r>
          <a:endParaRPr lang="es-EC" sz="2800" dirty="0"/>
        </a:p>
      </dgm:t>
    </dgm:pt>
    <dgm:pt modelId="{43C89FB9-04FC-4EDD-A547-32DF0C674E1D}" type="parTrans" cxnId="{E9D69FD0-E0D1-4AF9-9B6C-44121D76C427}">
      <dgm:prSet/>
      <dgm:spPr/>
      <dgm:t>
        <a:bodyPr/>
        <a:lstStyle/>
        <a:p>
          <a:endParaRPr lang="es-EC"/>
        </a:p>
      </dgm:t>
    </dgm:pt>
    <dgm:pt modelId="{EA5BFA5D-8511-466A-97E2-8FC0EB3E6912}" type="sibTrans" cxnId="{E9D69FD0-E0D1-4AF9-9B6C-44121D76C427}">
      <dgm:prSet/>
      <dgm:spPr/>
      <dgm:t>
        <a:bodyPr/>
        <a:lstStyle/>
        <a:p>
          <a:endParaRPr lang="es-EC"/>
        </a:p>
      </dgm:t>
    </dgm:pt>
    <dgm:pt modelId="{790BA14C-3F0D-4DF3-AE57-5760E145DCA3}">
      <dgm:prSet phldrT="[Texto]" custT="1"/>
      <dgm:spPr/>
      <dgm:t>
        <a:bodyPr/>
        <a:lstStyle/>
        <a:p>
          <a:r>
            <a:rPr lang="es-MX" sz="1400" b="1" dirty="0">
              <a:solidFill>
                <a:srgbClr val="000000"/>
              </a:solidFill>
            </a:rPr>
            <a:t>Art. 63.- Constitución de provisiones:</a:t>
          </a:r>
          <a:endParaRPr lang="es-EC" sz="1400" b="1" dirty="0">
            <a:solidFill>
              <a:srgbClr val="000000"/>
            </a:solidFill>
          </a:endParaRPr>
        </a:p>
      </dgm:t>
    </dgm:pt>
    <dgm:pt modelId="{77CC37E8-F240-4284-9BB5-99E8596BA617}" type="parTrans" cxnId="{1D57C843-2889-4EFE-926F-FE8ED73A1F90}">
      <dgm:prSet/>
      <dgm:spPr/>
      <dgm:t>
        <a:bodyPr/>
        <a:lstStyle/>
        <a:p>
          <a:endParaRPr lang="es-EC"/>
        </a:p>
      </dgm:t>
    </dgm:pt>
    <dgm:pt modelId="{86B8D3BF-3902-4DC9-A456-9EC102E2CD41}" type="sibTrans" cxnId="{1D57C843-2889-4EFE-926F-FE8ED73A1F90}">
      <dgm:prSet/>
      <dgm:spPr/>
      <dgm:t>
        <a:bodyPr/>
        <a:lstStyle/>
        <a:p>
          <a:endParaRPr lang="es-EC"/>
        </a:p>
      </dgm:t>
    </dgm:pt>
    <dgm:pt modelId="{DF18E0E4-804C-4988-BAD7-207482240201}">
      <dgm:prSet phldrT="[Texto]" custT="1"/>
      <dgm:spPr/>
      <dgm:t>
        <a:bodyPr/>
        <a:lstStyle/>
        <a:p>
          <a:r>
            <a:rPr lang="es-MX" sz="1100" b="0" dirty="0">
              <a:solidFill>
                <a:srgbClr val="000000"/>
              </a:solidFill>
            </a:rPr>
            <a:t>Las entidades deberán constituir provisión específica sobre el saldo de las cuentas por cobrar y otros activos, de acuerdo con las Normas para la Gestión de Riesgos de Crédito para las Cooperativas de Ahorro y Crédito y Asociaciones Mutualistas de Ahorro y Crédito para la Vivienda y los siguientes parámetros:</a:t>
          </a:r>
          <a:endParaRPr lang="es-EC" sz="1100" b="0" dirty="0">
            <a:solidFill>
              <a:srgbClr val="000000"/>
            </a:solidFill>
          </a:endParaRPr>
        </a:p>
      </dgm:t>
    </dgm:pt>
    <dgm:pt modelId="{47867735-67B8-4435-A264-C17870E4A6E9}" type="parTrans" cxnId="{ABC8AFE8-7F88-4496-BAFC-8F3B7016A425}">
      <dgm:prSet/>
      <dgm:spPr/>
      <dgm:t>
        <a:bodyPr/>
        <a:lstStyle/>
        <a:p>
          <a:endParaRPr lang="es-EC"/>
        </a:p>
      </dgm:t>
    </dgm:pt>
    <dgm:pt modelId="{8958A0F7-A15A-4834-A002-D0305EB90D38}" type="sibTrans" cxnId="{ABC8AFE8-7F88-4496-BAFC-8F3B7016A425}">
      <dgm:prSet/>
      <dgm:spPr/>
      <dgm:t>
        <a:bodyPr/>
        <a:lstStyle/>
        <a:p>
          <a:endParaRPr lang="es-EC"/>
        </a:p>
      </dgm:t>
    </dgm:pt>
    <dgm:pt modelId="{533FEFFC-FC07-4605-A4E2-9A79A300BF18}">
      <dgm:prSet phldrT="[Texto]" phldr="1"/>
      <dgm:spPr/>
      <dgm:t>
        <a:bodyPr/>
        <a:lstStyle/>
        <a:p>
          <a:endParaRPr lang="es-EC" dirty="0"/>
        </a:p>
      </dgm:t>
    </dgm:pt>
    <dgm:pt modelId="{48DC0359-B1E9-413D-B0BB-20BDAFC8AF99}" type="parTrans" cxnId="{AA19416A-D69C-4D8B-B044-3B986C3C815D}">
      <dgm:prSet/>
      <dgm:spPr/>
      <dgm:t>
        <a:bodyPr/>
        <a:lstStyle/>
        <a:p>
          <a:endParaRPr lang="es-EC"/>
        </a:p>
      </dgm:t>
    </dgm:pt>
    <dgm:pt modelId="{DC5DB574-B73E-4F1E-B4A9-A6F3C5FDF38E}" type="sibTrans" cxnId="{AA19416A-D69C-4D8B-B044-3B986C3C815D}">
      <dgm:prSet/>
      <dgm:spPr/>
      <dgm:t>
        <a:bodyPr/>
        <a:lstStyle/>
        <a:p>
          <a:endParaRPr lang="es-EC"/>
        </a:p>
      </dgm:t>
    </dgm:pt>
    <dgm:pt modelId="{1DE30E2A-4C19-4671-BD24-D6F5E442818D}">
      <dgm:prSet phldrT="[Texto]" custT="1"/>
      <dgm:spPr/>
      <dgm:t>
        <a:bodyPr/>
        <a:lstStyle/>
        <a:p>
          <a:r>
            <a:rPr lang="es-EC" sz="1400" b="1" dirty="0">
              <a:solidFill>
                <a:srgbClr val="000000"/>
              </a:solidFill>
            </a:rPr>
            <a:t>Art. 64.- Lineamientos generales:</a:t>
          </a:r>
        </a:p>
      </dgm:t>
    </dgm:pt>
    <dgm:pt modelId="{FEC6E9B4-515B-43AA-962B-849D5E256CB7}" type="parTrans" cxnId="{3D8EBCF8-9E8A-4374-97D4-BD2CAFFA041F}">
      <dgm:prSet/>
      <dgm:spPr/>
      <dgm:t>
        <a:bodyPr/>
        <a:lstStyle/>
        <a:p>
          <a:endParaRPr lang="es-EC"/>
        </a:p>
      </dgm:t>
    </dgm:pt>
    <dgm:pt modelId="{CEE2505E-B847-488C-9F5A-F207CECD9DBB}" type="sibTrans" cxnId="{3D8EBCF8-9E8A-4374-97D4-BD2CAFFA041F}">
      <dgm:prSet/>
      <dgm:spPr/>
      <dgm:t>
        <a:bodyPr/>
        <a:lstStyle/>
        <a:p>
          <a:endParaRPr lang="es-EC"/>
        </a:p>
      </dgm:t>
    </dgm:pt>
    <dgm:pt modelId="{FAAEBD49-FD57-4C2E-B8A2-443B23D093A0}">
      <dgm:prSet phldrT="[Texto]" custT="1"/>
      <dgm:spPr/>
      <dgm:t>
        <a:bodyPr/>
        <a:lstStyle/>
        <a:p>
          <a:r>
            <a:rPr lang="es-MX" sz="1100" b="0" dirty="0">
              <a:solidFill>
                <a:srgbClr val="000000"/>
              </a:solidFill>
            </a:rPr>
            <a:t>El registro contable de estas cuentas se deberá realizar en base a los criterios establecidos por la Superintendencia de Economía Popular y Solidaria. Si en un proceso de supervisión se detectare que no existen fechas de vencimiento en cuentas por cobrar y otros activos que no corresponden a las características establecidas de estas cuentas, el organismo de control podrá disponer se califique en la categoría E y su castigo inmediato.</a:t>
          </a:r>
          <a:endParaRPr lang="es-EC" sz="1100" b="0" dirty="0">
            <a:solidFill>
              <a:srgbClr val="000000"/>
            </a:solidFill>
          </a:endParaRPr>
        </a:p>
      </dgm:t>
    </dgm:pt>
    <dgm:pt modelId="{378E3976-85FF-471F-86D5-CDAC9C2F5D8C}" type="parTrans" cxnId="{EEA71C08-8FE6-4231-9D7C-CD1FD6C05DEF}">
      <dgm:prSet/>
      <dgm:spPr/>
      <dgm:t>
        <a:bodyPr/>
        <a:lstStyle/>
        <a:p>
          <a:endParaRPr lang="es-EC"/>
        </a:p>
      </dgm:t>
    </dgm:pt>
    <dgm:pt modelId="{F0A8302B-7E66-49CD-ABBC-0CB406B23176}" type="sibTrans" cxnId="{EEA71C08-8FE6-4231-9D7C-CD1FD6C05DEF}">
      <dgm:prSet/>
      <dgm:spPr/>
      <dgm:t>
        <a:bodyPr/>
        <a:lstStyle/>
        <a:p>
          <a:endParaRPr lang="es-EC"/>
        </a:p>
      </dgm:t>
    </dgm:pt>
    <dgm:pt modelId="{0C03350B-919C-4D12-8A76-2347FB7F5B15}" type="pres">
      <dgm:prSet presAssocID="{75A6D33B-5563-4EB3-A161-77161511E135}" presName="Name0" presStyleCnt="0">
        <dgm:presLayoutVars>
          <dgm:dir/>
          <dgm:animLvl val="lvl"/>
          <dgm:resizeHandles val="exact"/>
        </dgm:presLayoutVars>
      </dgm:prSet>
      <dgm:spPr/>
    </dgm:pt>
    <dgm:pt modelId="{BFBF8B7D-082B-4847-B17A-4A9DC3CB90CF}" type="pres">
      <dgm:prSet presAssocID="{533FEFFC-FC07-4605-A4E2-9A79A300BF18}" presName="boxAndChildren" presStyleCnt="0"/>
      <dgm:spPr/>
    </dgm:pt>
    <dgm:pt modelId="{85835EE6-593F-4E6B-81FD-B88BB346EFA7}" type="pres">
      <dgm:prSet presAssocID="{533FEFFC-FC07-4605-A4E2-9A79A300BF18}" presName="parentTextBox" presStyleLbl="node1" presStyleIdx="0" presStyleCnt="2"/>
      <dgm:spPr/>
    </dgm:pt>
    <dgm:pt modelId="{18EE8F67-63DF-437D-BE4F-7BEA2BB8466F}" type="pres">
      <dgm:prSet presAssocID="{533FEFFC-FC07-4605-A4E2-9A79A300BF18}" presName="entireBox" presStyleLbl="node1" presStyleIdx="0" presStyleCnt="2" custScaleY="39969"/>
      <dgm:spPr/>
    </dgm:pt>
    <dgm:pt modelId="{C7A91472-91A4-44F6-B69E-1C34850CE3A1}" type="pres">
      <dgm:prSet presAssocID="{533FEFFC-FC07-4605-A4E2-9A79A300BF18}" presName="descendantBox" presStyleCnt="0"/>
      <dgm:spPr/>
    </dgm:pt>
    <dgm:pt modelId="{09F6F4B7-3DD1-4D19-AC5E-3738BE1EEFFA}" type="pres">
      <dgm:prSet presAssocID="{1DE30E2A-4C19-4671-BD24-D6F5E442818D}" presName="childTextBox" presStyleLbl="fgAccFollowNode1" presStyleIdx="0" presStyleCnt="4" custScaleX="46832" custScaleY="134637">
        <dgm:presLayoutVars>
          <dgm:bulletEnabled val="1"/>
        </dgm:presLayoutVars>
      </dgm:prSet>
      <dgm:spPr/>
    </dgm:pt>
    <dgm:pt modelId="{57262A84-CDCD-49D4-97C0-5B7422AABC7C}" type="pres">
      <dgm:prSet presAssocID="{FAAEBD49-FD57-4C2E-B8A2-443B23D093A0}" presName="childTextBox" presStyleLbl="fgAccFollowNode1" presStyleIdx="1" presStyleCnt="4" custScaleY="134637">
        <dgm:presLayoutVars>
          <dgm:bulletEnabled val="1"/>
        </dgm:presLayoutVars>
      </dgm:prSet>
      <dgm:spPr/>
    </dgm:pt>
    <dgm:pt modelId="{94AB95C8-E0FC-4C7D-B080-A2E9ADD5BDEB}" type="pres">
      <dgm:prSet presAssocID="{EA5BFA5D-8511-466A-97E2-8FC0EB3E6912}" presName="sp" presStyleCnt="0"/>
      <dgm:spPr/>
    </dgm:pt>
    <dgm:pt modelId="{3715FF89-6194-40F7-9B04-B08B91E997AF}" type="pres">
      <dgm:prSet presAssocID="{2CEB9A2E-95A1-4175-8B90-3723972F417A}" presName="arrowAndChildren" presStyleCnt="0"/>
      <dgm:spPr/>
    </dgm:pt>
    <dgm:pt modelId="{E522F9EF-82A7-4AE1-9202-412F62E064CE}" type="pres">
      <dgm:prSet presAssocID="{2CEB9A2E-95A1-4175-8B90-3723972F417A}" presName="parentTextArrow" presStyleLbl="node1" presStyleIdx="0" presStyleCnt="2"/>
      <dgm:spPr/>
    </dgm:pt>
    <dgm:pt modelId="{44AD3065-55BC-41D5-86DC-0B44757812FC}" type="pres">
      <dgm:prSet presAssocID="{2CEB9A2E-95A1-4175-8B90-3723972F417A}" presName="arrow" presStyleLbl="node1" presStyleIdx="1" presStyleCnt="2"/>
      <dgm:spPr/>
    </dgm:pt>
    <dgm:pt modelId="{18EED5B8-16F3-4B51-8C9C-A25F73ADDD95}" type="pres">
      <dgm:prSet presAssocID="{2CEB9A2E-95A1-4175-8B90-3723972F417A}" presName="descendantArrow" presStyleCnt="0"/>
      <dgm:spPr/>
    </dgm:pt>
    <dgm:pt modelId="{B347A09A-16D7-4F8B-9C1C-9B8A8016720D}" type="pres">
      <dgm:prSet presAssocID="{790BA14C-3F0D-4DF3-AE57-5760E145DCA3}" presName="childTextArrow" presStyleLbl="fgAccFollowNode1" presStyleIdx="2" presStyleCnt="4" custScaleX="46832" custScaleY="134473" custLinFactNeighborY="-11839">
        <dgm:presLayoutVars>
          <dgm:bulletEnabled val="1"/>
        </dgm:presLayoutVars>
      </dgm:prSet>
      <dgm:spPr/>
    </dgm:pt>
    <dgm:pt modelId="{6A1A2524-57E1-488F-85A3-D80403C1A3AC}" type="pres">
      <dgm:prSet presAssocID="{DF18E0E4-804C-4988-BAD7-207482240201}" presName="childTextArrow" presStyleLbl="fgAccFollowNode1" presStyleIdx="3" presStyleCnt="4" custScaleY="134473" custLinFactNeighborY="-11839">
        <dgm:presLayoutVars>
          <dgm:bulletEnabled val="1"/>
        </dgm:presLayoutVars>
      </dgm:prSet>
      <dgm:spPr/>
    </dgm:pt>
  </dgm:ptLst>
  <dgm:cxnLst>
    <dgm:cxn modelId="{EEA71C08-8FE6-4231-9D7C-CD1FD6C05DEF}" srcId="{533FEFFC-FC07-4605-A4E2-9A79A300BF18}" destId="{FAAEBD49-FD57-4C2E-B8A2-443B23D093A0}" srcOrd="1" destOrd="0" parTransId="{378E3976-85FF-471F-86D5-CDAC9C2F5D8C}" sibTransId="{F0A8302B-7E66-49CD-ABBC-0CB406B23176}"/>
    <dgm:cxn modelId="{7A3D0F1C-D2FB-4464-832A-5B8C492570CD}" type="presOf" srcId="{75A6D33B-5563-4EB3-A161-77161511E135}" destId="{0C03350B-919C-4D12-8A76-2347FB7F5B15}" srcOrd="0" destOrd="0" presId="urn:microsoft.com/office/officeart/2005/8/layout/process4"/>
    <dgm:cxn modelId="{8B397B2F-3436-43D6-A4FF-C8246BF041A3}" type="presOf" srcId="{2CEB9A2E-95A1-4175-8B90-3723972F417A}" destId="{E522F9EF-82A7-4AE1-9202-412F62E064CE}" srcOrd="0" destOrd="0" presId="urn:microsoft.com/office/officeart/2005/8/layout/process4"/>
    <dgm:cxn modelId="{5D55C262-AFB4-4DAA-BA70-2C4391008516}" type="presOf" srcId="{790BA14C-3F0D-4DF3-AE57-5760E145DCA3}" destId="{B347A09A-16D7-4F8B-9C1C-9B8A8016720D}" srcOrd="0" destOrd="0" presId="urn:microsoft.com/office/officeart/2005/8/layout/process4"/>
    <dgm:cxn modelId="{1D57C843-2889-4EFE-926F-FE8ED73A1F90}" srcId="{2CEB9A2E-95A1-4175-8B90-3723972F417A}" destId="{790BA14C-3F0D-4DF3-AE57-5760E145DCA3}" srcOrd="0" destOrd="0" parTransId="{77CC37E8-F240-4284-9BB5-99E8596BA617}" sibTransId="{86B8D3BF-3902-4DC9-A456-9EC102E2CD41}"/>
    <dgm:cxn modelId="{CDFCEB64-909A-45E1-ACEC-FDDDAAD2CD87}" type="presOf" srcId="{533FEFFC-FC07-4605-A4E2-9A79A300BF18}" destId="{85835EE6-593F-4E6B-81FD-B88BB346EFA7}" srcOrd="0" destOrd="0" presId="urn:microsoft.com/office/officeart/2005/8/layout/process4"/>
    <dgm:cxn modelId="{AA19416A-D69C-4D8B-B044-3B986C3C815D}" srcId="{75A6D33B-5563-4EB3-A161-77161511E135}" destId="{533FEFFC-FC07-4605-A4E2-9A79A300BF18}" srcOrd="1" destOrd="0" parTransId="{48DC0359-B1E9-413D-B0BB-20BDAFC8AF99}" sibTransId="{DC5DB574-B73E-4F1E-B4A9-A6F3C5FDF38E}"/>
    <dgm:cxn modelId="{D2559C6F-4A42-44D4-9D10-9E890B4475E6}" type="presOf" srcId="{533FEFFC-FC07-4605-A4E2-9A79A300BF18}" destId="{18EE8F67-63DF-437D-BE4F-7BEA2BB8466F}" srcOrd="1" destOrd="0" presId="urn:microsoft.com/office/officeart/2005/8/layout/process4"/>
    <dgm:cxn modelId="{A0196D58-B16B-4516-8974-BCCA7F9E4C2C}" type="presOf" srcId="{2CEB9A2E-95A1-4175-8B90-3723972F417A}" destId="{44AD3065-55BC-41D5-86DC-0B44757812FC}" srcOrd="1" destOrd="0" presId="urn:microsoft.com/office/officeart/2005/8/layout/process4"/>
    <dgm:cxn modelId="{FF29E37E-6BF6-4D9A-A376-F0E553916EA2}" type="presOf" srcId="{1DE30E2A-4C19-4671-BD24-D6F5E442818D}" destId="{09F6F4B7-3DD1-4D19-AC5E-3738BE1EEFFA}" srcOrd="0" destOrd="0" presId="urn:microsoft.com/office/officeart/2005/8/layout/process4"/>
    <dgm:cxn modelId="{5F04F38B-F88D-4FD3-BE3A-6F3DF41FD0D1}" type="presOf" srcId="{FAAEBD49-FD57-4C2E-B8A2-443B23D093A0}" destId="{57262A84-CDCD-49D4-97C0-5B7422AABC7C}" srcOrd="0" destOrd="0" presId="urn:microsoft.com/office/officeart/2005/8/layout/process4"/>
    <dgm:cxn modelId="{9F5A61CA-E984-4903-AA80-3ED94D3BBD56}" type="presOf" srcId="{DF18E0E4-804C-4988-BAD7-207482240201}" destId="{6A1A2524-57E1-488F-85A3-D80403C1A3AC}" srcOrd="0" destOrd="0" presId="urn:microsoft.com/office/officeart/2005/8/layout/process4"/>
    <dgm:cxn modelId="{E9D69FD0-E0D1-4AF9-9B6C-44121D76C427}" srcId="{75A6D33B-5563-4EB3-A161-77161511E135}" destId="{2CEB9A2E-95A1-4175-8B90-3723972F417A}" srcOrd="0" destOrd="0" parTransId="{43C89FB9-04FC-4EDD-A547-32DF0C674E1D}" sibTransId="{EA5BFA5D-8511-466A-97E2-8FC0EB3E6912}"/>
    <dgm:cxn modelId="{ABC8AFE8-7F88-4496-BAFC-8F3B7016A425}" srcId="{2CEB9A2E-95A1-4175-8B90-3723972F417A}" destId="{DF18E0E4-804C-4988-BAD7-207482240201}" srcOrd="1" destOrd="0" parTransId="{47867735-67B8-4435-A264-C17870E4A6E9}" sibTransId="{8958A0F7-A15A-4834-A002-D0305EB90D38}"/>
    <dgm:cxn modelId="{3D8EBCF8-9E8A-4374-97D4-BD2CAFFA041F}" srcId="{533FEFFC-FC07-4605-A4E2-9A79A300BF18}" destId="{1DE30E2A-4C19-4671-BD24-D6F5E442818D}" srcOrd="0" destOrd="0" parTransId="{FEC6E9B4-515B-43AA-962B-849D5E256CB7}" sibTransId="{CEE2505E-B847-488C-9F5A-F207CECD9DBB}"/>
    <dgm:cxn modelId="{F261623B-AED8-4DEC-9EF1-EEB3B2DA0030}" type="presParOf" srcId="{0C03350B-919C-4D12-8A76-2347FB7F5B15}" destId="{BFBF8B7D-082B-4847-B17A-4A9DC3CB90CF}" srcOrd="0" destOrd="0" presId="urn:microsoft.com/office/officeart/2005/8/layout/process4"/>
    <dgm:cxn modelId="{E7DAD1D9-119A-4836-882C-B60A5BF459E3}" type="presParOf" srcId="{BFBF8B7D-082B-4847-B17A-4A9DC3CB90CF}" destId="{85835EE6-593F-4E6B-81FD-B88BB346EFA7}" srcOrd="0" destOrd="0" presId="urn:microsoft.com/office/officeart/2005/8/layout/process4"/>
    <dgm:cxn modelId="{3F232352-0CDD-4F57-88C0-77471CF0C8A7}" type="presParOf" srcId="{BFBF8B7D-082B-4847-B17A-4A9DC3CB90CF}" destId="{18EE8F67-63DF-437D-BE4F-7BEA2BB8466F}" srcOrd="1" destOrd="0" presId="urn:microsoft.com/office/officeart/2005/8/layout/process4"/>
    <dgm:cxn modelId="{54DDEB8A-E4AC-4F14-8261-33181F856847}" type="presParOf" srcId="{BFBF8B7D-082B-4847-B17A-4A9DC3CB90CF}" destId="{C7A91472-91A4-44F6-B69E-1C34850CE3A1}" srcOrd="2" destOrd="0" presId="urn:microsoft.com/office/officeart/2005/8/layout/process4"/>
    <dgm:cxn modelId="{56B85D37-2D4F-4238-BCE3-37E851C34B91}" type="presParOf" srcId="{C7A91472-91A4-44F6-B69E-1C34850CE3A1}" destId="{09F6F4B7-3DD1-4D19-AC5E-3738BE1EEFFA}" srcOrd="0" destOrd="0" presId="urn:microsoft.com/office/officeart/2005/8/layout/process4"/>
    <dgm:cxn modelId="{43DA2F68-8C96-4F4D-8401-0853CAF676F8}" type="presParOf" srcId="{C7A91472-91A4-44F6-B69E-1C34850CE3A1}" destId="{57262A84-CDCD-49D4-97C0-5B7422AABC7C}" srcOrd="1" destOrd="0" presId="urn:microsoft.com/office/officeart/2005/8/layout/process4"/>
    <dgm:cxn modelId="{F64B01B7-09ED-450C-B5AB-D9268223E55A}" type="presParOf" srcId="{0C03350B-919C-4D12-8A76-2347FB7F5B15}" destId="{94AB95C8-E0FC-4C7D-B080-A2E9ADD5BDEB}" srcOrd="1" destOrd="0" presId="urn:microsoft.com/office/officeart/2005/8/layout/process4"/>
    <dgm:cxn modelId="{B2557396-467F-4943-A809-A148F5FBDA0D}" type="presParOf" srcId="{0C03350B-919C-4D12-8A76-2347FB7F5B15}" destId="{3715FF89-6194-40F7-9B04-B08B91E997AF}" srcOrd="2" destOrd="0" presId="urn:microsoft.com/office/officeart/2005/8/layout/process4"/>
    <dgm:cxn modelId="{29B49BE7-06ED-446F-87AB-FE7F4C3857D6}" type="presParOf" srcId="{3715FF89-6194-40F7-9B04-B08B91E997AF}" destId="{E522F9EF-82A7-4AE1-9202-412F62E064CE}" srcOrd="0" destOrd="0" presId="urn:microsoft.com/office/officeart/2005/8/layout/process4"/>
    <dgm:cxn modelId="{DF9C7D9A-7DFB-403C-9B1A-93F19F061CFB}" type="presParOf" srcId="{3715FF89-6194-40F7-9B04-B08B91E997AF}" destId="{44AD3065-55BC-41D5-86DC-0B44757812FC}" srcOrd="1" destOrd="0" presId="urn:microsoft.com/office/officeart/2005/8/layout/process4"/>
    <dgm:cxn modelId="{A75E6B65-4C0E-4DC5-A9D5-B9B536B37141}" type="presParOf" srcId="{3715FF89-6194-40F7-9B04-B08B91E997AF}" destId="{18EED5B8-16F3-4B51-8C9C-A25F73ADDD95}" srcOrd="2" destOrd="0" presId="urn:microsoft.com/office/officeart/2005/8/layout/process4"/>
    <dgm:cxn modelId="{17C28673-15F0-450B-BCD2-7168FFE3A350}" type="presParOf" srcId="{18EED5B8-16F3-4B51-8C9C-A25F73ADDD95}" destId="{B347A09A-16D7-4F8B-9C1C-9B8A8016720D}" srcOrd="0" destOrd="0" presId="urn:microsoft.com/office/officeart/2005/8/layout/process4"/>
    <dgm:cxn modelId="{C653669F-2E3F-4BB8-9717-F9C6045E196C}" type="presParOf" srcId="{18EED5B8-16F3-4B51-8C9C-A25F73ADDD95}" destId="{6A1A2524-57E1-488F-85A3-D80403C1A3AC}"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94BAFD0-B586-4E92-929B-FEC14211E941}" type="doc">
      <dgm:prSet loTypeId="urn:microsoft.com/office/officeart/2009/3/layout/HorizontalOrganizationChart" loCatId="hierarchy" qsTypeId="urn:microsoft.com/office/officeart/2005/8/quickstyle/3d1" qsCatId="3D" csTypeId="urn:microsoft.com/office/officeart/2005/8/colors/accent3_1" csCatId="accent3" phldr="1"/>
      <dgm:spPr/>
      <dgm:t>
        <a:bodyPr/>
        <a:lstStyle/>
        <a:p>
          <a:endParaRPr lang="es-EC"/>
        </a:p>
      </dgm:t>
    </dgm:pt>
    <dgm:pt modelId="{053E743A-7842-4B5C-9029-AB50707E9C7F}">
      <dgm:prSet/>
      <dgm:spPr>
        <a:ln>
          <a:solidFill>
            <a:schemeClr val="accent4">
              <a:lumMod val="20000"/>
              <a:lumOff val="80000"/>
            </a:schemeClr>
          </a:solidFill>
        </a:ln>
      </dgm:spPr>
      <dgm:t>
        <a:bodyPr/>
        <a:lstStyle/>
        <a:p>
          <a:r>
            <a:rPr lang="es-EC" b="1" dirty="0">
              <a:solidFill>
                <a:schemeClr val="accent6">
                  <a:lumMod val="50000"/>
                </a:schemeClr>
              </a:solidFill>
            </a:rPr>
            <a:t>COSTO Y GASTO NO DEDUCIBLES</a:t>
          </a:r>
        </a:p>
      </dgm:t>
    </dgm:pt>
    <dgm:pt modelId="{EE76EBF7-ED26-4097-85ED-7477D73EF239}" type="parTrans" cxnId="{67CE40C4-2408-458A-BBCD-D903D9FB49F0}">
      <dgm:prSet/>
      <dgm:spPr/>
      <dgm:t>
        <a:bodyPr/>
        <a:lstStyle/>
        <a:p>
          <a:endParaRPr lang="es-EC" b="1">
            <a:solidFill>
              <a:schemeClr val="accent6">
                <a:lumMod val="50000"/>
              </a:schemeClr>
            </a:solidFill>
          </a:endParaRPr>
        </a:p>
      </dgm:t>
    </dgm:pt>
    <dgm:pt modelId="{5FCAB18B-B779-477D-9C6E-E8B560CFA23E}" type="sibTrans" cxnId="{67CE40C4-2408-458A-BBCD-D903D9FB49F0}">
      <dgm:prSet/>
      <dgm:spPr/>
      <dgm:t>
        <a:bodyPr/>
        <a:lstStyle/>
        <a:p>
          <a:endParaRPr lang="es-EC" b="1">
            <a:solidFill>
              <a:schemeClr val="accent6">
                <a:lumMod val="50000"/>
              </a:schemeClr>
            </a:solidFill>
          </a:endParaRPr>
        </a:p>
      </dgm:t>
    </dgm:pt>
    <dgm:pt modelId="{1FB0D74B-182D-4C4F-BD3E-CFCD57680208}">
      <dgm:prSet/>
      <dgm:spPr>
        <a:ln>
          <a:solidFill>
            <a:schemeClr val="accent4">
              <a:lumMod val="20000"/>
              <a:lumOff val="80000"/>
            </a:schemeClr>
          </a:solidFill>
        </a:ln>
      </dgm:spPr>
      <dgm:t>
        <a:bodyPr/>
        <a:lstStyle/>
        <a:p>
          <a:r>
            <a:rPr lang="es-EC" b="1" dirty="0">
              <a:solidFill>
                <a:schemeClr val="accent6">
                  <a:lumMod val="50000"/>
                </a:schemeClr>
              </a:solidFill>
            </a:rPr>
            <a:t>TODOS LOS DEMÁS, EL RESTO</a:t>
          </a:r>
        </a:p>
      </dgm:t>
    </dgm:pt>
    <dgm:pt modelId="{EC9812D2-FAFB-4A87-88A2-A22AC8B9E8AA}" type="parTrans" cxnId="{F48D905D-D783-4884-A790-AA4F260A7609}">
      <dgm:prSet/>
      <dgm:spPr/>
      <dgm:t>
        <a:bodyPr/>
        <a:lstStyle/>
        <a:p>
          <a:endParaRPr lang="es-EC" b="1">
            <a:solidFill>
              <a:schemeClr val="accent6">
                <a:lumMod val="50000"/>
              </a:schemeClr>
            </a:solidFill>
          </a:endParaRPr>
        </a:p>
      </dgm:t>
    </dgm:pt>
    <dgm:pt modelId="{E12A27DD-0C52-4C2C-BFBF-4F80CB68C432}" type="sibTrans" cxnId="{F48D905D-D783-4884-A790-AA4F260A7609}">
      <dgm:prSet/>
      <dgm:spPr/>
      <dgm:t>
        <a:bodyPr/>
        <a:lstStyle/>
        <a:p>
          <a:endParaRPr lang="es-EC" b="1">
            <a:solidFill>
              <a:schemeClr val="accent6">
                <a:lumMod val="50000"/>
              </a:schemeClr>
            </a:solidFill>
          </a:endParaRPr>
        </a:p>
      </dgm:t>
    </dgm:pt>
    <dgm:pt modelId="{7C0A7C05-11BC-426C-B579-A884E9678C82}">
      <dgm:prSet/>
      <dgm:spPr>
        <a:ln>
          <a:solidFill>
            <a:schemeClr val="accent4">
              <a:lumMod val="20000"/>
              <a:lumOff val="80000"/>
            </a:schemeClr>
          </a:solidFill>
        </a:ln>
      </dgm:spPr>
      <dgm:t>
        <a:bodyPr/>
        <a:lstStyle/>
        <a:p>
          <a:r>
            <a:rPr lang="es-EC" b="1" dirty="0">
              <a:solidFill>
                <a:schemeClr val="accent6">
                  <a:lumMod val="50000"/>
                </a:schemeClr>
              </a:solidFill>
            </a:rPr>
            <a:t>R-ALRTI Art. 24 al 26, 35</a:t>
          </a:r>
        </a:p>
      </dgm:t>
    </dgm:pt>
    <dgm:pt modelId="{2EF50079-E784-46A6-967C-863344FFF975}" type="parTrans" cxnId="{C4097DFA-7CC9-4756-8AC4-6E62FA4B847A}">
      <dgm:prSet/>
      <dgm:spPr/>
      <dgm:t>
        <a:bodyPr/>
        <a:lstStyle/>
        <a:p>
          <a:endParaRPr lang="es-EC" b="1">
            <a:solidFill>
              <a:schemeClr val="accent6">
                <a:lumMod val="50000"/>
              </a:schemeClr>
            </a:solidFill>
          </a:endParaRPr>
        </a:p>
      </dgm:t>
    </dgm:pt>
    <dgm:pt modelId="{F20D4D06-C8C9-4B9B-9D16-3422D841EB3F}" type="sibTrans" cxnId="{C4097DFA-7CC9-4756-8AC4-6E62FA4B847A}">
      <dgm:prSet/>
      <dgm:spPr/>
      <dgm:t>
        <a:bodyPr/>
        <a:lstStyle/>
        <a:p>
          <a:endParaRPr lang="es-EC" b="1">
            <a:solidFill>
              <a:schemeClr val="accent6">
                <a:lumMod val="50000"/>
              </a:schemeClr>
            </a:solidFill>
          </a:endParaRPr>
        </a:p>
      </dgm:t>
    </dgm:pt>
    <dgm:pt modelId="{B03A4E75-C1EE-4BBA-B695-F30873EDB286}">
      <dgm:prSet/>
      <dgm:spPr>
        <a:ln>
          <a:solidFill>
            <a:schemeClr val="accent4">
              <a:lumMod val="20000"/>
              <a:lumOff val="80000"/>
            </a:schemeClr>
          </a:solidFill>
        </a:ln>
      </dgm:spPr>
      <dgm:t>
        <a:bodyPr/>
        <a:lstStyle/>
        <a:p>
          <a:r>
            <a:rPr lang="es-EC" b="1" dirty="0">
              <a:solidFill>
                <a:schemeClr val="accent6">
                  <a:lumMod val="50000"/>
                </a:schemeClr>
              </a:solidFill>
            </a:rPr>
            <a:t>GASTOS Y COSTO CONTABLE</a:t>
          </a:r>
        </a:p>
      </dgm:t>
    </dgm:pt>
    <dgm:pt modelId="{1996873B-378A-456F-A897-0AA36379369F}" type="sibTrans" cxnId="{66CC24F0-1FF5-4BA8-9BCA-0DE57923D4DC}">
      <dgm:prSet/>
      <dgm:spPr/>
      <dgm:t>
        <a:bodyPr/>
        <a:lstStyle/>
        <a:p>
          <a:endParaRPr lang="es-EC" b="1">
            <a:solidFill>
              <a:schemeClr val="accent6">
                <a:lumMod val="50000"/>
              </a:schemeClr>
            </a:solidFill>
          </a:endParaRPr>
        </a:p>
      </dgm:t>
    </dgm:pt>
    <dgm:pt modelId="{CC69B270-C7D1-4248-BA45-46C20E21187D}" type="parTrans" cxnId="{66CC24F0-1FF5-4BA8-9BCA-0DE57923D4DC}">
      <dgm:prSet/>
      <dgm:spPr/>
      <dgm:t>
        <a:bodyPr/>
        <a:lstStyle/>
        <a:p>
          <a:endParaRPr lang="es-EC" b="1">
            <a:solidFill>
              <a:schemeClr val="accent6">
                <a:lumMod val="50000"/>
              </a:schemeClr>
            </a:solidFill>
          </a:endParaRPr>
        </a:p>
      </dgm:t>
    </dgm:pt>
    <dgm:pt modelId="{3A0DF7C9-1C6B-4B6B-8620-90DFC44EDE98}">
      <dgm:prSet/>
      <dgm:spPr>
        <a:ln>
          <a:solidFill>
            <a:schemeClr val="accent4">
              <a:lumMod val="20000"/>
              <a:lumOff val="80000"/>
            </a:schemeClr>
          </a:solidFill>
        </a:ln>
      </dgm:spPr>
      <dgm:t>
        <a:bodyPr/>
        <a:lstStyle/>
        <a:p>
          <a:r>
            <a:rPr lang="es-EC" b="1" dirty="0">
              <a:solidFill>
                <a:schemeClr val="accent6">
                  <a:lumMod val="50000"/>
                </a:schemeClr>
              </a:solidFill>
            </a:rPr>
            <a:t>COSTO Y GASTO DEDUCIBLES</a:t>
          </a:r>
        </a:p>
      </dgm:t>
    </dgm:pt>
    <dgm:pt modelId="{8B546647-DE72-4267-B4A7-014F142D75BD}" type="sibTrans" cxnId="{13755134-5F8D-451F-A65A-9BC032FFC039}">
      <dgm:prSet/>
      <dgm:spPr/>
      <dgm:t>
        <a:bodyPr/>
        <a:lstStyle/>
        <a:p>
          <a:endParaRPr lang="es-EC" b="1">
            <a:solidFill>
              <a:schemeClr val="accent6">
                <a:lumMod val="50000"/>
              </a:schemeClr>
            </a:solidFill>
          </a:endParaRPr>
        </a:p>
      </dgm:t>
    </dgm:pt>
    <dgm:pt modelId="{DBBBBE98-E111-454F-9EBD-E484AED34B6F}" type="parTrans" cxnId="{13755134-5F8D-451F-A65A-9BC032FFC039}">
      <dgm:prSet/>
      <dgm:spPr/>
      <dgm:t>
        <a:bodyPr/>
        <a:lstStyle/>
        <a:p>
          <a:endParaRPr lang="es-EC" b="1">
            <a:solidFill>
              <a:schemeClr val="accent6">
                <a:lumMod val="50000"/>
              </a:schemeClr>
            </a:solidFill>
          </a:endParaRPr>
        </a:p>
      </dgm:t>
    </dgm:pt>
    <dgm:pt modelId="{C6D0B0C6-1743-40A2-903B-CED3AA363CF5}">
      <dgm:prSet/>
      <dgm:spPr>
        <a:ln>
          <a:solidFill>
            <a:schemeClr val="accent4">
              <a:lumMod val="20000"/>
              <a:lumOff val="80000"/>
            </a:schemeClr>
          </a:solidFill>
        </a:ln>
      </dgm:spPr>
      <dgm:t>
        <a:bodyPr/>
        <a:lstStyle/>
        <a:p>
          <a:r>
            <a:rPr lang="es-EC" b="1">
              <a:solidFill>
                <a:schemeClr val="accent6">
                  <a:lumMod val="50000"/>
                </a:schemeClr>
              </a:solidFill>
            </a:rPr>
            <a:t>GRUPO 13</a:t>
          </a:r>
          <a:endParaRPr lang="es-EC" b="1" dirty="0">
            <a:solidFill>
              <a:schemeClr val="accent6">
                <a:lumMod val="50000"/>
              </a:schemeClr>
            </a:solidFill>
          </a:endParaRPr>
        </a:p>
      </dgm:t>
    </dgm:pt>
    <dgm:pt modelId="{FEB05EAB-AD21-481B-9B82-302CEE53841E}" type="sibTrans" cxnId="{8582E8B0-2F84-4AC9-AE45-C8D3CE5DB1AB}">
      <dgm:prSet/>
      <dgm:spPr/>
      <dgm:t>
        <a:bodyPr/>
        <a:lstStyle/>
        <a:p>
          <a:endParaRPr lang="es-EC" b="1">
            <a:solidFill>
              <a:schemeClr val="accent6">
                <a:lumMod val="50000"/>
              </a:schemeClr>
            </a:solidFill>
          </a:endParaRPr>
        </a:p>
      </dgm:t>
    </dgm:pt>
    <dgm:pt modelId="{0EC22C04-FAE0-434C-9BF2-AEB309D16922}" type="parTrans" cxnId="{8582E8B0-2F84-4AC9-AE45-C8D3CE5DB1AB}">
      <dgm:prSet/>
      <dgm:spPr/>
      <dgm:t>
        <a:bodyPr/>
        <a:lstStyle/>
        <a:p>
          <a:endParaRPr lang="es-EC" b="1">
            <a:solidFill>
              <a:schemeClr val="accent6">
                <a:lumMod val="50000"/>
              </a:schemeClr>
            </a:solidFill>
          </a:endParaRPr>
        </a:p>
      </dgm:t>
    </dgm:pt>
    <dgm:pt modelId="{DC308903-FF7E-4675-B620-C06628B283D0}">
      <dgm:prSet/>
      <dgm:spPr>
        <a:ln>
          <a:solidFill>
            <a:schemeClr val="accent4">
              <a:lumMod val="20000"/>
              <a:lumOff val="80000"/>
            </a:schemeClr>
          </a:solidFill>
        </a:ln>
      </dgm:spPr>
      <dgm:t>
        <a:bodyPr/>
        <a:lstStyle/>
        <a:p>
          <a:r>
            <a:rPr lang="es-EC" b="1" dirty="0">
              <a:solidFill>
                <a:schemeClr val="accent6">
                  <a:lumMod val="50000"/>
                </a:schemeClr>
              </a:solidFill>
            </a:rPr>
            <a:t>LRTI Art. 10 a 14</a:t>
          </a:r>
        </a:p>
      </dgm:t>
    </dgm:pt>
    <dgm:pt modelId="{B0B77814-DE63-41D9-9E0A-6D8C30F12464}" type="sibTrans" cxnId="{43778E32-F3AC-488D-813A-C401A0976212}">
      <dgm:prSet/>
      <dgm:spPr/>
      <dgm:t>
        <a:bodyPr/>
        <a:lstStyle/>
        <a:p>
          <a:endParaRPr lang="es-EC" b="1">
            <a:solidFill>
              <a:schemeClr val="accent6">
                <a:lumMod val="50000"/>
              </a:schemeClr>
            </a:solidFill>
          </a:endParaRPr>
        </a:p>
      </dgm:t>
    </dgm:pt>
    <dgm:pt modelId="{F889DD9C-DAFB-4F61-8BC0-DF89FFEB1F0C}" type="parTrans" cxnId="{43778E32-F3AC-488D-813A-C401A0976212}">
      <dgm:prSet/>
      <dgm:spPr/>
      <dgm:t>
        <a:bodyPr/>
        <a:lstStyle/>
        <a:p>
          <a:endParaRPr lang="es-EC" b="1">
            <a:solidFill>
              <a:schemeClr val="accent6">
                <a:lumMod val="50000"/>
              </a:schemeClr>
            </a:solidFill>
          </a:endParaRPr>
        </a:p>
      </dgm:t>
    </dgm:pt>
    <dgm:pt modelId="{DE806128-253C-483B-9A57-7187C3F71550}">
      <dgm:prSet/>
      <dgm:spPr>
        <a:ln>
          <a:solidFill>
            <a:schemeClr val="accent4">
              <a:lumMod val="20000"/>
              <a:lumOff val="80000"/>
            </a:schemeClr>
          </a:solidFill>
        </a:ln>
      </dgm:spPr>
      <dgm:t>
        <a:bodyPr/>
        <a:lstStyle/>
        <a:p>
          <a:r>
            <a:rPr lang="es-EC" b="1" dirty="0">
              <a:solidFill>
                <a:schemeClr val="accent6">
                  <a:lumMod val="50000"/>
                </a:schemeClr>
              </a:solidFill>
            </a:rPr>
            <a:t>R-ALRTI Art. 27 a 34</a:t>
          </a:r>
        </a:p>
      </dgm:t>
    </dgm:pt>
    <dgm:pt modelId="{A3CE5D14-0196-4473-AB66-4C6EB475D345}" type="sibTrans" cxnId="{A34F19AB-C12B-4C36-A37C-AEE9C2207EF6}">
      <dgm:prSet/>
      <dgm:spPr/>
      <dgm:t>
        <a:bodyPr/>
        <a:lstStyle/>
        <a:p>
          <a:endParaRPr lang="es-EC" b="1">
            <a:solidFill>
              <a:schemeClr val="accent6">
                <a:lumMod val="50000"/>
              </a:schemeClr>
            </a:solidFill>
          </a:endParaRPr>
        </a:p>
      </dgm:t>
    </dgm:pt>
    <dgm:pt modelId="{976CF37A-E2AD-4280-B8EC-DE1AC4C8C2D1}" type="parTrans" cxnId="{A34F19AB-C12B-4C36-A37C-AEE9C2207EF6}">
      <dgm:prSet/>
      <dgm:spPr/>
      <dgm:t>
        <a:bodyPr/>
        <a:lstStyle/>
        <a:p>
          <a:endParaRPr lang="es-EC" b="1">
            <a:solidFill>
              <a:schemeClr val="accent6">
                <a:lumMod val="50000"/>
              </a:schemeClr>
            </a:solidFill>
          </a:endParaRPr>
        </a:p>
      </dgm:t>
    </dgm:pt>
    <dgm:pt modelId="{B2F1C143-1BB1-4C79-AF6E-9E5A6243CADB}" type="pres">
      <dgm:prSet presAssocID="{F94BAFD0-B586-4E92-929B-FEC14211E941}" presName="hierChild1" presStyleCnt="0">
        <dgm:presLayoutVars>
          <dgm:orgChart val="1"/>
          <dgm:chPref val="1"/>
          <dgm:dir/>
          <dgm:animOne val="branch"/>
          <dgm:animLvl val="lvl"/>
          <dgm:resizeHandles/>
        </dgm:presLayoutVars>
      </dgm:prSet>
      <dgm:spPr/>
    </dgm:pt>
    <dgm:pt modelId="{32C0F886-6D73-4340-BDA2-99B58E018ECB}" type="pres">
      <dgm:prSet presAssocID="{B03A4E75-C1EE-4BBA-B695-F30873EDB286}" presName="hierRoot1" presStyleCnt="0">
        <dgm:presLayoutVars>
          <dgm:hierBranch val="init"/>
        </dgm:presLayoutVars>
      </dgm:prSet>
      <dgm:spPr/>
    </dgm:pt>
    <dgm:pt modelId="{F31C8FC1-97C8-4BAD-904D-5E61C51C3502}" type="pres">
      <dgm:prSet presAssocID="{B03A4E75-C1EE-4BBA-B695-F30873EDB286}" presName="rootComposite1" presStyleCnt="0"/>
      <dgm:spPr/>
    </dgm:pt>
    <dgm:pt modelId="{6951FE5A-AA58-4252-B697-F5DA050DB63E}" type="pres">
      <dgm:prSet presAssocID="{B03A4E75-C1EE-4BBA-B695-F30873EDB286}" presName="rootText1" presStyleLbl="node0" presStyleIdx="0" presStyleCnt="1">
        <dgm:presLayoutVars>
          <dgm:chPref val="3"/>
        </dgm:presLayoutVars>
      </dgm:prSet>
      <dgm:spPr/>
    </dgm:pt>
    <dgm:pt modelId="{11E5709A-32C1-444E-8CE7-AFF968570E6A}" type="pres">
      <dgm:prSet presAssocID="{B03A4E75-C1EE-4BBA-B695-F30873EDB286}" presName="rootConnector1" presStyleLbl="node1" presStyleIdx="0" presStyleCnt="0"/>
      <dgm:spPr/>
    </dgm:pt>
    <dgm:pt modelId="{CDE04AEA-55BC-40EE-829C-44203D315089}" type="pres">
      <dgm:prSet presAssocID="{B03A4E75-C1EE-4BBA-B695-F30873EDB286}" presName="hierChild2" presStyleCnt="0"/>
      <dgm:spPr/>
    </dgm:pt>
    <dgm:pt modelId="{CDDE926C-793D-4436-8010-07A5CFBFB437}" type="pres">
      <dgm:prSet presAssocID="{DBBBBE98-E111-454F-9EBD-E484AED34B6F}" presName="Name64" presStyleLbl="parChTrans1D2" presStyleIdx="0" presStyleCnt="2"/>
      <dgm:spPr/>
    </dgm:pt>
    <dgm:pt modelId="{AE1B487F-92C8-4600-BA8B-BADA929C9870}" type="pres">
      <dgm:prSet presAssocID="{3A0DF7C9-1C6B-4B6B-8620-90DFC44EDE98}" presName="hierRoot2" presStyleCnt="0">
        <dgm:presLayoutVars>
          <dgm:hierBranch val="init"/>
        </dgm:presLayoutVars>
      </dgm:prSet>
      <dgm:spPr/>
    </dgm:pt>
    <dgm:pt modelId="{14D9CF64-9E64-4BCB-A400-FD21EBC7AA38}" type="pres">
      <dgm:prSet presAssocID="{3A0DF7C9-1C6B-4B6B-8620-90DFC44EDE98}" presName="rootComposite" presStyleCnt="0"/>
      <dgm:spPr/>
    </dgm:pt>
    <dgm:pt modelId="{AD6E0B12-1CF8-4D91-BF0B-31BD5F9DDE90}" type="pres">
      <dgm:prSet presAssocID="{3A0DF7C9-1C6B-4B6B-8620-90DFC44EDE98}" presName="rootText" presStyleLbl="node2" presStyleIdx="0" presStyleCnt="2">
        <dgm:presLayoutVars>
          <dgm:chPref val="3"/>
        </dgm:presLayoutVars>
      </dgm:prSet>
      <dgm:spPr/>
    </dgm:pt>
    <dgm:pt modelId="{D8193D9D-A9BE-41B2-869D-943A669BE8A9}" type="pres">
      <dgm:prSet presAssocID="{3A0DF7C9-1C6B-4B6B-8620-90DFC44EDE98}" presName="rootConnector" presStyleLbl="node2" presStyleIdx="0" presStyleCnt="2"/>
      <dgm:spPr/>
    </dgm:pt>
    <dgm:pt modelId="{9A82599E-6A7C-4751-960A-38E222F836F0}" type="pres">
      <dgm:prSet presAssocID="{3A0DF7C9-1C6B-4B6B-8620-90DFC44EDE98}" presName="hierChild4" presStyleCnt="0"/>
      <dgm:spPr/>
    </dgm:pt>
    <dgm:pt modelId="{3B69C613-8856-463C-B39D-F28500CC354B}" type="pres">
      <dgm:prSet presAssocID="{0EC22C04-FAE0-434C-9BF2-AEB309D16922}" presName="Name64" presStyleLbl="parChTrans1D3" presStyleIdx="0" presStyleCnt="2"/>
      <dgm:spPr/>
    </dgm:pt>
    <dgm:pt modelId="{221C089A-E6E5-4899-BFE4-640C785FC13C}" type="pres">
      <dgm:prSet presAssocID="{C6D0B0C6-1743-40A2-903B-CED3AA363CF5}" presName="hierRoot2" presStyleCnt="0">
        <dgm:presLayoutVars>
          <dgm:hierBranch val="init"/>
        </dgm:presLayoutVars>
      </dgm:prSet>
      <dgm:spPr/>
    </dgm:pt>
    <dgm:pt modelId="{1EE5C0E0-1B99-4DC4-9363-A805A0D5639A}" type="pres">
      <dgm:prSet presAssocID="{C6D0B0C6-1743-40A2-903B-CED3AA363CF5}" presName="rootComposite" presStyleCnt="0"/>
      <dgm:spPr/>
    </dgm:pt>
    <dgm:pt modelId="{4CD78432-7772-4641-9186-C2803BAEFFBC}" type="pres">
      <dgm:prSet presAssocID="{C6D0B0C6-1743-40A2-903B-CED3AA363CF5}" presName="rootText" presStyleLbl="node3" presStyleIdx="0" presStyleCnt="2">
        <dgm:presLayoutVars>
          <dgm:chPref val="3"/>
        </dgm:presLayoutVars>
      </dgm:prSet>
      <dgm:spPr/>
    </dgm:pt>
    <dgm:pt modelId="{DD25CEC9-E3CD-4AB2-93F4-70E66CBBF903}" type="pres">
      <dgm:prSet presAssocID="{C6D0B0C6-1743-40A2-903B-CED3AA363CF5}" presName="rootConnector" presStyleLbl="node3" presStyleIdx="0" presStyleCnt="2"/>
      <dgm:spPr/>
    </dgm:pt>
    <dgm:pt modelId="{8B6C08D4-E692-42DD-927E-0FBB6F0AE38D}" type="pres">
      <dgm:prSet presAssocID="{C6D0B0C6-1743-40A2-903B-CED3AA363CF5}" presName="hierChild4" presStyleCnt="0"/>
      <dgm:spPr/>
    </dgm:pt>
    <dgm:pt modelId="{6B4A6F7B-3A86-458E-B737-812355318890}" type="pres">
      <dgm:prSet presAssocID="{F889DD9C-DAFB-4F61-8BC0-DF89FFEB1F0C}" presName="Name64" presStyleLbl="parChTrans1D4" presStyleIdx="0" presStyleCnt="3"/>
      <dgm:spPr/>
    </dgm:pt>
    <dgm:pt modelId="{D91775F0-B36E-4794-9D72-D302081E350C}" type="pres">
      <dgm:prSet presAssocID="{DC308903-FF7E-4675-B620-C06628B283D0}" presName="hierRoot2" presStyleCnt="0">
        <dgm:presLayoutVars>
          <dgm:hierBranch val="init"/>
        </dgm:presLayoutVars>
      </dgm:prSet>
      <dgm:spPr/>
    </dgm:pt>
    <dgm:pt modelId="{724DB7C2-FD56-47A0-8F72-9ED535C80984}" type="pres">
      <dgm:prSet presAssocID="{DC308903-FF7E-4675-B620-C06628B283D0}" presName="rootComposite" presStyleCnt="0"/>
      <dgm:spPr/>
    </dgm:pt>
    <dgm:pt modelId="{8B15D760-FFB1-40D4-B6B5-78A0AE0F831A}" type="pres">
      <dgm:prSet presAssocID="{DC308903-FF7E-4675-B620-C06628B283D0}" presName="rootText" presStyleLbl="node4" presStyleIdx="0" presStyleCnt="3" custScaleX="137198">
        <dgm:presLayoutVars>
          <dgm:chPref val="3"/>
        </dgm:presLayoutVars>
      </dgm:prSet>
      <dgm:spPr/>
    </dgm:pt>
    <dgm:pt modelId="{FE66885F-C947-4B34-AFF3-2D0B76A8894E}" type="pres">
      <dgm:prSet presAssocID="{DC308903-FF7E-4675-B620-C06628B283D0}" presName="rootConnector" presStyleLbl="node4" presStyleIdx="0" presStyleCnt="3"/>
      <dgm:spPr/>
    </dgm:pt>
    <dgm:pt modelId="{7CC1C51B-7293-4FD3-9DEC-65987EE8B80A}" type="pres">
      <dgm:prSet presAssocID="{DC308903-FF7E-4675-B620-C06628B283D0}" presName="hierChild4" presStyleCnt="0"/>
      <dgm:spPr/>
    </dgm:pt>
    <dgm:pt modelId="{D1CFDBEF-822D-4BCC-97A3-E484EE64EEFC}" type="pres">
      <dgm:prSet presAssocID="{DC308903-FF7E-4675-B620-C06628B283D0}" presName="hierChild5" presStyleCnt="0"/>
      <dgm:spPr/>
    </dgm:pt>
    <dgm:pt modelId="{DC9BEC55-B656-4890-B089-71C7170E0A43}" type="pres">
      <dgm:prSet presAssocID="{976CF37A-E2AD-4280-B8EC-DE1AC4C8C2D1}" presName="Name64" presStyleLbl="parChTrans1D4" presStyleIdx="1" presStyleCnt="3"/>
      <dgm:spPr/>
    </dgm:pt>
    <dgm:pt modelId="{C4421AEC-4876-4845-9E2F-697B5DEFFB22}" type="pres">
      <dgm:prSet presAssocID="{DE806128-253C-483B-9A57-7187C3F71550}" presName="hierRoot2" presStyleCnt="0">
        <dgm:presLayoutVars>
          <dgm:hierBranch val="init"/>
        </dgm:presLayoutVars>
      </dgm:prSet>
      <dgm:spPr/>
    </dgm:pt>
    <dgm:pt modelId="{D9ADC0BE-3295-4354-8A18-382DCBB37607}" type="pres">
      <dgm:prSet presAssocID="{DE806128-253C-483B-9A57-7187C3F71550}" presName="rootComposite" presStyleCnt="0"/>
      <dgm:spPr/>
    </dgm:pt>
    <dgm:pt modelId="{C257FD52-8211-48E8-BF7B-D87EEA07D49F}" type="pres">
      <dgm:prSet presAssocID="{DE806128-253C-483B-9A57-7187C3F71550}" presName="rootText" presStyleLbl="node4" presStyleIdx="1" presStyleCnt="3" custScaleX="137198">
        <dgm:presLayoutVars>
          <dgm:chPref val="3"/>
        </dgm:presLayoutVars>
      </dgm:prSet>
      <dgm:spPr/>
    </dgm:pt>
    <dgm:pt modelId="{594E86B1-924F-4027-B4AF-7E2B2463A60D}" type="pres">
      <dgm:prSet presAssocID="{DE806128-253C-483B-9A57-7187C3F71550}" presName="rootConnector" presStyleLbl="node4" presStyleIdx="1" presStyleCnt="3"/>
      <dgm:spPr/>
    </dgm:pt>
    <dgm:pt modelId="{73AC5C03-4835-4B1F-A3CC-493168ECE79B}" type="pres">
      <dgm:prSet presAssocID="{DE806128-253C-483B-9A57-7187C3F71550}" presName="hierChild4" presStyleCnt="0"/>
      <dgm:spPr/>
    </dgm:pt>
    <dgm:pt modelId="{BC8467EF-4393-4C51-8543-C79E0DA94440}" type="pres">
      <dgm:prSet presAssocID="{DE806128-253C-483B-9A57-7187C3F71550}" presName="hierChild5" presStyleCnt="0"/>
      <dgm:spPr/>
    </dgm:pt>
    <dgm:pt modelId="{90F2D8CB-4633-4EA8-8FEE-F72CA0347452}" type="pres">
      <dgm:prSet presAssocID="{C6D0B0C6-1743-40A2-903B-CED3AA363CF5}" presName="hierChild5" presStyleCnt="0"/>
      <dgm:spPr/>
    </dgm:pt>
    <dgm:pt modelId="{1707CF30-CD1E-4FBB-BB0B-E077A65B7EB9}" type="pres">
      <dgm:prSet presAssocID="{3A0DF7C9-1C6B-4B6B-8620-90DFC44EDE98}" presName="hierChild5" presStyleCnt="0"/>
      <dgm:spPr/>
    </dgm:pt>
    <dgm:pt modelId="{926E9CA3-BE79-4D21-8ABC-2E8B738B06B7}" type="pres">
      <dgm:prSet presAssocID="{EE76EBF7-ED26-4097-85ED-7477D73EF239}" presName="Name64" presStyleLbl="parChTrans1D2" presStyleIdx="1" presStyleCnt="2"/>
      <dgm:spPr/>
    </dgm:pt>
    <dgm:pt modelId="{8D8E4C63-7AE3-4F93-84AE-0EF9ED5E3B62}" type="pres">
      <dgm:prSet presAssocID="{053E743A-7842-4B5C-9029-AB50707E9C7F}" presName="hierRoot2" presStyleCnt="0">
        <dgm:presLayoutVars>
          <dgm:hierBranch val="init"/>
        </dgm:presLayoutVars>
      </dgm:prSet>
      <dgm:spPr/>
    </dgm:pt>
    <dgm:pt modelId="{8A057024-33DA-4E17-873C-7145E55E98C7}" type="pres">
      <dgm:prSet presAssocID="{053E743A-7842-4B5C-9029-AB50707E9C7F}" presName="rootComposite" presStyleCnt="0"/>
      <dgm:spPr/>
    </dgm:pt>
    <dgm:pt modelId="{5FA25BD3-6237-4EFF-B11C-252C15456F21}" type="pres">
      <dgm:prSet presAssocID="{053E743A-7842-4B5C-9029-AB50707E9C7F}" presName="rootText" presStyleLbl="node2" presStyleIdx="1" presStyleCnt="2">
        <dgm:presLayoutVars>
          <dgm:chPref val="3"/>
        </dgm:presLayoutVars>
      </dgm:prSet>
      <dgm:spPr/>
    </dgm:pt>
    <dgm:pt modelId="{CB5E66D7-6041-4A2C-B36D-C7C1559D27CD}" type="pres">
      <dgm:prSet presAssocID="{053E743A-7842-4B5C-9029-AB50707E9C7F}" presName="rootConnector" presStyleLbl="node2" presStyleIdx="1" presStyleCnt="2"/>
      <dgm:spPr/>
    </dgm:pt>
    <dgm:pt modelId="{022D4BB8-2C36-4B15-A0B4-145ECEB613C2}" type="pres">
      <dgm:prSet presAssocID="{053E743A-7842-4B5C-9029-AB50707E9C7F}" presName="hierChild4" presStyleCnt="0"/>
      <dgm:spPr/>
    </dgm:pt>
    <dgm:pt modelId="{11C7FAA9-DABE-4366-9E91-E69CCDAA4F4A}" type="pres">
      <dgm:prSet presAssocID="{EC9812D2-FAFB-4A87-88A2-A22AC8B9E8AA}" presName="Name64" presStyleLbl="parChTrans1D3" presStyleIdx="1" presStyleCnt="2"/>
      <dgm:spPr/>
    </dgm:pt>
    <dgm:pt modelId="{4B0A68F0-5824-4D38-91D6-3B7A708099B0}" type="pres">
      <dgm:prSet presAssocID="{1FB0D74B-182D-4C4F-BD3E-CFCD57680208}" presName="hierRoot2" presStyleCnt="0">
        <dgm:presLayoutVars>
          <dgm:hierBranch val="init"/>
        </dgm:presLayoutVars>
      </dgm:prSet>
      <dgm:spPr/>
    </dgm:pt>
    <dgm:pt modelId="{8FE81CCC-29BE-4BFA-B247-7342CB07ACF1}" type="pres">
      <dgm:prSet presAssocID="{1FB0D74B-182D-4C4F-BD3E-CFCD57680208}" presName="rootComposite" presStyleCnt="0"/>
      <dgm:spPr/>
    </dgm:pt>
    <dgm:pt modelId="{7E0446EB-FEE0-43B1-B9E3-085F3B0D85F8}" type="pres">
      <dgm:prSet presAssocID="{1FB0D74B-182D-4C4F-BD3E-CFCD57680208}" presName="rootText" presStyleLbl="node3" presStyleIdx="1" presStyleCnt="2">
        <dgm:presLayoutVars>
          <dgm:chPref val="3"/>
        </dgm:presLayoutVars>
      </dgm:prSet>
      <dgm:spPr/>
    </dgm:pt>
    <dgm:pt modelId="{D3BADFFC-D0D1-4D35-97E4-CC294B78DD30}" type="pres">
      <dgm:prSet presAssocID="{1FB0D74B-182D-4C4F-BD3E-CFCD57680208}" presName="rootConnector" presStyleLbl="node3" presStyleIdx="1" presStyleCnt="2"/>
      <dgm:spPr/>
    </dgm:pt>
    <dgm:pt modelId="{57EA945A-54F2-4C32-B207-89778DC5589A}" type="pres">
      <dgm:prSet presAssocID="{1FB0D74B-182D-4C4F-BD3E-CFCD57680208}" presName="hierChild4" presStyleCnt="0"/>
      <dgm:spPr/>
    </dgm:pt>
    <dgm:pt modelId="{83AA25D6-1567-4880-AC45-467642E688C0}" type="pres">
      <dgm:prSet presAssocID="{2EF50079-E784-46A6-967C-863344FFF975}" presName="Name64" presStyleLbl="parChTrans1D4" presStyleIdx="2" presStyleCnt="3"/>
      <dgm:spPr/>
    </dgm:pt>
    <dgm:pt modelId="{BDA407AD-D330-42B3-B4FA-E37FB74DDCFA}" type="pres">
      <dgm:prSet presAssocID="{7C0A7C05-11BC-426C-B579-A884E9678C82}" presName="hierRoot2" presStyleCnt="0">
        <dgm:presLayoutVars>
          <dgm:hierBranch val="init"/>
        </dgm:presLayoutVars>
      </dgm:prSet>
      <dgm:spPr/>
    </dgm:pt>
    <dgm:pt modelId="{2ECEA655-83D7-44C0-8EF2-256593DA66F7}" type="pres">
      <dgm:prSet presAssocID="{7C0A7C05-11BC-426C-B579-A884E9678C82}" presName="rootComposite" presStyleCnt="0"/>
      <dgm:spPr/>
    </dgm:pt>
    <dgm:pt modelId="{43664ABB-4F55-4051-B6F4-AD06FA61F2B3}" type="pres">
      <dgm:prSet presAssocID="{7C0A7C05-11BC-426C-B579-A884E9678C82}" presName="rootText" presStyleLbl="node4" presStyleIdx="2" presStyleCnt="3" custScaleX="137198">
        <dgm:presLayoutVars>
          <dgm:chPref val="3"/>
        </dgm:presLayoutVars>
      </dgm:prSet>
      <dgm:spPr/>
    </dgm:pt>
    <dgm:pt modelId="{AB21DCF2-175B-4658-AAA3-6DD7F5A3EE10}" type="pres">
      <dgm:prSet presAssocID="{7C0A7C05-11BC-426C-B579-A884E9678C82}" presName="rootConnector" presStyleLbl="node4" presStyleIdx="2" presStyleCnt="3"/>
      <dgm:spPr/>
    </dgm:pt>
    <dgm:pt modelId="{DBA72A36-AF26-41F6-9982-01658F6AD9E7}" type="pres">
      <dgm:prSet presAssocID="{7C0A7C05-11BC-426C-B579-A884E9678C82}" presName="hierChild4" presStyleCnt="0"/>
      <dgm:spPr/>
    </dgm:pt>
    <dgm:pt modelId="{5DB65286-180B-4999-9B7F-CB06B5A3733D}" type="pres">
      <dgm:prSet presAssocID="{7C0A7C05-11BC-426C-B579-A884E9678C82}" presName="hierChild5" presStyleCnt="0"/>
      <dgm:spPr/>
    </dgm:pt>
    <dgm:pt modelId="{A9CEE0AA-C0C6-4FDB-A7E0-635F529DF52F}" type="pres">
      <dgm:prSet presAssocID="{1FB0D74B-182D-4C4F-BD3E-CFCD57680208}" presName="hierChild5" presStyleCnt="0"/>
      <dgm:spPr/>
    </dgm:pt>
    <dgm:pt modelId="{BB236B2C-DF1A-4BC1-B4ED-031DC5F9FF7A}" type="pres">
      <dgm:prSet presAssocID="{053E743A-7842-4B5C-9029-AB50707E9C7F}" presName="hierChild5" presStyleCnt="0"/>
      <dgm:spPr/>
    </dgm:pt>
    <dgm:pt modelId="{5CF05976-09B2-4A4A-926F-600FE1FC416C}" type="pres">
      <dgm:prSet presAssocID="{B03A4E75-C1EE-4BBA-B695-F30873EDB286}" presName="hierChild3" presStyleCnt="0"/>
      <dgm:spPr/>
    </dgm:pt>
  </dgm:ptLst>
  <dgm:cxnLst>
    <dgm:cxn modelId="{9EE55B06-4C6A-47BA-B1E8-D8E3DBCD8C5D}" type="presOf" srcId="{EE76EBF7-ED26-4097-85ED-7477D73EF239}" destId="{926E9CA3-BE79-4D21-8ABC-2E8B738B06B7}" srcOrd="0" destOrd="0" presId="urn:microsoft.com/office/officeart/2009/3/layout/HorizontalOrganizationChart"/>
    <dgm:cxn modelId="{3741A10D-B4EE-47DE-A40A-B6BB498D8833}" type="presOf" srcId="{F94BAFD0-B586-4E92-929B-FEC14211E941}" destId="{B2F1C143-1BB1-4C79-AF6E-9E5A6243CADB}" srcOrd="0" destOrd="0" presId="urn:microsoft.com/office/officeart/2009/3/layout/HorizontalOrganizationChart"/>
    <dgm:cxn modelId="{9EA7671E-49B4-4860-B788-97B069AC9700}" type="presOf" srcId="{1FB0D74B-182D-4C4F-BD3E-CFCD57680208}" destId="{D3BADFFC-D0D1-4D35-97E4-CC294B78DD30}" srcOrd="1" destOrd="0" presId="urn:microsoft.com/office/officeart/2009/3/layout/HorizontalOrganizationChart"/>
    <dgm:cxn modelId="{13F34729-F885-4B7A-A251-6CE62BA7DFBD}" type="presOf" srcId="{976CF37A-E2AD-4280-B8EC-DE1AC4C8C2D1}" destId="{DC9BEC55-B656-4890-B089-71C7170E0A43}" srcOrd="0" destOrd="0" presId="urn:microsoft.com/office/officeart/2009/3/layout/HorizontalOrganizationChart"/>
    <dgm:cxn modelId="{1475AA2D-1457-4E92-A33C-1D88C93F71BB}" type="presOf" srcId="{B03A4E75-C1EE-4BBA-B695-F30873EDB286}" destId="{11E5709A-32C1-444E-8CE7-AFF968570E6A}" srcOrd="1" destOrd="0" presId="urn:microsoft.com/office/officeart/2009/3/layout/HorizontalOrganizationChart"/>
    <dgm:cxn modelId="{43778E32-F3AC-488D-813A-C401A0976212}" srcId="{C6D0B0C6-1743-40A2-903B-CED3AA363CF5}" destId="{DC308903-FF7E-4675-B620-C06628B283D0}" srcOrd="0" destOrd="0" parTransId="{F889DD9C-DAFB-4F61-8BC0-DF89FFEB1F0C}" sibTransId="{B0B77814-DE63-41D9-9E0A-6D8C30F12464}"/>
    <dgm:cxn modelId="{13755134-5F8D-451F-A65A-9BC032FFC039}" srcId="{B03A4E75-C1EE-4BBA-B695-F30873EDB286}" destId="{3A0DF7C9-1C6B-4B6B-8620-90DFC44EDE98}" srcOrd="0" destOrd="0" parTransId="{DBBBBE98-E111-454F-9EBD-E484AED34B6F}" sibTransId="{8B546647-DE72-4267-B4A7-014F142D75BD}"/>
    <dgm:cxn modelId="{73F0673E-FAC5-46A6-BE1E-D8100D1484A9}" type="presOf" srcId="{7C0A7C05-11BC-426C-B579-A884E9678C82}" destId="{43664ABB-4F55-4051-B6F4-AD06FA61F2B3}" srcOrd="0" destOrd="0" presId="urn:microsoft.com/office/officeart/2009/3/layout/HorizontalOrganizationChart"/>
    <dgm:cxn modelId="{F387725D-2124-40FD-8601-7B6FAAD764CA}" type="presOf" srcId="{EC9812D2-FAFB-4A87-88A2-A22AC8B9E8AA}" destId="{11C7FAA9-DABE-4366-9E91-E69CCDAA4F4A}" srcOrd="0" destOrd="0" presId="urn:microsoft.com/office/officeart/2009/3/layout/HorizontalOrganizationChart"/>
    <dgm:cxn modelId="{F48D905D-D783-4884-A790-AA4F260A7609}" srcId="{053E743A-7842-4B5C-9029-AB50707E9C7F}" destId="{1FB0D74B-182D-4C4F-BD3E-CFCD57680208}" srcOrd="0" destOrd="0" parTransId="{EC9812D2-FAFB-4A87-88A2-A22AC8B9E8AA}" sibTransId="{E12A27DD-0C52-4C2C-BFBF-4F80CB68C432}"/>
    <dgm:cxn modelId="{B6DDB070-10E1-4B62-B03A-D3ED203FF555}" type="presOf" srcId="{7C0A7C05-11BC-426C-B579-A884E9678C82}" destId="{AB21DCF2-175B-4658-AAA3-6DD7F5A3EE10}" srcOrd="1" destOrd="0" presId="urn:microsoft.com/office/officeart/2009/3/layout/HorizontalOrganizationChart"/>
    <dgm:cxn modelId="{7C966153-DC16-40D2-BB09-9FE32AB972A5}" type="presOf" srcId="{053E743A-7842-4B5C-9029-AB50707E9C7F}" destId="{CB5E66D7-6041-4A2C-B36D-C7C1559D27CD}" srcOrd="1" destOrd="0" presId="urn:microsoft.com/office/officeart/2009/3/layout/HorizontalOrganizationChart"/>
    <dgm:cxn modelId="{AC980775-FD3A-4850-9FD5-BFA210838CB9}" type="presOf" srcId="{B03A4E75-C1EE-4BBA-B695-F30873EDB286}" destId="{6951FE5A-AA58-4252-B697-F5DA050DB63E}" srcOrd="0" destOrd="0" presId="urn:microsoft.com/office/officeart/2009/3/layout/HorizontalOrganizationChart"/>
    <dgm:cxn modelId="{AAFBEF7B-61BA-452E-A4C0-628B0BC88D7E}" type="presOf" srcId="{3A0DF7C9-1C6B-4B6B-8620-90DFC44EDE98}" destId="{AD6E0B12-1CF8-4D91-BF0B-31BD5F9DDE90}" srcOrd="0" destOrd="0" presId="urn:microsoft.com/office/officeart/2009/3/layout/HorizontalOrganizationChart"/>
    <dgm:cxn modelId="{9D58927C-3DA7-406C-9A60-F4AB29D461BC}" type="presOf" srcId="{1FB0D74B-182D-4C4F-BD3E-CFCD57680208}" destId="{7E0446EB-FEE0-43B1-B9E3-085F3B0D85F8}" srcOrd="0" destOrd="0" presId="urn:microsoft.com/office/officeart/2009/3/layout/HorizontalOrganizationChart"/>
    <dgm:cxn modelId="{5CA13981-4F68-42D2-8467-CA2313462B96}" type="presOf" srcId="{3A0DF7C9-1C6B-4B6B-8620-90DFC44EDE98}" destId="{D8193D9D-A9BE-41B2-869D-943A669BE8A9}" srcOrd="1" destOrd="0" presId="urn:microsoft.com/office/officeart/2009/3/layout/HorizontalOrganizationChart"/>
    <dgm:cxn modelId="{FEF8C395-511A-424A-B927-84B1E2D634A2}" type="presOf" srcId="{0EC22C04-FAE0-434C-9BF2-AEB309D16922}" destId="{3B69C613-8856-463C-B39D-F28500CC354B}" srcOrd="0" destOrd="0" presId="urn:microsoft.com/office/officeart/2009/3/layout/HorizontalOrganizationChart"/>
    <dgm:cxn modelId="{AF4A7DA7-13B8-48B4-9768-780FC1D4C24E}" type="presOf" srcId="{C6D0B0C6-1743-40A2-903B-CED3AA363CF5}" destId="{DD25CEC9-E3CD-4AB2-93F4-70E66CBBF903}" srcOrd="1" destOrd="0" presId="urn:microsoft.com/office/officeart/2009/3/layout/HorizontalOrganizationChart"/>
    <dgm:cxn modelId="{A34F19AB-C12B-4C36-A37C-AEE9C2207EF6}" srcId="{C6D0B0C6-1743-40A2-903B-CED3AA363CF5}" destId="{DE806128-253C-483B-9A57-7187C3F71550}" srcOrd="1" destOrd="0" parTransId="{976CF37A-E2AD-4280-B8EC-DE1AC4C8C2D1}" sibTransId="{A3CE5D14-0196-4473-AB66-4C6EB475D345}"/>
    <dgm:cxn modelId="{0E31F6AC-C4CF-42F6-A055-54771DC1E3B8}" type="presOf" srcId="{C6D0B0C6-1743-40A2-903B-CED3AA363CF5}" destId="{4CD78432-7772-4641-9186-C2803BAEFFBC}" srcOrd="0" destOrd="0" presId="urn:microsoft.com/office/officeart/2009/3/layout/HorizontalOrganizationChart"/>
    <dgm:cxn modelId="{8582E8B0-2F84-4AC9-AE45-C8D3CE5DB1AB}" srcId="{3A0DF7C9-1C6B-4B6B-8620-90DFC44EDE98}" destId="{C6D0B0C6-1743-40A2-903B-CED3AA363CF5}" srcOrd="0" destOrd="0" parTransId="{0EC22C04-FAE0-434C-9BF2-AEB309D16922}" sibTransId="{FEB05EAB-AD21-481B-9B82-302CEE53841E}"/>
    <dgm:cxn modelId="{F6C666BB-D4A7-495F-8508-37E255FE9A75}" type="presOf" srcId="{DBBBBE98-E111-454F-9EBD-E484AED34B6F}" destId="{CDDE926C-793D-4436-8010-07A5CFBFB437}" srcOrd="0" destOrd="0" presId="urn:microsoft.com/office/officeart/2009/3/layout/HorizontalOrganizationChart"/>
    <dgm:cxn modelId="{67CE40C4-2408-458A-BBCD-D903D9FB49F0}" srcId="{B03A4E75-C1EE-4BBA-B695-F30873EDB286}" destId="{053E743A-7842-4B5C-9029-AB50707E9C7F}" srcOrd="1" destOrd="0" parTransId="{EE76EBF7-ED26-4097-85ED-7477D73EF239}" sibTransId="{5FCAB18B-B779-477D-9C6E-E8B560CFA23E}"/>
    <dgm:cxn modelId="{511BB8CE-ECB2-47E1-AE33-524D152F869B}" type="presOf" srcId="{2EF50079-E784-46A6-967C-863344FFF975}" destId="{83AA25D6-1567-4880-AC45-467642E688C0}" srcOrd="0" destOrd="0" presId="urn:microsoft.com/office/officeart/2009/3/layout/HorizontalOrganizationChart"/>
    <dgm:cxn modelId="{F0DE14CF-280A-4479-9CD0-699CCD12982C}" type="presOf" srcId="{DE806128-253C-483B-9A57-7187C3F71550}" destId="{C257FD52-8211-48E8-BF7B-D87EEA07D49F}" srcOrd="0" destOrd="0" presId="urn:microsoft.com/office/officeart/2009/3/layout/HorizontalOrganizationChart"/>
    <dgm:cxn modelId="{645426DD-130A-4702-90D2-85DE7B7905D4}" type="presOf" srcId="{DC308903-FF7E-4675-B620-C06628B283D0}" destId="{8B15D760-FFB1-40D4-B6B5-78A0AE0F831A}" srcOrd="0" destOrd="0" presId="urn:microsoft.com/office/officeart/2009/3/layout/HorizontalOrganizationChart"/>
    <dgm:cxn modelId="{6CA26CE4-C4A5-4869-834D-46626E2D52F0}" type="presOf" srcId="{DE806128-253C-483B-9A57-7187C3F71550}" destId="{594E86B1-924F-4027-B4AF-7E2B2463A60D}" srcOrd="1" destOrd="0" presId="urn:microsoft.com/office/officeart/2009/3/layout/HorizontalOrganizationChart"/>
    <dgm:cxn modelId="{F650E0E5-85D6-403C-93FE-7B1E0F19FEB4}" type="presOf" srcId="{F889DD9C-DAFB-4F61-8BC0-DF89FFEB1F0C}" destId="{6B4A6F7B-3A86-458E-B737-812355318890}" srcOrd="0" destOrd="0" presId="urn:microsoft.com/office/officeart/2009/3/layout/HorizontalOrganizationChart"/>
    <dgm:cxn modelId="{5134C2E7-0228-4591-91AA-A45645BE450C}" type="presOf" srcId="{053E743A-7842-4B5C-9029-AB50707E9C7F}" destId="{5FA25BD3-6237-4EFF-B11C-252C15456F21}" srcOrd="0" destOrd="0" presId="urn:microsoft.com/office/officeart/2009/3/layout/HorizontalOrganizationChart"/>
    <dgm:cxn modelId="{A21548EC-8E0C-4333-B5AD-65CC51D71307}" type="presOf" srcId="{DC308903-FF7E-4675-B620-C06628B283D0}" destId="{FE66885F-C947-4B34-AFF3-2D0B76A8894E}" srcOrd="1" destOrd="0" presId="urn:microsoft.com/office/officeart/2009/3/layout/HorizontalOrganizationChart"/>
    <dgm:cxn modelId="{66CC24F0-1FF5-4BA8-9BCA-0DE57923D4DC}" srcId="{F94BAFD0-B586-4E92-929B-FEC14211E941}" destId="{B03A4E75-C1EE-4BBA-B695-F30873EDB286}" srcOrd="0" destOrd="0" parTransId="{CC69B270-C7D1-4248-BA45-46C20E21187D}" sibTransId="{1996873B-378A-456F-A897-0AA36379369F}"/>
    <dgm:cxn modelId="{C4097DFA-7CC9-4756-8AC4-6E62FA4B847A}" srcId="{1FB0D74B-182D-4C4F-BD3E-CFCD57680208}" destId="{7C0A7C05-11BC-426C-B579-A884E9678C82}" srcOrd="0" destOrd="0" parTransId="{2EF50079-E784-46A6-967C-863344FFF975}" sibTransId="{F20D4D06-C8C9-4B9B-9D16-3422D841EB3F}"/>
    <dgm:cxn modelId="{9FEAD66D-8D5A-42D0-B2A2-21AA4B4E56BD}" type="presParOf" srcId="{B2F1C143-1BB1-4C79-AF6E-9E5A6243CADB}" destId="{32C0F886-6D73-4340-BDA2-99B58E018ECB}" srcOrd="0" destOrd="0" presId="urn:microsoft.com/office/officeart/2009/3/layout/HorizontalOrganizationChart"/>
    <dgm:cxn modelId="{E3970D8E-C2C8-4954-82E5-C80B25B8D80B}" type="presParOf" srcId="{32C0F886-6D73-4340-BDA2-99B58E018ECB}" destId="{F31C8FC1-97C8-4BAD-904D-5E61C51C3502}" srcOrd="0" destOrd="0" presId="urn:microsoft.com/office/officeart/2009/3/layout/HorizontalOrganizationChart"/>
    <dgm:cxn modelId="{7E95BF0E-8EFA-42C0-A43C-BACE42D7153D}" type="presParOf" srcId="{F31C8FC1-97C8-4BAD-904D-5E61C51C3502}" destId="{6951FE5A-AA58-4252-B697-F5DA050DB63E}" srcOrd="0" destOrd="0" presId="urn:microsoft.com/office/officeart/2009/3/layout/HorizontalOrganizationChart"/>
    <dgm:cxn modelId="{9BA94E92-0D55-4B28-80E2-765DE2B23AE6}" type="presParOf" srcId="{F31C8FC1-97C8-4BAD-904D-5E61C51C3502}" destId="{11E5709A-32C1-444E-8CE7-AFF968570E6A}" srcOrd="1" destOrd="0" presId="urn:microsoft.com/office/officeart/2009/3/layout/HorizontalOrganizationChart"/>
    <dgm:cxn modelId="{C9EE41F1-AEBC-498A-803A-36ABA94BB63C}" type="presParOf" srcId="{32C0F886-6D73-4340-BDA2-99B58E018ECB}" destId="{CDE04AEA-55BC-40EE-829C-44203D315089}" srcOrd="1" destOrd="0" presId="urn:microsoft.com/office/officeart/2009/3/layout/HorizontalOrganizationChart"/>
    <dgm:cxn modelId="{AE900571-15BA-45C0-8131-540E92914B60}" type="presParOf" srcId="{CDE04AEA-55BC-40EE-829C-44203D315089}" destId="{CDDE926C-793D-4436-8010-07A5CFBFB437}" srcOrd="0" destOrd="0" presId="urn:microsoft.com/office/officeart/2009/3/layout/HorizontalOrganizationChart"/>
    <dgm:cxn modelId="{B44C698D-6D2A-4678-A9E3-5A4601F48534}" type="presParOf" srcId="{CDE04AEA-55BC-40EE-829C-44203D315089}" destId="{AE1B487F-92C8-4600-BA8B-BADA929C9870}" srcOrd="1" destOrd="0" presId="urn:microsoft.com/office/officeart/2009/3/layout/HorizontalOrganizationChart"/>
    <dgm:cxn modelId="{93F7DA2B-38F7-4B65-A397-3BC3CD27DE96}" type="presParOf" srcId="{AE1B487F-92C8-4600-BA8B-BADA929C9870}" destId="{14D9CF64-9E64-4BCB-A400-FD21EBC7AA38}" srcOrd="0" destOrd="0" presId="urn:microsoft.com/office/officeart/2009/3/layout/HorizontalOrganizationChart"/>
    <dgm:cxn modelId="{E40A4CB5-09BF-4637-B237-395EAE9EFD05}" type="presParOf" srcId="{14D9CF64-9E64-4BCB-A400-FD21EBC7AA38}" destId="{AD6E0B12-1CF8-4D91-BF0B-31BD5F9DDE90}" srcOrd="0" destOrd="0" presId="urn:microsoft.com/office/officeart/2009/3/layout/HorizontalOrganizationChart"/>
    <dgm:cxn modelId="{6125CCE4-6A32-49E5-BCA7-701D6BCD0EC0}" type="presParOf" srcId="{14D9CF64-9E64-4BCB-A400-FD21EBC7AA38}" destId="{D8193D9D-A9BE-41B2-869D-943A669BE8A9}" srcOrd="1" destOrd="0" presId="urn:microsoft.com/office/officeart/2009/3/layout/HorizontalOrganizationChart"/>
    <dgm:cxn modelId="{D3A1CF7C-B2EC-4C6E-AC82-AE1A220AD065}" type="presParOf" srcId="{AE1B487F-92C8-4600-BA8B-BADA929C9870}" destId="{9A82599E-6A7C-4751-960A-38E222F836F0}" srcOrd="1" destOrd="0" presId="urn:microsoft.com/office/officeart/2009/3/layout/HorizontalOrganizationChart"/>
    <dgm:cxn modelId="{003564E7-24E5-4EA0-8ECF-83958D7DF417}" type="presParOf" srcId="{9A82599E-6A7C-4751-960A-38E222F836F0}" destId="{3B69C613-8856-463C-B39D-F28500CC354B}" srcOrd="0" destOrd="0" presId="urn:microsoft.com/office/officeart/2009/3/layout/HorizontalOrganizationChart"/>
    <dgm:cxn modelId="{3996034F-CA20-4B5B-8FAB-00C828708E4C}" type="presParOf" srcId="{9A82599E-6A7C-4751-960A-38E222F836F0}" destId="{221C089A-E6E5-4899-BFE4-640C785FC13C}" srcOrd="1" destOrd="0" presId="urn:microsoft.com/office/officeart/2009/3/layout/HorizontalOrganizationChart"/>
    <dgm:cxn modelId="{C9495D3D-3A6F-4016-99B6-BF6A91015F47}" type="presParOf" srcId="{221C089A-E6E5-4899-BFE4-640C785FC13C}" destId="{1EE5C0E0-1B99-4DC4-9363-A805A0D5639A}" srcOrd="0" destOrd="0" presId="urn:microsoft.com/office/officeart/2009/3/layout/HorizontalOrganizationChart"/>
    <dgm:cxn modelId="{63E1113A-A97D-4CC0-A400-F12449338539}" type="presParOf" srcId="{1EE5C0E0-1B99-4DC4-9363-A805A0D5639A}" destId="{4CD78432-7772-4641-9186-C2803BAEFFBC}" srcOrd="0" destOrd="0" presId="urn:microsoft.com/office/officeart/2009/3/layout/HorizontalOrganizationChart"/>
    <dgm:cxn modelId="{9963C6F2-3617-42EF-8104-02924C7A1C15}" type="presParOf" srcId="{1EE5C0E0-1B99-4DC4-9363-A805A0D5639A}" destId="{DD25CEC9-E3CD-4AB2-93F4-70E66CBBF903}" srcOrd="1" destOrd="0" presId="urn:microsoft.com/office/officeart/2009/3/layout/HorizontalOrganizationChart"/>
    <dgm:cxn modelId="{86B4BD11-7FE4-43E1-81E9-BF56DC60CDD6}" type="presParOf" srcId="{221C089A-E6E5-4899-BFE4-640C785FC13C}" destId="{8B6C08D4-E692-42DD-927E-0FBB6F0AE38D}" srcOrd="1" destOrd="0" presId="urn:microsoft.com/office/officeart/2009/3/layout/HorizontalOrganizationChart"/>
    <dgm:cxn modelId="{1803AB3F-A49B-496A-995A-0F1E580AE0D0}" type="presParOf" srcId="{8B6C08D4-E692-42DD-927E-0FBB6F0AE38D}" destId="{6B4A6F7B-3A86-458E-B737-812355318890}" srcOrd="0" destOrd="0" presId="urn:microsoft.com/office/officeart/2009/3/layout/HorizontalOrganizationChart"/>
    <dgm:cxn modelId="{6F71F73D-53AE-4328-A916-A22F90313977}" type="presParOf" srcId="{8B6C08D4-E692-42DD-927E-0FBB6F0AE38D}" destId="{D91775F0-B36E-4794-9D72-D302081E350C}" srcOrd="1" destOrd="0" presId="urn:microsoft.com/office/officeart/2009/3/layout/HorizontalOrganizationChart"/>
    <dgm:cxn modelId="{913E1447-1EE7-4D61-9A13-0F3100428901}" type="presParOf" srcId="{D91775F0-B36E-4794-9D72-D302081E350C}" destId="{724DB7C2-FD56-47A0-8F72-9ED535C80984}" srcOrd="0" destOrd="0" presId="urn:microsoft.com/office/officeart/2009/3/layout/HorizontalOrganizationChart"/>
    <dgm:cxn modelId="{02693636-DB4E-440C-A775-BD61E40FBD32}" type="presParOf" srcId="{724DB7C2-FD56-47A0-8F72-9ED535C80984}" destId="{8B15D760-FFB1-40D4-B6B5-78A0AE0F831A}" srcOrd="0" destOrd="0" presId="urn:microsoft.com/office/officeart/2009/3/layout/HorizontalOrganizationChart"/>
    <dgm:cxn modelId="{D7C1727A-736C-4CAF-8773-C2D03B745C89}" type="presParOf" srcId="{724DB7C2-FD56-47A0-8F72-9ED535C80984}" destId="{FE66885F-C947-4B34-AFF3-2D0B76A8894E}" srcOrd="1" destOrd="0" presId="urn:microsoft.com/office/officeart/2009/3/layout/HorizontalOrganizationChart"/>
    <dgm:cxn modelId="{4F238869-B1C9-441C-87B4-14E37F337A4B}" type="presParOf" srcId="{D91775F0-B36E-4794-9D72-D302081E350C}" destId="{7CC1C51B-7293-4FD3-9DEC-65987EE8B80A}" srcOrd="1" destOrd="0" presId="urn:microsoft.com/office/officeart/2009/3/layout/HorizontalOrganizationChart"/>
    <dgm:cxn modelId="{9F8BE4B5-79A1-4B02-8BDB-52541865EF6B}" type="presParOf" srcId="{D91775F0-B36E-4794-9D72-D302081E350C}" destId="{D1CFDBEF-822D-4BCC-97A3-E484EE64EEFC}" srcOrd="2" destOrd="0" presId="urn:microsoft.com/office/officeart/2009/3/layout/HorizontalOrganizationChart"/>
    <dgm:cxn modelId="{0471EE54-D61E-4EAE-92D2-EEA349819F06}" type="presParOf" srcId="{8B6C08D4-E692-42DD-927E-0FBB6F0AE38D}" destId="{DC9BEC55-B656-4890-B089-71C7170E0A43}" srcOrd="2" destOrd="0" presId="urn:microsoft.com/office/officeart/2009/3/layout/HorizontalOrganizationChart"/>
    <dgm:cxn modelId="{537DC158-5C11-4EF4-AC1E-23AEC27718BE}" type="presParOf" srcId="{8B6C08D4-E692-42DD-927E-0FBB6F0AE38D}" destId="{C4421AEC-4876-4845-9E2F-697B5DEFFB22}" srcOrd="3" destOrd="0" presId="urn:microsoft.com/office/officeart/2009/3/layout/HorizontalOrganizationChart"/>
    <dgm:cxn modelId="{242A410A-AA92-44C4-83CA-1FF138EF1800}" type="presParOf" srcId="{C4421AEC-4876-4845-9E2F-697B5DEFFB22}" destId="{D9ADC0BE-3295-4354-8A18-382DCBB37607}" srcOrd="0" destOrd="0" presId="urn:microsoft.com/office/officeart/2009/3/layout/HorizontalOrganizationChart"/>
    <dgm:cxn modelId="{6F93B730-E869-42FA-A658-F640D6753FD3}" type="presParOf" srcId="{D9ADC0BE-3295-4354-8A18-382DCBB37607}" destId="{C257FD52-8211-48E8-BF7B-D87EEA07D49F}" srcOrd="0" destOrd="0" presId="urn:microsoft.com/office/officeart/2009/3/layout/HorizontalOrganizationChart"/>
    <dgm:cxn modelId="{59B23879-FB4B-44B2-BA03-4EF863341B5F}" type="presParOf" srcId="{D9ADC0BE-3295-4354-8A18-382DCBB37607}" destId="{594E86B1-924F-4027-B4AF-7E2B2463A60D}" srcOrd="1" destOrd="0" presId="urn:microsoft.com/office/officeart/2009/3/layout/HorizontalOrganizationChart"/>
    <dgm:cxn modelId="{FFD4F43F-0C20-4084-AA9A-418CF41A17BB}" type="presParOf" srcId="{C4421AEC-4876-4845-9E2F-697B5DEFFB22}" destId="{73AC5C03-4835-4B1F-A3CC-493168ECE79B}" srcOrd="1" destOrd="0" presId="urn:microsoft.com/office/officeart/2009/3/layout/HorizontalOrganizationChart"/>
    <dgm:cxn modelId="{8260C22C-109F-4D91-8899-0FD6EE0608DE}" type="presParOf" srcId="{C4421AEC-4876-4845-9E2F-697B5DEFFB22}" destId="{BC8467EF-4393-4C51-8543-C79E0DA94440}" srcOrd="2" destOrd="0" presId="urn:microsoft.com/office/officeart/2009/3/layout/HorizontalOrganizationChart"/>
    <dgm:cxn modelId="{34338318-0500-4E0F-A430-990BFEF4F7B6}" type="presParOf" srcId="{221C089A-E6E5-4899-BFE4-640C785FC13C}" destId="{90F2D8CB-4633-4EA8-8FEE-F72CA0347452}" srcOrd="2" destOrd="0" presId="urn:microsoft.com/office/officeart/2009/3/layout/HorizontalOrganizationChart"/>
    <dgm:cxn modelId="{19DF7993-7AB4-435F-B063-F0C99C9369FC}" type="presParOf" srcId="{AE1B487F-92C8-4600-BA8B-BADA929C9870}" destId="{1707CF30-CD1E-4FBB-BB0B-E077A65B7EB9}" srcOrd="2" destOrd="0" presId="urn:microsoft.com/office/officeart/2009/3/layout/HorizontalOrganizationChart"/>
    <dgm:cxn modelId="{A9CE3DED-9A9A-4494-A8BD-343255876AA7}" type="presParOf" srcId="{CDE04AEA-55BC-40EE-829C-44203D315089}" destId="{926E9CA3-BE79-4D21-8ABC-2E8B738B06B7}" srcOrd="2" destOrd="0" presId="urn:microsoft.com/office/officeart/2009/3/layout/HorizontalOrganizationChart"/>
    <dgm:cxn modelId="{73488CF5-66CD-47D2-975D-6C4D6EC30C67}" type="presParOf" srcId="{CDE04AEA-55BC-40EE-829C-44203D315089}" destId="{8D8E4C63-7AE3-4F93-84AE-0EF9ED5E3B62}" srcOrd="3" destOrd="0" presId="urn:microsoft.com/office/officeart/2009/3/layout/HorizontalOrganizationChart"/>
    <dgm:cxn modelId="{CA73C3A0-1E33-4902-A939-CB1C873D6D88}" type="presParOf" srcId="{8D8E4C63-7AE3-4F93-84AE-0EF9ED5E3B62}" destId="{8A057024-33DA-4E17-873C-7145E55E98C7}" srcOrd="0" destOrd="0" presId="urn:microsoft.com/office/officeart/2009/3/layout/HorizontalOrganizationChart"/>
    <dgm:cxn modelId="{58AA1E58-DEC5-4BB4-9997-26CB6D2949FC}" type="presParOf" srcId="{8A057024-33DA-4E17-873C-7145E55E98C7}" destId="{5FA25BD3-6237-4EFF-B11C-252C15456F21}" srcOrd="0" destOrd="0" presId="urn:microsoft.com/office/officeart/2009/3/layout/HorizontalOrganizationChart"/>
    <dgm:cxn modelId="{9A435DC8-F0EE-45E8-B6D6-611B59A76838}" type="presParOf" srcId="{8A057024-33DA-4E17-873C-7145E55E98C7}" destId="{CB5E66D7-6041-4A2C-B36D-C7C1559D27CD}" srcOrd="1" destOrd="0" presId="urn:microsoft.com/office/officeart/2009/3/layout/HorizontalOrganizationChart"/>
    <dgm:cxn modelId="{4D114CF2-F03D-449E-A41E-7F398BA40D52}" type="presParOf" srcId="{8D8E4C63-7AE3-4F93-84AE-0EF9ED5E3B62}" destId="{022D4BB8-2C36-4B15-A0B4-145ECEB613C2}" srcOrd="1" destOrd="0" presId="urn:microsoft.com/office/officeart/2009/3/layout/HorizontalOrganizationChart"/>
    <dgm:cxn modelId="{EA7CEE0A-122D-461F-8725-01A0E0D0F248}" type="presParOf" srcId="{022D4BB8-2C36-4B15-A0B4-145ECEB613C2}" destId="{11C7FAA9-DABE-4366-9E91-E69CCDAA4F4A}" srcOrd="0" destOrd="0" presId="urn:microsoft.com/office/officeart/2009/3/layout/HorizontalOrganizationChart"/>
    <dgm:cxn modelId="{5DCFA7B8-49EB-4888-9B71-C536B63FA8FA}" type="presParOf" srcId="{022D4BB8-2C36-4B15-A0B4-145ECEB613C2}" destId="{4B0A68F0-5824-4D38-91D6-3B7A708099B0}" srcOrd="1" destOrd="0" presId="urn:microsoft.com/office/officeart/2009/3/layout/HorizontalOrganizationChart"/>
    <dgm:cxn modelId="{BB91593B-55DD-4D51-91A4-4A1326CBBBFF}" type="presParOf" srcId="{4B0A68F0-5824-4D38-91D6-3B7A708099B0}" destId="{8FE81CCC-29BE-4BFA-B247-7342CB07ACF1}" srcOrd="0" destOrd="0" presId="urn:microsoft.com/office/officeart/2009/3/layout/HorizontalOrganizationChart"/>
    <dgm:cxn modelId="{CD555312-674D-4B09-B0EE-2CA852EF6952}" type="presParOf" srcId="{8FE81CCC-29BE-4BFA-B247-7342CB07ACF1}" destId="{7E0446EB-FEE0-43B1-B9E3-085F3B0D85F8}" srcOrd="0" destOrd="0" presId="urn:microsoft.com/office/officeart/2009/3/layout/HorizontalOrganizationChart"/>
    <dgm:cxn modelId="{FB9DD7D3-1394-42CD-B8D6-2575C7D2D54E}" type="presParOf" srcId="{8FE81CCC-29BE-4BFA-B247-7342CB07ACF1}" destId="{D3BADFFC-D0D1-4D35-97E4-CC294B78DD30}" srcOrd="1" destOrd="0" presId="urn:microsoft.com/office/officeart/2009/3/layout/HorizontalOrganizationChart"/>
    <dgm:cxn modelId="{9C202B29-57A9-478E-8FDC-BEB0AA8DC68A}" type="presParOf" srcId="{4B0A68F0-5824-4D38-91D6-3B7A708099B0}" destId="{57EA945A-54F2-4C32-B207-89778DC5589A}" srcOrd="1" destOrd="0" presId="urn:microsoft.com/office/officeart/2009/3/layout/HorizontalOrganizationChart"/>
    <dgm:cxn modelId="{DAC933F2-A269-4739-88FE-79E465FAF3E4}" type="presParOf" srcId="{57EA945A-54F2-4C32-B207-89778DC5589A}" destId="{83AA25D6-1567-4880-AC45-467642E688C0}" srcOrd="0" destOrd="0" presId="urn:microsoft.com/office/officeart/2009/3/layout/HorizontalOrganizationChart"/>
    <dgm:cxn modelId="{56FDDD74-DFBC-4F67-8A7C-BCD1AE449C56}" type="presParOf" srcId="{57EA945A-54F2-4C32-B207-89778DC5589A}" destId="{BDA407AD-D330-42B3-B4FA-E37FB74DDCFA}" srcOrd="1" destOrd="0" presId="urn:microsoft.com/office/officeart/2009/3/layout/HorizontalOrganizationChart"/>
    <dgm:cxn modelId="{8869B94D-B251-4CF9-8ECD-EA29AC793686}" type="presParOf" srcId="{BDA407AD-D330-42B3-B4FA-E37FB74DDCFA}" destId="{2ECEA655-83D7-44C0-8EF2-256593DA66F7}" srcOrd="0" destOrd="0" presId="urn:microsoft.com/office/officeart/2009/3/layout/HorizontalOrganizationChart"/>
    <dgm:cxn modelId="{F7457E6C-4D75-4693-9DF7-3B1509A137C1}" type="presParOf" srcId="{2ECEA655-83D7-44C0-8EF2-256593DA66F7}" destId="{43664ABB-4F55-4051-B6F4-AD06FA61F2B3}" srcOrd="0" destOrd="0" presId="urn:microsoft.com/office/officeart/2009/3/layout/HorizontalOrganizationChart"/>
    <dgm:cxn modelId="{082E7031-A51C-4395-BEDD-FDCA312D10DB}" type="presParOf" srcId="{2ECEA655-83D7-44C0-8EF2-256593DA66F7}" destId="{AB21DCF2-175B-4658-AAA3-6DD7F5A3EE10}" srcOrd="1" destOrd="0" presId="urn:microsoft.com/office/officeart/2009/3/layout/HorizontalOrganizationChart"/>
    <dgm:cxn modelId="{4A2ADCDB-56DE-4989-AA75-4B9CDDC4C816}" type="presParOf" srcId="{BDA407AD-D330-42B3-B4FA-E37FB74DDCFA}" destId="{DBA72A36-AF26-41F6-9982-01658F6AD9E7}" srcOrd="1" destOrd="0" presId="urn:microsoft.com/office/officeart/2009/3/layout/HorizontalOrganizationChart"/>
    <dgm:cxn modelId="{A9DF8103-5E79-4CE0-B8FC-6F815518F10C}" type="presParOf" srcId="{BDA407AD-D330-42B3-B4FA-E37FB74DDCFA}" destId="{5DB65286-180B-4999-9B7F-CB06B5A3733D}" srcOrd="2" destOrd="0" presId="urn:microsoft.com/office/officeart/2009/3/layout/HorizontalOrganizationChart"/>
    <dgm:cxn modelId="{5CC07C63-1E07-452B-8E89-85AE8CFBEF6B}" type="presParOf" srcId="{4B0A68F0-5824-4D38-91D6-3B7A708099B0}" destId="{A9CEE0AA-C0C6-4FDB-A7E0-635F529DF52F}" srcOrd="2" destOrd="0" presId="urn:microsoft.com/office/officeart/2009/3/layout/HorizontalOrganizationChart"/>
    <dgm:cxn modelId="{F50EAC0B-F87F-4D9D-9DD0-157AEC09BEB9}" type="presParOf" srcId="{8D8E4C63-7AE3-4F93-84AE-0EF9ED5E3B62}" destId="{BB236B2C-DF1A-4BC1-B4ED-031DC5F9FF7A}" srcOrd="2" destOrd="0" presId="urn:microsoft.com/office/officeart/2009/3/layout/HorizontalOrganizationChart"/>
    <dgm:cxn modelId="{6816EEDC-0DA4-4C84-AB30-02CE482F5D19}" type="presParOf" srcId="{32C0F886-6D73-4340-BDA2-99B58E018ECB}" destId="{5CF05976-09B2-4A4A-926F-600FE1FC416C}" srcOrd="2" destOrd="0" presId="urn:microsoft.com/office/officeart/2009/3/layout/HorizontalOrganizationChar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0C13CB4-82A7-492F-B2ED-856B9709B3AA}" type="doc">
      <dgm:prSet loTypeId="urn:microsoft.com/office/officeart/2005/8/layout/cycle3" loCatId="cycle" qsTypeId="urn:microsoft.com/office/officeart/2005/8/quickstyle/3d4" qsCatId="3D" csTypeId="urn:microsoft.com/office/officeart/2005/8/colors/colorful1" csCatId="colorful" phldr="1"/>
      <dgm:spPr/>
      <dgm:t>
        <a:bodyPr/>
        <a:lstStyle/>
        <a:p>
          <a:endParaRPr lang="es-EC"/>
        </a:p>
      </dgm:t>
    </dgm:pt>
    <dgm:pt modelId="{07934783-F3E1-4286-A8AD-C306B2ED293F}">
      <dgm:prSet phldrT="[Texto]"/>
      <dgm:spPr/>
      <dgm:t>
        <a:bodyPr/>
        <a:lstStyle/>
        <a:p>
          <a:r>
            <a:rPr lang="es-EC" b="1" spc="0" baseline="3034">
              <a:latin typeface="Calibri"/>
              <a:cs typeface="Calibri"/>
            </a:rPr>
            <a:t>1</a:t>
          </a:r>
          <a:r>
            <a:rPr lang="es-EC" b="1" spc="4" baseline="3034">
              <a:latin typeface="Calibri"/>
              <a:cs typeface="Calibri"/>
            </a:rPr>
            <a:t>.</a:t>
          </a:r>
          <a:r>
            <a:rPr lang="es-EC" b="1" spc="0" baseline="3034">
              <a:latin typeface="Calibri"/>
              <a:cs typeface="Calibri"/>
            </a:rPr>
            <a:t>CÁ</a:t>
          </a:r>
          <a:r>
            <a:rPr lang="es-EC" b="1" spc="-25" baseline="3034">
              <a:latin typeface="Calibri"/>
              <a:cs typeface="Calibri"/>
            </a:rPr>
            <a:t>L</a:t>
          </a:r>
          <a:r>
            <a:rPr lang="es-EC" b="1" spc="0" baseline="3034">
              <a:latin typeface="Calibri"/>
              <a:cs typeface="Calibri"/>
            </a:rPr>
            <a:t>CU</a:t>
          </a:r>
          <a:r>
            <a:rPr lang="es-EC" b="1" spc="-84" baseline="3034">
              <a:latin typeface="Calibri"/>
              <a:cs typeface="Calibri"/>
            </a:rPr>
            <a:t>L</a:t>
          </a:r>
          <a:r>
            <a:rPr lang="es-EC" b="1" spc="0" baseline="3034">
              <a:latin typeface="Calibri"/>
              <a:cs typeface="Calibri"/>
            </a:rPr>
            <a:t>O</a:t>
          </a:r>
          <a:endParaRPr lang="es-EC" b="1" dirty="0"/>
        </a:p>
      </dgm:t>
    </dgm:pt>
    <dgm:pt modelId="{7978E113-F88D-4366-AF9F-BC8783165C1C}" type="parTrans" cxnId="{995907B0-69E8-4C23-8950-D71D7E0F1989}">
      <dgm:prSet/>
      <dgm:spPr/>
      <dgm:t>
        <a:bodyPr/>
        <a:lstStyle/>
        <a:p>
          <a:endParaRPr lang="es-EC" b="1"/>
        </a:p>
      </dgm:t>
    </dgm:pt>
    <dgm:pt modelId="{27668031-4DC8-4AD0-9EB8-D6CEF795E72C}" type="sibTrans" cxnId="{995907B0-69E8-4C23-8950-D71D7E0F1989}">
      <dgm:prSet/>
      <dgm:spPr/>
      <dgm:t>
        <a:bodyPr/>
        <a:lstStyle/>
        <a:p>
          <a:endParaRPr lang="es-EC" b="1"/>
        </a:p>
      </dgm:t>
    </dgm:pt>
    <dgm:pt modelId="{79E177FC-43FB-4310-99B0-047E0AE88726}">
      <dgm:prSet/>
      <dgm:spPr/>
      <dgm:t>
        <a:bodyPr/>
        <a:lstStyle/>
        <a:p>
          <a:r>
            <a:rPr lang="es-EC" b="1" spc="0" baseline="1517">
              <a:latin typeface="Calibri"/>
              <a:cs typeface="Calibri"/>
            </a:rPr>
            <a:t>2</a:t>
          </a:r>
          <a:r>
            <a:rPr lang="es-EC" b="1" spc="4" baseline="1517">
              <a:latin typeface="Calibri"/>
              <a:cs typeface="Calibri"/>
            </a:rPr>
            <a:t>.</a:t>
          </a:r>
          <a:r>
            <a:rPr lang="es-EC" b="1" spc="-264" baseline="1517">
              <a:latin typeface="Calibri"/>
              <a:cs typeface="Calibri"/>
            </a:rPr>
            <a:t>P</a:t>
          </a:r>
          <a:r>
            <a:rPr lang="es-EC" b="1" spc="-14" baseline="1517">
              <a:latin typeface="Calibri"/>
              <a:cs typeface="Calibri"/>
            </a:rPr>
            <a:t>A</a:t>
          </a:r>
          <a:r>
            <a:rPr lang="es-EC" b="1" spc="0" baseline="1517">
              <a:latin typeface="Calibri"/>
              <a:cs typeface="Calibri"/>
            </a:rPr>
            <a:t>GO</a:t>
          </a:r>
          <a:endParaRPr lang="es-EC" b="1" dirty="0">
            <a:latin typeface="Calibri"/>
            <a:cs typeface="Calibri"/>
          </a:endParaRPr>
        </a:p>
      </dgm:t>
    </dgm:pt>
    <dgm:pt modelId="{65F3B7B9-8011-4B2B-89EB-E9EC769161AC}" type="parTrans" cxnId="{56FA4BE0-0B4E-4860-9D36-2D96976E226B}">
      <dgm:prSet/>
      <dgm:spPr/>
      <dgm:t>
        <a:bodyPr/>
        <a:lstStyle/>
        <a:p>
          <a:endParaRPr lang="es-EC" b="1"/>
        </a:p>
      </dgm:t>
    </dgm:pt>
    <dgm:pt modelId="{4F63C908-73C7-4548-A508-D8FC888892E6}" type="sibTrans" cxnId="{56FA4BE0-0B4E-4860-9D36-2D96976E226B}">
      <dgm:prSet/>
      <dgm:spPr/>
      <dgm:t>
        <a:bodyPr/>
        <a:lstStyle/>
        <a:p>
          <a:endParaRPr lang="es-EC" b="1"/>
        </a:p>
      </dgm:t>
    </dgm:pt>
    <dgm:pt modelId="{7BF03F8B-94A4-47D2-9C71-730AA7EFCA9E}">
      <dgm:prSet/>
      <dgm:spPr/>
      <dgm:t>
        <a:bodyPr/>
        <a:lstStyle/>
        <a:p>
          <a:r>
            <a:rPr lang="es-EC" b="1" spc="0" baseline="1517">
              <a:latin typeface="Calibri"/>
              <a:cs typeface="Calibri"/>
            </a:rPr>
            <a:t>3</a:t>
          </a:r>
          <a:r>
            <a:rPr lang="es-EC" b="1" spc="4" baseline="1517">
              <a:latin typeface="Calibri"/>
              <a:cs typeface="Calibri"/>
            </a:rPr>
            <a:t>.</a:t>
          </a:r>
          <a:r>
            <a:rPr lang="es-EC" b="1" spc="0" baseline="1517">
              <a:latin typeface="Calibri"/>
              <a:cs typeface="Calibri"/>
            </a:rPr>
            <a:t>USO</a:t>
          </a:r>
          <a:endParaRPr lang="es-EC" b="1" dirty="0">
            <a:latin typeface="Calibri"/>
            <a:cs typeface="Calibri"/>
          </a:endParaRPr>
        </a:p>
      </dgm:t>
    </dgm:pt>
    <dgm:pt modelId="{281596C9-7769-44F3-A6EA-787C4B063099}" type="parTrans" cxnId="{BEFB562E-53C0-423F-B6F7-D92ED8F27A90}">
      <dgm:prSet/>
      <dgm:spPr/>
      <dgm:t>
        <a:bodyPr/>
        <a:lstStyle/>
        <a:p>
          <a:endParaRPr lang="es-EC" b="1"/>
        </a:p>
      </dgm:t>
    </dgm:pt>
    <dgm:pt modelId="{FE1EAEF0-64CB-4158-8916-288E55687FD2}" type="sibTrans" cxnId="{BEFB562E-53C0-423F-B6F7-D92ED8F27A90}">
      <dgm:prSet/>
      <dgm:spPr/>
      <dgm:t>
        <a:bodyPr/>
        <a:lstStyle/>
        <a:p>
          <a:endParaRPr lang="es-EC" b="1"/>
        </a:p>
      </dgm:t>
    </dgm:pt>
    <dgm:pt modelId="{815C74F1-E684-4545-9C7F-5BB3CAA9A68F}">
      <dgm:prSet/>
      <dgm:spPr/>
      <dgm:t>
        <a:bodyPr/>
        <a:lstStyle/>
        <a:p>
          <a:r>
            <a:rPr lang="es-EC" b="1" spc="0" baseline="1517">
              <a:latin typeface="Calibri"/>
              <a:cs typeface="Calibri"/>
            </a:rPr>
            <a:t>4</a:t>
          </a:r>
          <a:r>
            <a:rPr lang="es-EC" b="1" spc="4" baseline="1517">
              <a:latin typeface="Calibri"/>
              <a:cs typeface="Calibri"/>
            </a:rPr>
            <a:t>.</a:t>
          </a:r>
          <a:r>
            <a:rPr lang="es-EC" b="1" spc="0" baseline="1517">
              <a:latin typeface="Calibri"/>
              <a:cs typeface="Calibri"/>
            </a:rPr>
            <a:t>E</a:t>
          </a:r>
          <a:r>
            <a:rPr lang="es-EC" b="1" spc="-94" baseline="1517">
              <a:latin typeface="Calibri"/>
              <a:cs typeface="Calibri"/>
            </a:rPr>
            <a:t>X</a:t>
          </a:r>
          <a:r>
            <a:rPr lang="es-EC" b="1" spc="0" baseline="1517">
              <a:latin typeface="Calibri"/>
              <a:cs typeface="Calibri"/>
            </a:rPr>
            <a:t>ONER</a:t>
          </a:r>
          <a:r>
            <a:rPr lang="es-EC" b="1" spc="-9" baseline="1517">
              <a:latin typeface="Calibri"/>
              <a:cs typeface="Calibri"/>
            </a:rPr>
            <a:t>A</a:t>
          </a:r>
          <a:r>
            <a:rPr lang="es-EC" b="1" spc="0" baseline="1517">
              <a:latin typeface="Calibri"/>
              <a:cs typeface="Calibri"/>
            </a:rPr>
            <a:t>CI</a:t>
          </a:r>
          <a:r>
            <a:rPr lang="es-EC" b="1" spc="4" baseline="1517">
              <a:latin typeface="Calibri"/>
              <a:cs typeface="Calibri"/>
            </a:rPr>
            <a:t>Ó</a:t>
          </a:r>
          <a:r>
            <a:rPr lang="es-EC" b="1" spc="0" baseline="1517">
              <a:latin typeface="Calibri"/>
              <a:cs typeface="Calibri"/>
            </a:rPr>
            <a:t>N y</a:t>
          </a:r>
          <a:r>
            <a:rPr lang="es-EC" b="1" spc="0">
              <a:latin typeface="Calibri"/>
              <a:cs typeface="Calibri"/>
            </a:rPr>
            <a:t> REBAJA</a:t>
          </a:r>
          <a:endParaRPr lang="es-EC" b="1" dirty="0">
            <a:latin typeface="Calibri"/>
            <a:cs typeface="Calibri"/>
          </a:endParaRPr>
        </a:p>
      </dgm:t>
    </dgm:pt>
    <dgm:pt modelId="{0F945D8B-1229-4439-B5EA-3D2FFCE2E18B}" type="parTrans" cxnId="{0F160637-D21A-4C6E-B85E-657B2C2B81D7}">
      <dgm:prSet/>
      <dgm:spPr/>
      <dgm:t>
        <a:bodyPr/>
        <a:lstStyle/>
        <a:p>
          <a:endParaRPr lang="es-EC" b="1"/>
        </a:p>
      </dgm:t>
    </dgm:pt>
    <dgm:pt modelId="{56D207E0-4795-44F1-8D92-AED97CF2B979}" type="sibTrans" cxnId="{0F160637-D21A-4C6E-B85E-657B2C2B81D7}">
      <dgm:prSet/>
      <dgm:spPr/>
      <dgm:t>
        <a:bodyPr/>
        <a:lstStyle/>
        <a:p>
          <a:endParaRPr lang="es-EC" b="1"/>
        </a:p>
      </dgm:t>
    </dgm:pt>
    <dgm:pt modelId="{F6DB7590-2BD5-45CF-AF8F-89864DAD0F5A}">
      <dgm:prSet/>
      <dgm:spPr/>
      <dgm:t>
        <a:bodyPr/>
        <a:lstStyle/>
        <a:p>
          <a:r>
            <a:rPr lang="es-EC" b="1" spc="0" baseline="1517">
              <a:latin typeface="Calibri"/>
              <a:cs typeface="Calibri"/>
            </a:rPr>
            <a:t>5</a:t>
          </a:r>
          <a:r>
            <a:rPr lang="es-EC" b="1" spc="4" baseline="1517">
              <a:latin typeface="Calibri"/>
              <a:cs typeface="Calibri"/>
            </a:rPr>
            <a:t>.</a:t>
          </a:r>
          <a:r>
            <a:rPr lang="es-EC" b="1" spc="0" baseline="1517">
              <a:latin typeface="Calibri"/>
              <a:cs typeface="Calibri"/>
            </a:rPr>
            <a:t>DE</a:t>
          </a:r>
          <a:r>
            <a:rPr lang="es-EC" b="1" spc="-44" baseline="1517">
              <a:latin typeface="Calibri"/>
              <a:cs typeface="Calibri"/>
            </a:rPr>
            <a:t>V</a:t>
          </a:r>
          <a:r>
            <a:rPr lang="es-EC" b="1" spc="0" baseline="1517">
              <a:latin typeface="Calibri"/>
              <a:cs typeface="Calibri"/>
            </a:rPr>
            <a:t>O</a:t>
          </a:r>
          <a:r>
            <a:rPr lang="es-EC" b="1" spc="-64" baseline="1517">
              <a:latin typeface="Calibri"/>
              <a:cs typeface="Calibri"/>
            </a:rPr>
            <a:t>L</a:t>
          </a:r>
          <a:r>
            <a:rPr lang="es-EC" b="1" spc="0" baseline="1517">
              <a:latin typeface="Calibri"/>
              <a:cs typeface="Calibri"/>
            </a:rPr>
            <a:t>UCI</a:t>
          </a:r>
          <a:r>
            <a:rPr lang="es-EC" b="1" spc="9" baseline="1517">
              <a:latin typeface="Calibri"/>
              <a:cs typeface="Calibri"/>
            </a:rPr>
            <a:t>Ó</a:t>
          </a:r>
          <a:r>
            <a:rPr lang="es-EC" b="1" spc="0" baseline="1517">
              <a:latin typeface="Calibri"/>
              <a:cs typeface="Calibri"/>
            </a:rPr>
            <a:t>N</a:t>
          </a:r>
          <a:endParaRPr lang="es-EC" b="1" dirty="0">
            <a:latin typeface="Calibri"/>
            <a:cs typeface="Calibri"/>
          </a:endParaRPr>
        </a:p>
      </dgm:t>
    </dgm:pt>
    <dgm:pt modelId="{3DF1F35A-A27F-425B-89F2-308C28C5D0F1}" type="parTrans" cxnId="{7B902E10-3608-48EE-8D70-1546F2AFA341}">
      <dgm:prSet/>
      <dgm:spPr/>
      <dgm:t>
        <a:bodyPr/>
        <a:lstStyle/>
        <a:p>
          <a:endParaRPr lang="es-EC" b="1"/>
        </a:p>
      </dgm:t>
    </dgm:pt>
    <dgm:pt modelId="{4D43A23F-C190-4B08-9AF7-15924F342850}" type="sibTrans" cxnId="{7B902E10-3608-48EE-8D70-1546F2AFA341}">
      <dgm:prSet/>
      <dgm:spPr/>
      <dgm:t>
        <a:bodyPr/>
        <a:lstStyle/>
        <a:p>
          <a:endParaRPr lang="es-EC" b="1"/>
        </a:p>
      </dgm:t>
    </dgm:pt>
    <dgm:pt modelId="{5BD216DD-45B6-4D1F-ACD5-084EDA6B5B8C}" type="pres">
      <dgm:prSet presAssocID="{B0C13CB4-82A7-492F-B2ED-856B9709B3AA}" presName="Name0" presStyleCnt="0">
        <dgm:presLayoutVars>
          <dgm:dir/>
          <dgm:resizeHandles val="exact"/>
        </dgm:presLayoutVars>
      </dgm:prSet>
      <dgm:spPr/>
    </dgm:pt>
    <dgm:pt modelId="{A758F574-7809-4383-B482-880761354159}" type="pres">
      <dgm:prSet presAssocID="{B0C13CB4-82A7-492F-B2ED-856B9709B3AA}" presName="cycle" presStyleCnt="0"/>
      <dgm:spPr/>
    </dgm:pt>
    <dgm:pt modelId="{B39EB275-91B6-4204-9728-0C914B19F8A9}" type="pres">
      <dgm:prSet presAssocID="{07934783-F3E1-4286-A8AD-C306B2ED293F}" presName="nodeFirstNode" presStyleLbl="node1" presStyleIdx="0" presStyleCnt="5">
        <dgm:presLayoutVars>
          <dgm:bulletEnabled val="1"/>
        </dgm:presLayoutVars>
      </dgm:prSet>
      <dgm:spPr/>
    </dgm:pt>
    <dgm:pt modelId="{335615ED-491D-474D-A19D-744D2FD35B78}" type="pres">
      <dgm:prSet presAssocID="{27668031-4DC8-4AD0-9EB8-D6CEF795E72C}" presName="sibTransFirstNode" presStyleLbl="bgShp" presStyleIdx="0" presStyleCnt="1"/>
      <dgm:spPr/>
    </dgm:pt>
    <dgm:pt modelId="{E88F2109-1CFC-4302-8DFE-742755CD9206}" type="pres">
      <dgm:prSet presAssocID="{79E177FC-43FB-4310-99B0-047E0AE88726}" presName="nodeFollowingNodes" presStyleLbl="node1" presStyleIdx="1" presStyleCnt="5">
        <dgm:presLayoutVars>
          <dgm:bulletEnabled val="1"/>
        </dgm:presLayoutVars>
      </dgm:prSet>
      <dgm:spPr/>
    </dgm:pt>
    <dgm:pt modelId="{BFC0ED1C-0416-4379-965F-DD5D760F6E1D}" type="pres">
      <dgm:prSet presAssocID="{7BF03F8B-94A4-47D2-9C71-730AA7EFCA9E}" presName="nodeFollowingNodes" presStyleLbl="node1" presStyleIdx="2" presStyleCnt="5">
        <dgm:presLayoutVars>
          <dgm:bulletEnabled val="1"/>
        </dgm:presLayoutVars>
      </dgm:prSet>
      <dgm:spPr/>
    </dgm:pt>
    <dgm:pt modelId="{45CE20D3-691B-477F-A6C3-A8F128C18B44}" type="pres">
      <dgm:prSet presAssocID="{815C74F1-E684-4545-9C7F-5BB3CAA9A68F}" presName="nodeFollowingNodes" presStyleLbl="node1" presStyleIdx="3" presStyleCnt="5">
        <dgm:presLayoutVars>
          <dgm:bulletEnabled val="1"/>
        </dgm:presLayoutVars>
      </dgm:prSet>
      <dgm:spPr/>
    </dgm:pt>
    <dgm:pt modelId="{697361BF-125D-48B8-8720-797B4DA708CF}" type="pres">
      <dgm:prSet presAssocID="{F6DB7590-2BD5-45CF-AF8F-89864DAD0F5A}" presName="nodeFollowingNodes" presStyleLbl="node1" presStyleIdx="4" presStyleCnt="5">
        <dgm:presLayoutVars>
          <dgm:bulletEnabled val="1"/>
        </dgm:presLayoutVars>
      </dgm:prSet>
      <dgm:spPr/>
    </dgm:pt>
  </dgm:ptLst>
  <dgm:cxnLst>
    <dgm:cxn modelId="{7B902E10-3608-48EE-8D70-1546F2AFA341}" srcId="{B0C13CB4-82A7-492F-B2ED-856B9709B3AA}" destId="{F6DB7590-2BD5-45CF-AF8F-89864DAD0F5A}" srcOrd="4" destOrd="0" parTransId="{3DF1F35A-A27F-425B-89F2-308C28C5D0F1}" sibTransId="{4D43A23F-C190-4B08-9AF7-15924F342850}"/>
    <dgm:cxn modelId="{CEEA4510-8B14-4DC3-B836-C5EAB36C8F22}" type="presOf" srcId="{815C74F1-E684-4545-9C7F-5BB3CAA9A68F}" destId="{45CE20D3-691B-477F-A6C3-A8F128C18B44}" srcOrd="0" destOrd="0" presId="urn:microsoft.com/office/officeart/2005/8/layout/cycle3"/>
    <dgm:cxn modelId="{6FB70E1F-A5D9-4D85-92A9-417568322748}" type="presOf" srcId="{79E177FC-43FB-4310-99B0-047E0AE88726}" destId="{E88F2109-1CFC-4302-8DFE-742755CD9206}" srcOrd="0" destOrd="0" presId="urn:microsoft.com/office/officeart/2005/8/layout/cycle3"/>
    <dgm:cxn modelId="{78DFE723-3D7F-43D5-8A52-610E10C2A86D}" type="presOf" srcId="{07934783-F3E1-4286-A8AD-C306B2ED293F}" destId="{B39EB275-91B6-4204-9728-0C914B19F8A9}" srcOrd="0" destOrd="0" presId="urn:microsoft.com/office/officeart/2005/8/layout/cycle3"/>
    <dgm:cxn modelId="{BEFB562E-53C0-423F-B6F7-D92ED8F27A90}" srcId="{B0C13CB4-82A7-492F-B2ED-856B9709B3AA}" destId="{7BF03F8B-94A4-47D2-9C71-730AA7EFCA9E}" srcOrd="2" destOrd="0" parTransId="{281596C9-7769-44F3-A6EA-787C4B063099}" sibTransId="{FE1EAEF0-64CB-4158-8916-288E55687FD2}"/>
    <dgm:cxn modelId="{0F160637-D21A-4C6E-B85E-657B2C2B81D7}" srcId="{B0C13CB4-82A7-492F-B2ED-856B9709B3AA}" destId="{815C74F1-E684-4545-9C7F-5BB3CAA9A68F}" srcOrd="3" destOrd="0" parTransId="{0F945D8B-1229-4439-B5EA-3D2FFCE2E18B}" sibTransId="{56D207E0-4795-44F1-8D92-AED97CF2B979}"/>
    <dgm:cxn modelId="{81DCC27A-273C-492F-A200-5452DB7448D4}" type="presOf" srcId="{B0C13CB4-82A7-492F-B2ED-856B9709B3AA}" destId="{5BD216DD-45B6-4D1F-ACD5-084EDA6B5B8C}" srcOrd="0" destOrd="0" presId="urn:microsoft.com/office/officeart/2005/8/layout/cycle3"/>
    <dgm:cxn modelId="{7D8739AD-B665-479F-8316-063D8902C37E}" type="presOf" srcId="{27668031-4DC8-4AD0-9EB8-D6CEF795E72C}" destId="{335615ED-491D-474D-A19D-744D2FD35B78}" srcOrd="0" destOrd="0" presId="urn:microsoft.com/office/officeart/2005/8/layout/cycle3"/>
    <dgm:cxn modelId="{995907B0-69E8-4C23-8950-D71D7E0F1989}" srcId="{B0C13CB4-82A7-492F-B2ED-856B9709B3AA}" destId="{07934783-F3E1-4286-A8AD-C306B2ED293F}" srcOrd="0" destOrd="0" parTransId="{7978E113-F88D-4366-AF9F-BC8783165C1C}" sibTransId="{27668031-4DC8-4AD0-9EB8-D6CEF795E72C}"/>
    <dgm:cxn modelId="{56FA4BE0-0B4E-4860-9D36-2D96976E226B}" srcId="{B0C13CB4-82A7-492F-B2ED-856B9709B3AA}" destId="{79E177FC-43FB-4310-99B0-047E0AE88726}" srcOrd="1" destOrd="0" parTransId="{65F3B7B9-8011-4B2B-89EB-E9EC769161AC}" sibTransId="{4F63C908-73C7-4548-A508-D8FC888892E6}"/>
    <dgm:cxn modelId="{7A12EBE5-1F27-437C-B5F3-28BB0A30D85D}" type="presOf" srcId="{7BF03F8B-94A4-47D2-9C71-730AA7EFCA9E}" destId="{BFC0ED1C-0416-4379-965F-DD5D760F6E1D}" srcOrd="0" destOrd="0" presId="urn:microsoft.com/office/officeart/2005/8/layout/cycle3"/>
    <dgm:cxn modelId="{7F371EF7-A351-41F8-B412-5AEFE85F7EB6}" type="presOf" srcId="{F6DB7590-2BD5-45CF-AF8F-89864DAD0F5A}" destId="{697361BF-125D-48B8-8720-797B4DA708CF}" srcOrd="0" destOrd="0" presId="urn:microsoft.com/office/officeart/2005/8/layout/cycle3"/>
    <dgm:cxn modelId="{38743DC3-4074-4883-88C5-B4A20BA0DE66}" type="presParOf" srcId="{5BD216DD-45B6-4D1F-ACD5-084EDA6B5B8C}" destId="{A758F574-7809-4383-B482-880761354159}" srcOrd="0" destOrd="0" presId="urn:microsoft.com/office/officeart/2005/8/layout/cycle3"/>
    <dgm:cxn modelId="{364E9AF3-8B39-4BB9-ACDD-A67B70962F7F}" type="presParOf" srcId="{A758F574-7809-4383-B482-880761354159}" destId="{B39EB275-91B6-4204-9728-0C914B19F8A9}" srcOrd="0" destOrd="0" presId="urn:microsoft.com/office/officeart/2005/8/layout/cycle3"/>
    <dgm:cxn modelId="{F2AE3ECC-B962-4E8D-A835-5385822C78C7}" type="presParOf" srcId="{A758F574-7809-4383-B482-880761354159}" destId="{335615ED-491D-474D-A19D-744D2FD35B78}" srcOrd="1" destOrd="0" presId="urn:microsoft.com/office/officeart/2005/8/layout/cycle3"/>
    <dgm:cxn modelId="{5907746B-C374-4250-AAB7-41FB3ACFFD71}" type="presParOf" srcId="{A758F574-7809-4383-B482-880761354159}" destId="{E88F2109-1CFC-4302-8DFE-742755CD9206}" srcOrd="2" destOrd="0" presId="urn:microsoft.com/office/officeart/2005/8/layout/cycle3"/>
    <dgm:cxn modelId="{8B802D99-1983-4E01-817C-361770811F4A}" type="presParOf" srcId="{A758F574-7809-4383-B482-880761354159}" destId="{BFC0ED1C-0416-4379-965F-DD5D760F6E1D}" srcOrd="3" destOrd="0" presId="urn:microsoft.com/office/officeart/2005/8/layout/cycle3"/>
    <dgm:cxn modelId="{F0B5428A-2B5D-4CFC-8762-AB0FDCA53900}" type="presParOf" srcId="{A758F574-7809-4383-B482-880761354159}" destId="{45CE20D3-691B-477F-A6C3-A8F128C18B44}" srcOrd="4" destOrd="0" presId="urn:microsoft.com/office/officeart/2005/8/layout/cycle3"/>
    <dgm:cxn modelId="{9C96C513-FDDA-49C6-97C9-3AE0AEDCFD27}" type="presParOf" srcId="{A758F574-7809-4383-B482-880761354159}" destId="{697361BF-125D-48B8-8720-797B4DA708CF}"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34A46FB-44F6-489E-96E7-5090129D027B}" type="doc">
      <dgm:prSet loTypeId="urn:microsoft.com/office/officeart/2005/8/layout/chevron2" loCatId="process" qsTypeId="urn:microsoft.com/office/officeart/2005/8/quickstyle/3d2" qsCatId="3D" csTypeId="urn:microsoft.com/office/officeart/2005/8/colors/colorful1" csCatId="colorful" phldr="1"/>
      <dgm:spPr/>
      <dgm:t>
        <a:bodyPr/>
        <a:lstStyle/>
        <a:p>
          <a:endParaRPr lang="es-EC"/>
        </a:p>
      </dgm:t>
    </dgm:pt>
    <dgm:pt modelId="{2FF039E9-131A-40D1-9278-09BCF0377264}">
      <dgm:prSet/>
      <dgm:spPr/>
      <dgm:t>
        <a:bodyPr/>
        <a:lstStyle/>
        <a:p>
          <a:r>
            <a:rPr lang="es-EC" b="1" i="1" u="sng" dirty="0">
              <a:solidFill>
                <a:srgbClr val="000000"/>
              </a:solidFill>
            </a:rPr>
            <a:t>Matriz:</a:t>
          </a:r>
          <a:endParaRPr lang="es-EC" b="1" dirty="0">
            <a:solidFill>
              <a:srgbClr val="000000"/>
            </a:solidFill>
          </a:endParaRPr>
        </a:p>
      </dgm:t>
    </dgm:pt>
    <dgm:pt modelId="{55F614C5-147C-4693-A8F9-4D23C7C3DAE6}" type="parTrans" cxnId="{506EFBA5-C00A-4A14-8B93-C8994363F034}">
      <dgm:prSet/>
      <dgm:spPr/>
      <dgm:t>
        <a:bodyPr/>
        <a:lstStyle/>
        <a:p>
          <a:endParaRPr lang="es-EC">
            <a:solidFill>
              <a:srgbClr val="000000"/>
            </a:solidFill>
          </a:endParaRPr>
        </a:p>
      </dgm:t>
    </dgm:pt>
    <dgm:pt modelId="{0FB53812-203C-4090-87CC-4DBA0C6FBCE0}" type="sibTrans" cxnId="{506EFBA5-C00A-4A14-8B93-C8994363F034}">
      <dgm:prSet/>
      <dgm:spPr/>
      <dgm:t>
        <a:bodyPr/>
        <a:lstStyle/>
        <a:p>
          <a:endParaRPr lang="es-EC">
            <a:solidFill>
              <a:srgbClr val="000000"/>
            </a:solidFill>
          </a:endParaRPr>
        </a:p>
      </dgm:t>
    </dgm:pt>
    <dgm:pt modelId="{2F7C9000-89BE-41F2-962A-FFC05C3A5F9D}">
      <dgm:prSet/>
      <dgm:spPr/>
      <dgm:t>
        <a:bodyPr/>
        <a:lstStyle/>
        <a:p>
          <a:r>
            <a:rPr lang="es-EC" b="1" i="1" u="sng" dirty="0">
              <a:solidFill>
                <a:srgbClr val="000000"/>
              </a:solidFill>
            </a:rPr>
            <a:t>Filial:</a:t>
          </a:r>
          <a:endParaRPr lang="es-EC" b="1" dirty="0">
            <a:solidFill>
              <a:srgbClr val="000000"/>
            </a:solidFill>
          </a:endParaRPr>
        </a:p>
      </dgm:t>
    </dgm:pt>
    <dgm:pt modelId="{4ECA20DB-8D6C-415F-8359-44F5110B9B18}" type="parTrans" cxnId="{438983EF-3B28-400F-906C-5390977F5B20}">
      <dgm:prSet/>
      <dgm:spPr/>
      <dgm:t>
        <a:bodyPr/>
        <a:lstStyle/>
        <a:p>
          <a:endParaRPr lang="es-EC">
            <a:solidFill>
              <a:srgbClr val="000000"/>
            </a:solidFill>
          </a:endParaRPr>
        </a:p>
      </dgm:t>
    </dgm:pt>
    <dgm:pt modelId="{247A2CF3-3C25-47C7-91BB-8E7297AF667C}" type="sibTrans" cxnId="{438983EF-3B28-400F-906C-5390977F5B20}">
      <dgm:prSet/>
      <dgm:spPr/>
      <dgm:t>
        <a:bodyPr/>
        <a:lstStyle/>
        <a:p>
          <a:endParaRPr lang="es-EC">
            <a:solidFill>
              <a:srgbClr val="000000"/>
            </a:solidFill>
          </a:endParaRPr>
        </a:p>
      </dgm:t>
    </dgm:pt>
    <dgm:pt modelId="{8607BF95-33B4-4667-84BC-B8AC81BDB641}">
      <dgm:prSet/>
      <dgm:spPr/>
      <dgm:t>
        <a:bodyPr/>
        <a:lstStyle/>
        <a:p>
          <a:r>
            <a:rPr lang="es-EC" b="1" i="1" u="sng" dirty="0">
              <a:solidFill>
                <a:srgbClr val="000000"/>
              </a:solidFill>
            </a:rPr>
            <a:t>Subsidiaria:</a:t>
          </a:r>
          <a:endParaRPr lang="es-EC" b="1" dirty="0">
            <a:solidFill>
              <a:srgbClr val="000000"/>
            </a:solidFill>
          </a:endParaRPr>
        </a:p>
      </dgm:t>
    </dgm:pt>
    <dgm:pt modelId="{15F0FA7E-8CC8-4D0B-8549-1F20D36B1CE1}" type="parTrans" cxnId="{F7A32686-F834-40F5-90F7-6DFE7867559F}">
      <dgm:prSet/>
      <dgm:spPr/>
      <dgm:t>
        <a:bodyPr/>
        <a:lstStyle/>
        <a:p>
          <a:endParaRPr lang="es-EC">
            <a:solidFill>
              <a:srgbClr val="000000"/>
            </a:solidFill>
          </a:endParaRPr>
        </a:p>
      </dgm:t>
    </dgm:pt>
    <dgm:pt modelId="{0B48C733-58CD-4876-8FAA-7D0CD49E5DC3}" type="sibTrans" cxnId="{F7A32686-F834-40F5-90F7-6DFE7867559F}">
      <dgm:prSet/>
      <dgm:spPr/>
      <dgm:t>
        <a:bodyPr/>
        <a:lstStyle/>
        <a:p>
          <a:endParaRPr lang="es-EC">
            <a:solidFill>
              <a:srgbClr val="000000"/>
            </a:solidFill>
          </a:endParaRPr>
        </a:p>
      </dgm:t>
    </dgm:pt>
    <dgm:pt modelId="{1D33E379-FB13-48E4-92C8-684DE600951E}">
      <dgm:prSet/>
      <dgm:spPr/>
      <dgm:t>
        <a:bodyPr/>
        <a:lstStyle/>
        <a:p>
          <a:r>
            <a:rPr lang="es-EC">
              <a:solidFill>
                <a:srgbClr val="000000"/>
              </a:solidFill>
            </a:rPr>
            <a:t>Empresa Madre</a:t>
          </a:r>
        </a:p>
      </dgm:t>
    </dgm:pt>
    <dgm:pt modelId="{57733519-8BB9-497E-BDE9-EBD8E5A97FD7}" type="parTrans" cxnId="{F44154CD-3C5B-477B-8676-BA3DC79AE2E4}">
      <dgm:prSet/>
      <dgm:spPr/>
      <dgm:t>
        <a:bodyPr/>
        <a:lstStyle/>
        <a:p>
          <a:endParaRPr lang="es-EC">
            <a:solidFill>
              <a:srgbClr val="000000"/>
            </a:solidFill>
          </a:endParaRPr>
        </a:p>
      </dgm:t>
    </dgm:pt>
    <dgm:pt modelId="{EBB1A892-72FE-4FCD-9E57-F2E140A0967E}" type="sibTrans" cxnId="{F44154CD-3C5B-477B-8676-BA3DC79AE2E4}">
      <dgm:prSet/>
      <dgm:spPr/>
      <dgm:t>
        <a:bodyPr/>
        <a:lstStyle/>
        <a:p>
          <a:endParaRPr lang="es-EC">
            <a:solidFill>
              <a:srgbClr val="000000"/>
            </a:solidFill>
          </a:endParaRPr>
        </a:p>
      </dgm:t>
    </dgm:pt>
    <dgm:pt modelId="{4A1C1042-C0D3-4887-936F-A4AD9472A205}">
      <dgm:prSet/>
      <dgm:spPr/>
      <dgm:t>
        <a:bodyPr/>
        <a:lstStyle/>
        <a:p>
          <a:r>
            <a:rPr lang="es-EC">
              <a:solidFill>
                <a:srgbClr val="000000"/>
              </a:solidFill>
            </a:rPr>
            <a:t>Es aquella empresa que es controlada directamente por otra empresa que se denomina empresa matriz o empresa madre, sin utilización de intermediarios</a:t>
          </a:r>
        </a:p>
      </dgm:t>
    </dgm:pt>
    <dgm:pt modelId="{C9578DC1-0804-4CB3-855F-57D6412A9991}" type="parTrans" cxnId="{CE71AF8B-6F58-4064-8B64-56B7AA6196D3}">
      <dgm:prSet/>
      <dgm:spPr/>
      <dgm:t>
        <a:bodyPr/>
        <a:lstStyle/>
        <a:p>
          <a:endParaRPr lang="es-EC">
            <a:solidFill>
              <a:srgbClr val="000000"/>
            </a:solidFill>
          </a:endParaRPr>
        </a:p>
      </dgm:t>
    </dgm:pt>
    <dgm:pt modelId="{254321B6-0B42-49E8-A684-4954740B688F}" type="sibTrans" cxnId="{CE71AF8B-6F58-4064-8B64-56B7AA6196D3}">
      <dgm:prSet/>
      <dgm:spPr/>
      <dgm:t>
        <a:bodyPr/>
        <a:lstStyle/>
        <a:p>
          <a:endParaRPr lang="es-EC">
            <a:solidFill>
              <a:srgbClr val="000000"/>
            </a:solidFill>
          </a:endParaRPr>
        </a:p>
      </dgm:t>
    </dgm:pt>
    <dgm:pt modelId="{688076E1-2009-4A17-BB50-2183E0F642C3}">
      <dgm:prSet/>
      <dgm:spPr/>
      <dgm:t>
        <a:bodyPr/>
        <a:lstStyle/>
        <a:p>
          <a:r>
            <a:rPr lang="es-EC">
              <a:solidFill>
                <a:srgbClr val="000000"/>
              </a:solidFill>
            </a:rPr>
            <a:t>Empresa </a:t>
          </a:r>
          <a:r>
            <a:rPr lang="es-EC" dirty="0">
              <a:solidFill>
                <a:srgbClr val="000000"/>
              </a:solidFill>
            </a:rPr>
            <a:t>controlada por otra empresa, Sociedad o conjunto de sociedades que pertenecen a otra empresa o persona jurídica dominante. </a:t>
          </a:r>
          <a:r>
            <a:rPr lang="es-EC">
              <a:solidFill>
                <a:srgbClr val="000000"/>
              </a:solidFill>
            </a:rPr>
            <a:t>Cuando la empresa es controlada por intermedio de otra empresa</a:t>
          </a:r>
        </a:p>
      </dgm:t>
    </dgm:pt>
    <dgm:pt modelId="{4FC320BB-15DF-471C-9466-AC14820AE0C9}" type="parTrans" cxnId="{1A5C4C87-B611-487A-898A-89AD7A745330}">
      <dgm:prSet/>
      <dgm:spPr/>
      <dgm:t>
        <a:bodyPr/>
        <a:lstStyle/>
        <a:p>
          <a:endParaRPr lang="es-EC">
            <a:solidFill>
              <a:srgbClr val="000000"/>
            </a:solidFill>
          </a:endParaRPr>
        </a:p>
      </dgm:t>
    </dgm:pt>
    <dgm:pt modelId="{4E561240-34B9-481F-887D-BA02F29849B5}" type="sibTrans" cxnId="{1A5C4C87-B611-487A-898A-89AD7A745330}">
      <dgm:prSet/>
      <dgm:spPr/>
      <dgm:t>
        <a:bodyPr/>
        <a:lstStyle/>
        <a:p>
          <a:endParaRPr lang="es-EC">
            <a:solidFill>
              <a:srgbClr val="000000"/>
            </a:solidFill>
          </a:endParaRPr>
        </a:p>
      </dgm:t>
    </dgm:pt>
    <dgm:pt modelId="{A785EEB8-E8E4-44E8-B0E7-E30E7D117B2A}" type="pres">
      <dgm:prSet presAssocID="{934A46FB-44F6-489E-96E7-5090129D027B}" presName="linearFlow" presStyleCnt="0">
        <dgm:presLayoutVars>
          <dgm:dir/>
          <dgm:animLvl val="lvl"/>
          <dgm:resizeHandles val="exact"/>
        </dgm:presLayoutVars>
      </dgm:prSet>
      <dgm:spPr/>
    </dgm:pt>
    <dgm:pt modelId="{B354EDD8-BF5B-44EB-8A00-0928FE511BD6}" type="pres">
      <dgm:prSet presAssocID="{2FF039E9-131A-40D1-9278-09BCF0377264}" presName="composite" presStyleCnt="0"/>
      <dgm:spPr/>
    </dgm:pt>
    <dgm:pt modelId="{22B33C0A-C167-4931-AC13-2B8F0A42AD7B}" type="pres">
      <dgm:prSet presAssocID="{2FF039E9-131A-40D1-9278-09BCF0377264}" presName="parentText" presStyleLbl="alignNode1" presStyleIdx="0" presStyleCnt="3">
        <dgm:presLayoutVars>
          <dgm:chMax val="1"/>
          <dgm:bulletEnabled val="1"/>
        </dgm:presLayoutVars>
      </dgm:prSet>
      <dgm:spPr/>
    </dgm:pt>
    <dgm:pt modelId="{3616F44A-A236-4A59-86C7-7D4BE914BB45}" type="pres">
      <dgm:prSet presAssocID="{2FF039E9-131A-40D1-9278-09BCF0377264}" presName="descendantText" presStyleLbl="alignAcc1" presStyleIdx="0" presStyleCnt="3">
        <dgm:presLayoutVars>
          <dgm:bulletEnabled val="1"/>
        </dgm:presLayoutVars>
      </dgm:prSet>
      <dgm:spPr/>
    </dgm:pt>
    <dgm:pt modelId="{D9BC60AB-2E3E-4AE5-BEF8-348BAF970E7B}" type="pres">
      <dgm:prSet presAssocID="{0FB53812-203C-4090-87CC-4DBA0C6FBCE0}" presName="sp" presStyleCnt="0"/>
      <dgm:spPr/>
    </dgm:pt>
    <dgm:pt modelId="{B5B0E223-AF12-4ED7-ACD8-19EA07DEFD48}" type="pres">
      <dgm:prSet presAssocID="{2F7C9000-89BE-41F2-962A-FFC05C3A5F9D}" presName="composite" presStyleCnt="0"/>
      <dgm:spPr/>
    </dgm:pt>
    <dgm:pt modelId="{CC1E8EDD-8890-4CC3-B01D-1F7D7B3F7160}" type="pres">
      <dgm:prSet presAssocID="{2F7C9000-89BE-41F2-962A-FFC05C3A5F9D}" presName="parentText" presStyleLbl="alignNode1" presStyleIdx="1" presStyleCnt="3">
        <dgm:presLayoutVars>
          <dgm:chMax val="1"/>
          <dgm:bulletEnabled val="1"/>
        </dgm:presLayoutVars>
      </dgm:prSet>
      <dgm:spPr/>
    </dgm:pt>
    <dgm:pt modelId="{5C8E39F8-5915-4ADB-933D-ADD97120CBA2}" type="pres">
      <dgm:prSet presAssocID="{2F7C9000-89BE-41F2-962A-FFC05C3A5F9D}" presName="descendantText" presStyleLbl="alignAcc1" presStyleIdx="1" presStyleCnt="3">
        <dgm:presLayoutVars>
          <dgm:bulletEnabled val="1"/>
        </dgm:presLayoutVars>
      </dgm:prSet>
      <dgm:spPr/>
    </dgm:pt>
    <dgm:pt modelId="{000956B1-D585-446B-91C1-93EBEB006A1F}" type="pres">
      <dgm:prSet presAssocID="{247A2CF3-3C25-47C7-91BB-8E7297AF667C}" presName="sp" presStyleCnt="0"/>
      <dgm:spPr/>
    </dgm:pt>
    <dgm:pt modelId="{C3EF4B7F-8026-473B-BA71-916FA94A40C9}" type="pres">
      <dgm:prSet presAssocID="{8607BF95-33B4-4667-84BC-B8AC81BDB641}" presName="composite" presStyleCnt="0"/>
      <dgm:spPr/>
    </dgm:pt>
    <dgm:pt modelId="{F3901E64-AD3D-4C29-846B-7379BA82379E}" type="pres">
      <dgm:prSet presAssocID="{8607BF95-33B4-4667-84BC-B8AC81BDB641}" presName="parentText" presStyleLbl="alignNode1" presStyleIdx="2" presStyleCnt="3">
        <dgm:presLayoutVars>
          <dgm:chMax val="1"/>
          <dgm:bulletEnabled val="1"/>
        </dgm:presLayoutVars>
      </dgm:prSet>
      <dgm:spPr/>
    </dgm:pt>
    <dgm:pt modelId="{81689799-2772-4FAE-9277-8965FFAFA92C}" type="pres">
      <dgm:prSet presAssocID="{8607BF95-33B4-4667-84BC-B8AC81BDB641}" presName="descendantText" presStyleLbl="alignAcc1" presStyleIdx="2" presStyleCnt="3">
        <dgm:presLayoutVars>
          <dgm:bulletEnabled val="1"/>
        </dgm:presLayoutVars>
      </dgm:prSet>
      <dgm:spPr/>
    </dgm:pt>
  </dgm:ptLst>
  <dgm:cxnLst>
    <dgm:cxn modelId="{C7754608-0E5C-438F-A7AD-9A3D55BAA94A}" type="presOf" srcId="{934A46FB-44F6-489E-96E7-5090129D027B}" destId="{A785EEB8-E8E4-44E8-B0E7-E30E7D117B2A}" srcOrd="0" destOrd="0" presId="urn:microsoft.com/office/officeart/2005/8/layout/chevron2"/>
    <dgm:cxn modelId="{F224AB0C-C2B6-499D-B59E-C69500DD2F44}" type="presOf" srcId="{2FF039E9-131A-40D1-9278-09BCF0377264}" destId="{22B33C0A-C167-4931-AC13-2B8F0A42AD7B}" srcOrd="0" destOrd="0" presId="urn:microsoft.com/office/officeart/2005/8/layout/chevron2"/>
    <dgm:cxn modelId="{E17E331D-DF59-4249-BD1E-6C0E4AA5B163}" type="presOf" srcId="{8607BF95-33B4-4667-84BC-B8AC81BDB641}" destId="{F3901E64-AD3D-4C29-846B-7379BA82379E}" srcOrd="0" destOrd="0" presId="urn:microsoft.com/office/officeart/2005/8/layout/chevron2"/>
    <dgm:cxn modelId="{DE2FA133-1CE9-46F1-BFDC-BE38B068C15D}" type="presOf" srcId="{4A1C1042-C0D3-4887-936F-A4AD9472A205}" destId="{5C8E39F8-5915-4ADB-933D-ADD97120CBA2}" srcOrd="0" destOrd="0" presId="urn:microsoft.com/office/officeart/2005/8/layout/chevron2"/>
    <dgm:cxn modelId="{33E6F37B-CCBA-4904-B0C7-7EE39BBEDE4F}" type="presOf" srcId="{1D33E379-FB13-48E4-92C8-684DE600951E}" destId="{3616F44A-A236-4A59-86C7-7D4BE914BB45}" srcOrd="0" destOrd="0" presId="urn:microsoft.com/office/officeart/2005/8/layout/chevron2"/>
    <dgm:cxn modelId="{F7A32686-F834-40F5-90F7-6DFE7867559F}" srcId="{934A46FB-44F6-489E-96E7-5090129D027B}" destId="{8607BF95-33B4-4667-84BC-B8AC81BDB641}" srcOrd="2" destOrd="0" parTransId="{15F0FA7E-8CC8-4D0B-8549-1F20D36B1CE1}" sibTransId="{0B48C733-58CD-4876-8FAA-7D0CD49E5DC3}"/>
    <dgm:cxn modelId="{1A5C4C87-B611-487A-898A-89AD7A745330}" srcId="{8607BF95-33B4-4667-84BC-B8AC81BDB641}" destId="{688076E1-2009-4A17-BB50-2183E0F642C3}" srcOrd="0" destOrd="0" parTransId="{4FC320BB-15DF-471C-9466-AC14820AE0C9}" sibTransId="{4E561240-34B9-481F-887D-BA02F29849B5}"/>
    <dgm:cxn modelId="{CE71AF8B-6F58-4064-8B64-56B7AA6196D3}" srcId="{2F7C9000-89BE-41F2-962A-FFC05C3A5F9D}" destId="{4A1C1042-C0D3-4887-936F-A4AD9472A205}" srcOrd="0" destOrd="0" parTransId="{C9578DC1-0804-4CB3-855F-57D6412A9991}" sibTransId="{254321B6-0B42-49E8-A684-4954740B688F}"/>
    <dgm:cxn modelId="{56F4BF92-F640-4697-824A-7ECD6862C39A}" type="presOf" srcId="{2F7C9000-89BE-41F2-962A-FFC05C3A5F9D}" destId="{CC1E8EDD-8890-4CC3-B01D-1F7D7B3F7160}" srcOrd="0" destOrd="0" presId="urn:microsoft.com/office/officeart/2005/8/layout/chevron2"/>
    <dgm:cxn modelId="{506EFBA5-C00A-4A14-8B93-C8994363F034}" srcId="{934A46FB-44F6-489E-96E7-5090129D027B}" destId="{2FF039E9-131A-40D1-9278-09BCF0377264}" srcOrd="0" destOrd="0" parTransId="{55F614C5-147C-4693-A8F9-4D23C7C3DAE6}" sibTransId="{0FB53812-203C-4090-87CC-4DBA0C6FBCE0}"/>
    <dgm:cxn modelId="{6F6013A9-CFF2-4353-B461-025C1E2D6631}" type="presOf" srcId="{688076E1-2009-4A17-BB50-2183E0F642C3}" destId="{81689799-2772-4FAE-9277-8965FFAFA92C}" srcOrd="0" destOrd="0" presId="urn:microsoft.com/office/officeart/2005/8/layout/chevron2"/>
    <dgm:cxn modelId="{F44154CD-3C5B-477B-8676-BA3DC79AE2E4}" srcId="{2FF039E9-131A-40D1-9278-09BCF0377264}" destId="{1D33E379-FB13-48E4-92C8-684DE600951E}" srcOrd="0" destOrd="0" parTransId="{57733519-8BB9-497E-BDE9-EBD8E5A97FD7}" sibTransId="{EBB1A892-72FE-4FCD-9E57-F2E140A0967E}"/>
    <dgm:cxn modelId="{438983EF-3B28-400F-906C-5390977F5B20}" srcId="{934A46FB-44F6-489E-96E7-5090129D027B}" destId="{2F7C9000-89BE-41F2-962A-FFC05C3A5F9D}" srcOrd="1" destOrd="0" parTransId="{4ECA20DB-8D6C-415F-8359-44F5110B9B18}" sibTransId="{247A2CF3-3C25-47C7-91BB-8E7297AF667C}"/>
    <dgm:cxn modelId="{9925FB03-631B-466B-A40E-4615637823EC}" type="presParOf" srcId="{A785EEB8-E8E4-44E8-B0E7-E30E7D117B2A}" destId="{B354EDD8-BF5B-44EB-8A00-0928FE511BD6}" srcOrd="0" destOrd="0" presId="urn:microsoft.com/office/officeart/2005/8/layout/chevron2"/>
    <dgm:cxn modelId="{F64E0C80-74CE-45C8-878F-14EAE31A73BE}" type="presParOf" srcId="{B354EDD8-BF5B-44EB-8A00-0928FE511BD6}" destId="{22B33C0A-C167-4931-AC13-2B8F0A42AD7B}" srcOrd="0" destOrd="0" presId="urn:microsoft.com/office/officeart/2005/8/layout/chevron2"/>
    <dgm:cxn modelId="{07A0200D-1C3A-4517-9842-CF501DA9E3A1}" type="presParOf" srcId="{B354EDD8-BF5B-44EB-8A00-0928FE511BD6}" destId="{3616F44A-A236-4A59-86C7-7D4BE914BB45}" srcOrd="1" destOrd="0" presId="urn:microsoft.com/office/officeart/2005/8/layout/chevron2"/>
    <dgm:cxn modelId="{3EF26B73-81A9-49C0-BC54-225D4B16ED0E}" type="presParOf" srcId="{A785EEB8-E8E4-44E8-B0E7-E30E7D117B2A}" destId="{D9BC60AB-2E3E-4AE5-BEF8-348BAF970E7B}" srcOrd="1" destOrd="0" presId="urn:microsoft.com/office/officeart/2005/8/layout/chevron2"/>
    <dgm:cxn modelId="{17E33176-D40C-42AD-A933-C8B1CFED2A4C}" type="presParOf" srcId="{A785EEB8-E8E4-44E8-B0E7-E30E7D117B2A}" destId="{B5B0E223-AF12-4ED7-ACD8-19EA07DEFD48}" srcOrd="2" destOrd="0" presId="urn:microsoft.com/office/officeart/2005/8/layout/chevron2"/>
    <dgm:cxn modelId="{C80A0EF2-AA4B-4BCE-BECD-44B6B6F5635D}" type="presParOf" srcId="{B5B0E223-AF12-4ED7-ACD8-19EA07DEFD48}" destId="{CC1E8EDD-8890-4CC3-B01D-1F7D7B3F7160}" srcOrd="0" destOrd="0" presId="urn:microsoft.com/office/officeart/2005/8/layout/chevron2"/>
    <dgm:cxn modelId="{B8D43DED-8858-4BF3-A578-F45BC4086DD8}" type="presParOf" srcId="{B5B0E223-AF12-4ED7-ACD8-19EA07DEFD48}" destId="{5C8E39F8-5915-4ADB-933D-ADD97120CBA2}" srcOrd="1" destOrd="0" presId="urn:microsoft.com/office/officeart/2005/8/layout/chevron2"/>
    <dgm:cxn modelId="{BE82E9AA-6E4F-4E10-9A73-EBF4EBF6055D}" type="presParOf" srcId="{A785EEB8-E8E4-44E8-B0E7-E30E7D117B2A}" destId="{000956B1-D585-446B-91C1-93EBEB006A1F}" srcOrd="3" destOrd="0" presId="urn:microsoft.com/office/officeart/2005/8/layout/chevron2"/>
    <dgm:cxn modelId="{DD0E277E-3D9A-4549-8FA4-FF278B4ABF92}" type="presParOf" srcId="{A785EEB8-E8E4-44E8-B0E7-E30E7D117B2A}" destId="{C3EF4B7F-8026-473B-BA71-916FA94A40C9}" srcOrd="4" destOrd="0" presId="urn:microsoft.com/office/officeart/2005/8/layout/chevron2"/>
    <dgm:cxn modelId="{BAD559E5-BE9B-4905-92F4-3C8F1EF8F0AD}" type="presParOf" srcId="{C3EF4B7F-8026-473B-BA71-916FA94A40C9}" destId="{F3901E64-AD3D-4C29-846B-7379BA82379E}" srcOrd="0" destOrd="0" presId="urn:microsoft.com/office/officeart/2005/8/layout/chevron2"/>
    <dgm:cxn modelId="{2F2D47F0-A69E-4FBB-96A7-0945283E29CA}" type="presParOf" srcId="{C3EF4B7F-8026-473B-BA71-916FA94A40C9}" destId="{81689799-2772-4FAE-9277-8965FFAFA92C}"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B8F87A3-55D5-4047-A325-9D52701143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C"/>
        </a:p>
      </dgm:t>
    </dgm:pt>
    <dgm:pt modelId="{4A26247E-5CAB-4718-A472-629B1B011435}">
      <dgm:prSet phldrT="[Texto]"/>
      <dgm:spPr>
        <a:solidFill>
          <a:schemeClr val="bg2">
            <a:lumMod val="75000"/>
          </a:schemeClr>
        </a:solidFill>
      </dgm:spPr>
      <dgm:t>
        <a:bodyPr/>
        <a:lstStyle/>
        <a:p>
          <a:r>
            <a:rPr lang="es-EC" dirty="0"/>
            <a:t>También se considerarán partes relacionadas a sujetos pasivos que realicen transacciones con sociedades domiciliadas, constituidas o ubicadas en una jurisdicción fiscal de menor imposición, o en Paraísos Fiscales.</a:t>
          </a:r>
        </a:p>
      </dgm:t>
    </dgm:pt>
    <dgm:pt modelId="{2A43CF4D-5DEC-423E-BD42-88E5482B3DEC}" type="parTrans" cxnId="{14328EC3-AC14-41F1-A9C5-064A357236FE}">
      <dgm:prSet/>
      <dgm:spPr/>
      <dgm:t>
        <a:bodyPr/>
        <a:lstStyle/>
        <a:p>
          <a:endParaRPr lang="es-EC"/>
        </a:p>
      </dgm:t>
    </dgm:pt>
    <dgm:pt modelId="{5F5F81CC-4C8D-4BD4-84C8-A6BA4CEEEFD9}" type="sibTrans" cxnId="{14328EC3-AC14-41F1-A9C5-064A357236FE}">
      <dgm:prSet/>
      <dgm:spPr/>
      <dgm:t>
        <a:bodyPr/>
        <a:lstStyle/>
        <a:p>
          <a:endParaRPr lang="es-EC"/>
        </a:p>
      </dgm:t>
    </dgm:pt>
    <dgm:pt modelId="{518A057B-5281-4764-A766-288FF685E2C6}">
      <dgm:prSet phldrT="[Texto]"/>
      <dgm:spPr>
        <a:solidFill>
          <a:schemeClr val="bg1">
            <a:lumMod val="65000"/>
          </a:schemeClr>
        </a:solidFill>
      </dgm:spPr>
      <dgm:t>
        <a:bodyPr/>
        <a:lstStyle/>
        <a:p>
          <a:r>
            <a:rPr lang="es-EC" dirty="0"/>
            <a:t>La Administración Tributaria podrá establecer partes relacionadas por presunción cuando las transacciones que se realicen no se ajusten al principio de plena competencia. </a:t>
          </a:r>
        </a:p>
      </dgm:t>
    </dgm:pt>
    <dgm:pt modelId="{17F7D09C-7311-488A-8A33-78242031770D}" type="parTrans" cxnId="{0B4B2FA1-751E-4C32-A170-3C9C503C4738}">
      <dgm:prSet/>
      <dgm:spPr/>
      <dgm:t>
        <a:bodyPr/>
        <a:lstStyle/>
        <a:p>
          <a:endParaRPr lang="es-EC"/>
        </a:p>
      </dgm:t>
    </dgm:pt>
    <dgm:pt modelId="{91A2A238-55DF-4BAE-95AD-EF2F15803F9A}" type="sibTrans" cxnId="{0B4B2FA1-751E-4C32-A170-3C9C503C4738}">
      <dgm:prSet/>
      <dgm:spPr/>
      <dgm:t>
        <a:bodyPr/>
        <a:lstStyle/>
        <a:p>
          <a:endParaRPr lang="es-EC"/>
        </a:p>
      </dgm:t>
    </dgm:pt>
    <dgm:pt modelId="{50769759-8CA6-43A7-9FB1-597325D3184A}" type="pres">
      <dgm:prSet presAssocID="{BB8F87A3-55D5-4047-A325-9D5270114357}" presName="linear" presStyleCnt="0">
        <dgm:presLayoutVars>
          <dgm:animLvl val="lvl"/>
          <dgm:resizeHandles val="exact"/>
        </dgm:presLayoutVars>
      </dgm:prSet>
      <dgm:spPr/>
    </dgm:pt>
    <dgm:pt modelId="{56BD4707-E560-4B0B-92EB-929342139DDF}" type="pres">
      <dgm:prSet presAssocID="{4A26247E-5CAB-4718-A472-629B1B011435}" presName="parentText" presStyleLbl="node1" presStyleIdx="0" presStyleCnt="2">
        <dgm:presLayoutVars>
          <dgm:chMax val="0"/>
          <dgm:bulletEnabled val="1"/>
        </dgm:presLayoutVars>
      </dgm:prSet>
      <dgm:spPr/>
    </dgm:pt>
    <dgm:pt modelId="{AF4B3B8C-5139-46D7-9067-425F002311DC}" type="pres">
      <dgm:prSet presAssocID="{5F5F81CC-4C8D-4BD4-84C8-A6BA4CEEEFD9}" presName="spacer" presStyleCnt="0"/>
      <dgm:spPr/>
    </dgm:pt>
    <dgm:pt modelId="{50F8F2BE-545D-4688-A6A1-D0014D5A7152}" type="pres">
      <dgm:prSet presAssocID="{518A057B-5281-4764-A766-288FF685E2C6}" presName="parentText" presStyleLbl="node1" presStyleIdx="1" presStyleCnt="2">
        <dgm:presLayoutVars>
          <dgm:chMax val="0"/>
          <dgm:bulletEnabled val="1"/>
        </dgm:presLayoutVars>
      </dgm:prSet>
      <dgm:spPr/>
    </dgm:pt>
  </dgm:ptLst>
  <dgm:cxnLst>
    <dgm:cxn modelId="{F1D1EA7B-2BF1-49B1-8E22-B72E8CC78961}" type="presOf" srcId="{4A26247E-5CAB-4718-A472-629B1B011435}" destId="{56BD4707-E560-4B0B-92EB-929342139DDF}" srcOrd="0" destOrd="0" presId="urn:microsoft.com/office/officeart/2005/8/layout/vList2"/>
    <dgm:cxn modelId="{0B4B2FA1-751E-4C32-A170-3C9C503C4738}" srcId="{BB8F87A3-55D5-4047-A325-9D5270114357}" destId="{518A057B-5281-4764-A766-288FF685E2C6}" srcOrd="1" destOrd="0" parTransId="{17F7D09C-7311-488A-8A33-78242031770D}" sibTransId="{91A2A238-55DF-4BAE-95AD-EF2F15803F9A}"/>
    <dgm:cxn modelId="{14328EC3-AC14-41F1-A9C5-064A357236FE}" srcId="{BB8F87A3-55D5-4047-A325-9D5270114357}" destId="{4A26247E-5CAB-4718-A472-629B1B011435}" srcOrd="0" destOrd="0" parTransId="{2A43CF4D-5DEC-423E-BD42-88E5482B3DEC}" sibTransId="{5F5F81CC-4C8D-4BD4-84C8-A6BA4CEEEFD9}"/>
    <dgm:cxn modelId="{372A2DD6-E70E-4B4E-B632-25BB906D4B00}" type="presOf" srcId="{BB8F87A3-55D5-4047-A325-9D5270114357}" destId="{50769759-8CA6-43A7-9FB1-597325D3184A}" srcOrd="0" destOrd="0" presId="urn:microsoft.com/office/officeart/2005/8/layout/vList2"/>
    <dgm:cxn modelId="{BE76B5DE-192C-4C1A-9FDF-8CAD088789D3}" type="presOf" srcId="{518A057B-5281-4764-A766-288FF685E2C6}" destId="{50F8F2BE-545D-4688-A6A1-D0014D5A7152}" srcOrd="0" destOrd="0" presId="urn:microsoft.com/office/officeart/2005/8/layout/vList2"/>
    <dgm:cxn modelId="{9388D1DA-3331-4771-9EB9-5632D88EC8D7}" type="presParOf" srcId="{50769759-8CA6-43A7-9FB1-597325D3184A}" destId="{56BD4707-E560-4B0B-92EB-929342139DDF}" srcOrd="0" destOrd="0" presId="urn:microsoft.com/office/officeart/2005/8/layout/vList2"/>
    <dgm:cxn modelId="{C411562D-B4C2-47DF-BB34-FA6CCC0EF340}" type="presParOf" srcId="{50769759-8CA6-43A7-9FB1-597325D3184A}" destId="{AF4B3B8C-5139-46D7-9067-425F002311DC}" srcOrd="1" destOrd="0" presId="urn:microsoft.com/office/officeart/2005/8/layout/vList2"/>
    <dgm:cxn modelId="{E1436459-241C-400A-A44B-23B93C1B1EFA}" type="presParOf" srcId="{50769759-8CA6-43A7-9FB1-597325D3184A}" destId="{50F8F2BE-545D-4688-A6A1-D0014D5A7152}"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9E3B0A1-C8B8-4E64-B5D6-FADCE12B1AB1}" type="doc">
      <dgm:prSet loTypeId="urn:microsoft.com/office/officeart/2005/8/layout/hList6" loCatId="list" qsTypeId="urn:microsoft.com/office/officeart/2005/8/quickstyle/3d1" qsCatId="3D" csTypeId="urn:microsoft.com/office/officeart/2005/8/colors/colorful4" csCatId="colorful" phldr="1"/>
      <dgm:spPr/>
      <dgm:t>
        <a:bodyPr/>
        <a:lstStyle/>
        <a:p>
          <a:endParaRPr lang="es-EC"/>
        </a:p>
      </dgm:t>
    </dgm:pt>
    <dgm:pt modelId="{1A31232D-4574-40F1-A807-288071286B3A}">
      <dgm:prSet phldrT="[Texto]" custT="1"/>
      <dgm:spPr/>
      <dgm:t>
        <a:bodyPr/>
        <a:lstStyle/>
        <a:p>
          <a:r>
            <a:rPr lang="es-EC" sz="1800" dirty="0"/>
            <a:t>PN o sociedad sea titular directa o indirectamente del 25% o más del capital social o de fondos propios en otra sociedad</a:t>
          </a:r>
        </a:p>
      </dgm:t>
    </dgm:pt>
    <dgm:pt modelId="{76D02FCB-343C-4D1E-8AF1-7B32410CC93F}" type="parTrans" cxnId="{2C09CF65-D804-43C6-B601-AB8A474D93D8}">
      <dgm:prSet/>
      <dgm:spPr/>
      <dgm:t>
        <a:bodyPr/>
        <a:lstStyle/>
        <a:p>
          <a:endParaRPr lang="es-EC"/>
        </a:p>
      </dgm:t>
    </dgm:pt>
    <dgm:pt modelId="{43CDFD74-3EDA-43CB-8FEF-0B94B6AD0E1D}" type="sibTrans" cxnId="{2C09CF65-D804-43C6-B601-AB8A474D93D8}">
      <dgm:prSet/>
      <dgm:spPr/>
      <dgm:t>
        <a:bodyPr/>
        <a:lstStyle/>
        <a:p>
          <a:endParaRPr lang="es-EC"/>
        </a:p>
      </dgm:t>
    </dgm:pt>
    <dgm:pt modelId="{32B844C2-9E4B-44EF-BC4C-995FF58635AC}">
      <dgm:prSet phldrT="[Texto]" custT="1"/>
      <dgm:spPr/>
      <dgm:t>
        <a:bodyPr/>
        <a:lstStyle/>
        <a:p>
          <a:r>
            <a:rPr lang="es-EC" sz="1600" dirty="0"/>
            <a:t>Soc. en que socios, accionistas o sus cónyuges, o sus parientes hasta el 4to grado de consanguinidad o 2do de afinidad, participen directa o indirectamente en al menos el 25% del capital social o fondos propios o mantengan transacciones comerciales.</a:t>
          </a:r>
        </a:p>
      </dgm:t>
    </dgm:pt>
    <dgm:pt modelId="{B690A8AF-C8E3-4478-8BBE-EB5B85357888}" type="parTrans" cxnId="{A9D881F7-E48F-49F0-A4D8-DAF5AC705EE5}">
      <dgm:prSet/>
      <dgm:spPr/>
      <dgm:t>
        <a:bodyPr/>
        <a:lstStyle/>
        <a:p>
          <a:endParaRPr lang="es-EC"/>
        </a:p>
      </dgm:t>
    </dgm:pt>
    <dgm:pt modelId="{163CE22B-CF58-4F89-876A-DFC420212BF1}" type="sibTrans" cxnId="{A9D881F7-E48F-49F0-A4D8-DAF5AC705EE5}">
      <dgm:prSet/>
      <dgm:spPr/>
      <dgm:t>
        <a:bodyPr/>
        <a:lstStyle/>
        <a:p>
          <a:endParaRPr lang="es-EC"/>
        </a:p>
      </dgm:t>
    </dgm:pt>
    <dgm:pt modelId="{E7B34B21-7DAF-43FC-9C01-DD63C064FE85}">
      <dgm:prSet phldrT="[Texto]" custT="1"/>
      <dgm:spPr/>
      <dgm:t>
        <a:bodyPr/>
        <a:lstStyle/>
        <a:p>
          <a:r>
            <a:rPr lang="es-EC" sz="1600" dirty="0"/>
            <a:t>PN o sociedad sea titular directa o indirectamente del 25% o más del capital social o de los fondos propios en dos o más sociedades</a:t>
          </a:r>
        </a:p>
      </dgm:t>
    </dgm:pt>
    <dgm:pt modelId="{0DAC3CE8-4E74-4131-B825-AE7F86D609D7}" type="parTrans" cxnId="{0327A1A4-5F51-465E-B4F8-218C9213958D}">
      <dgm:prSet/>
      <dgm:spPr/>
      <dgm:t>
        <a:bodyPr/>
        <a:lstStyle/>
        <a:p>
          <a:endParaRPr lang="es-EC"/>
        </a:p>
      </dgm:t>
    </dgm:pt>
    <dgm:pt modelId="{C7BDFB8D-D016-4CCB-A2F1-896B2F971816}" type="sibTrans" cxnId="{0327A1A4-5F51-465E-B4F8-218C9213958D}">
      <dgm:prSet/>
      <dgm:spPr/>
      <dgm:t>
        <a:bodyPr/>
        <a:lstStyle/>
        <a:p>
          <a:endParaRPr lang="es-EC"/>
        </a:p>
      </dgm:t>
    </dgm:pt>
    <dgm:pt modelId="{D4E24117-B9EA-44FC-AB8B-03D3D312151F}">
      <dgm:prSet phldrT="[Texto]"/>
      <dgm:spPr/>
      <dgm:t>
        <a:bodyPr/>
        <a:lstStyle/>
        <a:p>
          <a:r>
            <a:rPr lang="es-EC" dirty="0"/>
            <a:t>PN o Soc., domiciliada o no en el Ecuador, realice el 50% o más de sus ventas o compras de bienes, servicios u otro tipo de operaciones, con una  PN o sociedad, domiciliada o no en el país</a:t>
          </a:r>
        </a:p>
      </dgm:t>
    </dgm:pt>
    <dgm:pt modelId="{E5C9DEFF-ABE5-4095-A0B4-9D904B82E433}" type="parTrans" cxnId="{DA2970A2-3962-46E0-BCB0-57C039586C72}">
      <dgm:prSet/>
      <dgm:spPr/>
      <dgm:t>
        <a:bodyPr/>
        <a:lstStyle/>
        <a:p>
          <a:endParaRPr lang="es-EC"/>
        </a:p>
      </dgm:t>
    </dgm:pt>
    <dgm:pt modelId="{657285A7-D995-444B-AC3C-2F85B71CB608}" type="sibTrans" cxnId="{DA2970A2-3962-46E0-BCB0-57C039586C72}">
      <dgm:prSet/>
      <dgm:spPr/>
      <dgm:t>
        <a:bodyPr/>
        <a:lstStyle/>
        <a:p>
          <a:endParaRPr lang="es-EC"/>
        </a:p>
      </dgm:t>
    </dgm:pt>
    <dgm:pt modelId="{6CBE88FB-AE9E-47CE-B8C8-BF23F3FD25C8}" type="pres">
      <dgm:prSet presAssocID="{B9E3B0A1-C8B8-4E64-B5D6-FADCE12B1AB1}" presName="Name0" presStyleCnt="0">
        <dgm:presLayoutVars>
          <dgm:dir/>
          <dgm:resizeHandles val="exact"/>
        </dgm:presLayoutVars>
      </dgm:prSet>
      <dgm:spPr/>
    </dgm:pt>
    <dgm:pt modelId="{DF596E66-C49C-4584-B612-9611A8AD38EB}" type="pres">
      <dgm:prSet presAssocID="{1A31232D-4574-40F1-A807-288071286B3A}" presName="node" presStyleLbl="node1" presStyleIdx="0" presStyleCnt="4">
        <dgm:presLayoutVars>
          <dgm:bulletEnabled val="1"/>
        </dgm:presLayoutVars>
      </dgm:prSet>
      <dgm:spPr/>
    </dgm:pt>
    <dgm:pt modelId="{9CA29FDE-5C34-4B15-B6FC-2EBABF1711FC}" type="pres">
      <dgm:prSet presAssocID="{43CDFD74-3EDA-43CB-8FEF-0B94B6AD0E1D}" presName="sibTrans" presStyleCnt="0"/>
      <dgm:spPr/>
    </dgm:pt>
    <dgm:pt modelId="{F24C8EFF-8A12-4650-9172-59CBA58B8B14}" type="pres">
      <dgm:prSet presAssocID="{32B844C2-9E4B-44EF-BC4C-995FF58635AC}" presName="node" presStyleLbl="node1" presStyleIdx="1" presStyleCnt="4">
        <dgm:presLayoutVars>
          <dgm:bulletEnabled val="1"/>
        </dgm:presLayoutVars>
      </dgm:prSet>
      <dgm:spPr/>
    </dgm:pt>
    <dgm:pt modelId="{6F9CAA96-B83A-4283-AC9E-0A4EA947F6A3}" type="pres">
      <dgm:prSet presAssocID="{163CE22B-CF58-4F89-876A-DFC420212BF1}" presName="sibTrans" presStyleCnt="0"/>
      <dgm:spPr/>
    </dgm:pt>
    <dgm:pt modelId="{C174FB1A-BE61-4C8E-A1D0-28B7053F18BB}" type="pres">
      <dgm:prSet presAssocID="{E7B34B21-7DAF-43FC-9C01-DD63C064FE85}" presName="node" presStyleLbl="node1" presStyleIdx="2" presStyleCnt="4">
        <dgm:presLayoutVars>
          <dgm:bulletEnabled val="1"/>
        </dgm:presLayoutVars>
      </dgm:prSet>
      <dgm:spPr/>
    </dgm:pt>
    <dgm:pt modelId="{F807B065-0156-4986-BE81-826188DEBA58}" type="pres">
      <dgm:prSet presAssocID="{C7BDFB8D-D016-4CCB-A2F1-896B2F971816}" presName="sibTrans" presStyleCnt="0"/>
      <dgm:spPr/>
    </dgm:pt>
    <dgm:pt modelId="{F2ECE445-AEF3-4797-9EAB-E88FBB67F776}" type="pres">
      <dgm:prSet presAssocID="{D4E24117-B9EA-44FC-AB8B-03D3D312151F}" presName="node" presStyleLbl="node1" presStyleIdx="3" presStyleCnt="4">
        <dgm:presLayoutVars>
          <dgm:bulletEnabled val="1"/>
        </dgm:presLayoutVars>
      </dgm:prSet>
      <dgm:spPr/>
    </dgm:pt>
  </dgm:ptLst>
  <dgm:cxnLst>
    <dgm:cxn modelId="{5C4C8A03-9E40-4766-8398-A86A2C66616A}" type="presOf" srcId="{B9E3B0A1-C8B8-4E64-B5D6-FADCE12B1AB1}" destId="{6CBE88FB-AE9E-47CE-B8C8-BF23F3FD25C8}" srcOrd="0" destOrd="0" presId="urn:microsoft.com/office/officeart/2005/8/layout/hList6"/>
    <dgm:cxn modelId="{11D7231B-526E-4DEE-942F-514AB45EC6F5}" type="presOf" srcId="{E7B34B21-7DAF-43FC-9C01-DD63C064FE85}" destId="{C174FB1A-BE61-4C8E-A1D0-28B7053F18BB}" srcOrd="0" destOrd="0" presId="urn:microsoft.com/office/officeart/2005/8/layout/hList6"/>
    <dgm:cxn modelId="{2C09CF65-D804-43C6-B601-AB8A474D93D8}" srcId="{B9E3B0A1-C8B8-4E64-B5D6-FADCE12B1AB1}" destId="{1A31232D-4574-40F1-A807-288071286B3A}" srcOrd="0" destOrd="0" parTransId="{76D02FCB-343C-4D1E-8AF1-7B32410CC93F}" sibTransId="{43CDFD74-3EDA-43CB-8FEF-0B94B6AD0E1D}"/>
    <dgm:cxn modelId="{11955469-E3A6-4EEF-AE92-FB556A0282A8}" type="presOf" srcId="{32B844C2-9E4B-44EF-BC4C-995FF58635AC}" destId="{F24C8EFF-8A12-4650-9172-59CBA58B8B14}" srcOrd="0" destOrd="0" presId="urn:microsoft.com/office/officeart/2005/8/layout/hList6"/>
    <dgm:cxn modelId="{F1F3CB73-6D7B-43BD-94B7-7DC7A86A28A7}" type="presOf" srcId="{1A31232D-4574-40F1-A807-288071286B3A}" destId="{DF596E66-C49C-4584-B612-9611A8AD38EB}" srcOrd="0" destOrd="0" presId="urn:microsoft.com/office/officeart/2005/8/layout/hList6"/>
    <dgm:cxn modelId="{DA2970A2-3962-46E0-BCB0-57C039586C72}" srcId="{B9E3B0A1-C8B8-4E64-B5D6-FADCE12B1AB1}" destId="{D4E24117-B9EA-44FC-AB8B-03D3D312151F}" srcOrd="3" destOrd="0" parTransId="{E5C9DEFF-ABE5-4095-A0B4-9D904B82E433}" sibTransId="{657285A7-D995-444B-AC3C-2F85B71CB608}"/>
    <dgm:cxn modelId="{0327A1A4-5F51-465E-B4F8-218C9213958D}" srcId="{B9E3B0A1-C8B8-4E64-B5D6-FADCE12B1AB1}" destId="{E7B34B21-7DAF-43FC-9C01-DD63C064FE85}" srcOrd="2" destOrd="0" parTransId="{0DAC3CE8-4E74-4131-B825-AE7F86D609D7}" sibTransId="{C7BDFB8D-D016-4CCB-A2F1-896B2F971816}"/>
    <dgm:cxn modelId="{54BFA9AA-5DC2-449E-A19A-02C1C03B0D10}" type="presOf" srcId="{D4E24117-B9EA-44FC-AB8B-03D3D312151F}" destId="{F2ECE445-AEF3-4797-9EAB-E88FBB67F776}" srcOrd="0" destOrd="0" presId="urn:microsoft.com/office/officeart/2005/8/layout/hList6"/>
    <dgm:cxn modelId="{A9D881F7-E48F-49F0-A4D8-DAF5AC705EE5}" srcId="{B9E3B0A1-C8B8-4E64-B5D6-FADCE12B1AB1}" destId="{32B844C2-9E4B-44EF-BC4C-995FF58635AC}" srcOrd="1" destOrd="0" parTransId="{B690A8AF-C8E3-4478-8BBE-EB5B85357888}" sibTransId="{163CE22B-CF58-4F89-876A-DFC420212BF1}"/>
    <dgm:cxn modelId="{73E033ED-8FEF-4DD1-9949-3723198ABE02}" type="presParOf" srcId="{6CBE88FB-AE9E-47CE-B8C8-BF23F3FD25C8}" destId="{DF596E66-C49C-4584-B612-9611A8AD38EB}" srcOrd="0" destOrd="0" presId="urn:microsoft.com/office/officeart/2005/8/layout/hList6"/>
    <dgm:cxn modelId="{1AA756B1-E2A0-4F30-9EAA-D484FD0D9118}" type="presParOf" srcId="{6CBE88FB-AE9E-47CE-B8C8-BF23F3FD25C8}" destId="{9CA29FDE-5C34-4B15-B6FC-2EBABF1711FC}" srcOrd="1" destOrd="0" presId="urn:microsoft.com/office/officeart/2005/8/layout/hList6"/>
    <dgm:cxn modelId="{D9015BF3-554B-42CB-905D-70C91D789BB2}" type="presParOf" srcId="{6CBE88FB-AE9E-47CE-B8C8-BF23F3FD25C8}" destId="{F24C8EFF-8A12-4650-9172-59CBA58B8B14}" srcOrd="2" destOrd="0" presId="urn:microsoft.com/office/officeart/2005/8/layout/hList6"/>
    <dgm:cxn modelId="{8E18D1D7-6590-485A-A4D2-23403FC63AD9}" type="presParOf" srcId="{6CBE88FB-AE9E-47CE-B8C8-BF23F3FD25C8}" destId="{6F9CAA96-B83A-4283-AC9E-0A4EA947F6A3}" srcOrd="3" destOrd="0" presId="urn:microsoft.com/office/officeart/2005/8/layout/hList6"/>
    <dgm:cxn modelId="{2D392E21-584F-43C4-AD9D-79CB4AC71325}" type="presParOf" srcId="{6CBE88FB-AE9E-47CE-B8C8-BF23F3FD25C8}" destId="{C174FB1A-BE61-4C8E-A1D0-28B7053F18BB}" srcOrd="4" destOrd="0" presId="urn:microsoft.com/office/officeart/2005/8/layout/hList6"/>
    <dgm:cxn modelId="{1EA82825-C218-461A-AAD3-AF638E990538}" type="presParOf" srcId="{6CBE88FB-AE9E-47CE-B8C8-BF23F3FD25C8}" destId="{F807B065-0156-4986-BE81-826188DEBA58}" srcOrd="5" destOrd="0" presId="urn:microsoft.com/office/officeart/2005/8/layout/hList6"/>
    <dgm:cxn modelId="{67455385-8C7A-46E3-8C10-0525889DE5FC}" type="presParOf" srcId="{6CBE88FB-AE9E-47CE-B8C8-BF23F3FD25C8}" destId="{F2ECE445-AEF3-4797-9EAB-E88FBB67F776}"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4BAFD0-B586-4E92-929B-FEC14211E941}" type="doc">
      <dgm:prSet loTypeId="urn:microsoft.com/office/officeart/2009/3/layout/HorizontalOrganizationChart" loCatId="hierarchy" qsTypeId="urn:microsoft.com/office/officeart/2005/8/quickstyle/3d1" qsCatId="3D" csTypeId="urn:microsoft.com/office/officeart/2005/8/colors/accent3_1" csCatId="accent3" phldr="1"/>
      <dgm:spPr/>
      <dgm:t>
        <a:bodyPr/>
        <a:lstStyle/>
        <a:p>
          <a:endParaRPr lang="es-EC"/>
        </a:p>
      </dgm:t>
    </dgm:pt>
    <dgm:pt modelId="{AB4510E1-EDD2-45EB-8CE2-D814F156B55A}">
      <dgm:prSet phldrT="[Texto]"/>
      <dgm:spPr>
        <a:ln>
          <a:solidFill>
            <a:schemeClr val="accent4">
              <a:lumMod val="20000"/>
              <a:lumOff val="80000"/>
            </a:schemeClr>
          </a:solidFill>
        </a:ln>
      </dgm:spPr>
      <dgm:t>
        <a:bodyPr/>
        <a:lstStyle/>
        <a:p>
          <a:r>
            <a:rPr lang="es-EC" b="1" dirty="0">
              <a:solidFill>
                <a:schemeClr val="accent6">
                  <a:lumMod val="50000"/>
                </a:schemeClr>
              </a:solidFill>
            </a:rPr>
            <a:t>INGRESOS </a:t>
          </a:r>
        </a:p>
        <a:p>
          <a:r>
            <a:rPr lang="es-EC" b="1" dirty="0">
              <a:solidFill>
                <a:schemeClr val="accent6">
                  <a:lumMod val="50000"/>
                </a:schemeClr>
              </a:solidFill>
            </a:rPr>
            <a:t>CONTABLE</a:t>
          </a:r>
        </a:p>
      </dgm:t>
    </dgm:pt>
    <dgm:pt modelId="{97EB1787-FD8F-4BE7-A633-6CC64A2D93CD}" type="parTrans" cxnId="{884D775C-525F-4D67-B559-2BEF16C0E869}">
      <dgm:prSet/>
      <dgm:spPr/>
      <dgm:t>
        <a:bodyPr/>
        <a:lstStyle/>
        <a:p>
          <a:endParaRPr lang="es-EC" b="1">
            <a:solidFill>
              <a:schemeClr val="accent6">
                <a:lumMod val="50000"/>
              </a:schemeClr>
            </a:solidFill>
          </a:endParaRPr>
        </a:p>
      </dgm:t>
    </dgm:pt>
    <dgm:pt modelId="{8C3F76C2-C0B7-42FF-89C1-6E16A7E51D20}" type="sibTrans" cxnId="{884D775C-525F-4D67-B559-2BEF16C0E869}">
      <dgm:prSet/>
      <dgm:spPr/>
      <dgm:t>
        <a:bodyPr/>
        <a:lstStyle/>
        <a:p>
          <a:endParaRPr lang="es-EC" b="1">
            <a:solidFill>
              <a:schemeClr val="accent6">
                <a:lumMod val="50000"/>
              </a:schemeClr>
            </a:solidFill>
          </a:endParaRPr>
        </a:p>
      </dgm:t>
    </dgm:pt>
    <dgm:pt modelId="{EAE03E0A-6BD1-4174-93DD-715A397F47FD}">
      <dgm:prSet/>
      <dgm:spPr>
        <a:ln>
          <a:solidFill>
            <a:schemeClr val="accent4">
              <a:lumMod val="20000"/>
              <a:lumOff val="80000"/>
            </a:schemeClr>
          </a:solidFill>
        </a:ln>
      </dgm:spPr>
      <dgm:t>
        <a:bodyPr/>
        <a:lstStyle/>
        <a:p>
          <a:r>
            <a:rPr lang="es-EC" b="1" dirty="0">
              <a:solidFill>
                <a:schemeClr val="accent6">
                  <a:lumMod val="50000"/>
                </a:schemeClr>
              </a:solidFill>
            </a:rPr>
            <a:t>ING. EXENTOS y EXONERACIONES</a:t>
          </a:r>
          <a:endParaRPr lang="es-ES" b="1" dirty="0">
            <a:solidFill>
              <a:schemeClr val="accent6">
                <a:lumMod val="50000"/>
              </a:schemeClr>
            </a:solidFill>
          </a:endParaRPr>
        </a:p>
      </dgm:t>
    </dgm:pt>
    <dgm:pt modelId="{51DE44E6-9664-4190-9F4A-0F1FA9CE9856}" type="parTrans" cxnId="{02D1B7C9-C806-490A-A591-C091295FDA87}">
      <dgm:prSet/>
      <dgm:spPr/>
      <dgm:t>
        <a:bodyPr/>
        <a:lstStyle/>
        <a:p>
          <a:endParaRPr lang="es-EC" b="1">
            <a:solidFill>
              <a:schemeClr val="accent6">
                <a:lumMod val="50000"/>
              </a:schemeClr>
            </a:solidFill>
          </a:endParaRPr>
        </a:p>
      </dgm:t>
    </dgm:pt>
    <dgm:pt modelId="{9E4D4A62-1C19-4374-A196-1C3082B5EA3A}" type="sibTrans" cxnId="{02D1B7C9-C806-490A-A591-C091295FDA87}">
      <dgm:prSet/>
      <dgm:spPr/>
      <dgm:t>
        <a:bodyPr/>
        <a:lstStyle/>
        <a:p>
          <a:endParaRPr lang="es-EC" b="1">
            <a:solidFill>
              <a:schemeClr val="accent6">
                <a:lumMod val="50000"/>
              </a:schemeClr>
            </a:solidFill>
          </a:endParaRPr>
        </a:p>
      </dgm:t>
    </dgm:pt>
    <dgm:pt modelId="{22136989-5992-47C6-9107-B6C630F84975}">
      <dgm:prSet/>
      <dgm:spPr>
        <a:ln>
          <a:solidFill>
            <a:schemeClr val="accent4">
              <a:lumMod val="20000"/>
              <a:lumOff val="80000"/>
            </a:schemeClr>
          </a:solidFill>
        </a:ln>
      </dgm:spPr>
      <dgm:t>
        <a:bodyPr/>
        <a:lstStyle/>
        <a:p>
          <a:r>
            <a:rPr lang="es-EC" b="1">
              <a:solidFill>
                <a:schemeClr val="accent6">
                  <a:lumMod val="50000"/>
                </a:schemeClr>
              </a:solidFill>
            </a:rPr>
            <a:t>ING. GRAVADOS</a:t>
          </a:r>
          <a:endParaRPr lang="es-EC" b="1" dirty="0">
            <a:solidFill>
              <a:schemeClr val="accent6">
                <a:lumMod val="50000"/>
              </a:schemeClr>
            </a:solidFill>
          </a:endParaRPr>
        </a:p>
      </dgm:t>
    </dgm:pt>
    <dgm:pt modelId="{D8E8DEBF-4BE9-4833-A251-830C4E2FF717}" type="parTrans" cxnId="{C99D5EE1-D17D-4C97-844A-2DEB472FD4C7}">
      <dgm:prSet/>
      <dgm:spPr/>
      <dgm:t>
        <a:bodyPr/>
        <a:lstStyle/>
        <a:p>
          <a:endParaRPr lang="es-EC" b="1">
            <a:solidFill>
              <a:schemeClr val="accent6">
                <a:lumMod val="50000"/>
              </a:schemeClr>
            </a:solidFill>
          </a:endParaRPr>
        </a:p>
      </dgm:t>
    </dgm:pt>
    <dgm:pt modelId="{F0BEB97E-DBCA-4943-9F0F-6EF71E0C1284}" type="sibTrans" cxnId="{C99D5EE1-D17D-4C97-844A-2DEB472FD4C7}">
      <dgm:prSet/>
      <dgm:spPr/>
      <dgm:t>
        <a:bodyPr/>
        <a:lstStyle/>
        <a:p>
          <a:endParaRPr lang="es-EC" b="1">
            <a:solidFill>
              <a:schemeClr val="accent6">
                <a:lumMod val="50000"/>
              </a:schemeClr>
            </a:solidFill>
          </a:endParaRPr>
        </a:p>
      </dgm:t>
    </dgm:pt>
    <dgm:pt modelId="{CBB62702-D932-4766-A542-C60460AD43A0}">
      <dgm:prSet/>
      <dgm:spPr>
        <a:ln>
          <a:solidFill>
            <a:schemeClr val="accent4">
              <a:lumMod val="20000"/>
              <a:lumOff val="80000"/>
            </a:schemeClr>
          </a:solidFill>
        </a:ln>
      </dgm:spPr>
      <dgm:t>
        <a:bodyPr/>
        <a:lstStyle/>
        <a:p>
          <a:r>
            <a:rPr lang="es-EC" b="1">
              <a:solidFill>
                <a:schemeClr val="accent6">
                  <a:lumMod val="50000"/>
                </a:schemeClr>
              </a:solidFill>
            </a:rPr>
            <a:t>GRUPO 27</a:t>
          </a:r>
          <a:endParaRPr lang="es-ES" b="1" dirty="0">
            <a:solidFill>
              <a:schemeClr val="accent6">
                <a:lumMod val="50000"/>
              </a:schemeClr>
            </a:solidFill>
          </a:endParaRPr>
        </a:p>
      </dgm:t>
    </dgm:pt>
    <dgm:pt modelId="{BA2D8C05-B00F-4E96-B82F-A79F87A7220B}" type="parTrans" cxnId="{48E4702D-2607-475B-98D3-71922FAD8617}">
      <dgm:prSet/>
      <dgm:spPr/>
      <dgm:t>
        <a:bodyPr/>
        <a:lstStyle/>
        <a:p>
          <a:endParaRPr lang="es-EC" b="1">
            <a:solidFill>
              <a:schemeClr val="accent6">
                <a:lumMod val="50000"/>
              </a:schemeClr>
            </a:solidFill>
          </a:endParaRPr>
        </a:p>
      </dgm:t>
    </dgm:pt>
    <dgm:pt modelId="{D721FEC8-8DA4-4B05-912F-BC42C3EA6948}" type="sibTrans" cxnId="{48E4702D-2607-475B-98D3-71922FAD8617}">
      <dgm:prSet/>
      <dgm:spPr/>
      <dgm:t>
        <a:bodyPr/>
        <a:lstStyle/>
        <a:p>
          <a:endParaRPr lang="es-EC" b="1">
            <a:solidFill>
              <a:schemeClr val="accent6">
                <a:lumMod val="50000"/>
              </a:schemeClr>
            </a:solidFill>
          </a:endParaRPr>
        </a:p>
      </dgm:t>
    </dgm:pt>
    <dgm:pt modelId="{A2A615D8-EC51-438B-B880-6F7CA5741C0B}">
      <dgm:prSet/>
      <dgm:spPr>
        <a:ln>
          <a:solidFill>
            <a:schemeClr val="accent4">
              <a:lumMod val="20000"/>
              <a:lumOff val="80000"/>
            </a:schemeClr>
          </a:solidFill>
        </a:ln>
      </dgm:spPr>
      <dgm:t>
        <a:bodyPr/>
        <a:lstStyle/>
        <a:p>
          <a:r>
            <a:rPr lang="es-EC" b="1">
              <a:solidFill>
                <a:schemeClr val="accent6">
                  <a:lumMod val="50000"/>
                </a:schemeClr>
              </a:solidFill>
            </a:rPr>
            <a:t>TODOS LOS DEMÁS, EL RESTO</a:t>
          </a:r>
          <a:endParaRPr lang="es-EC" b="1" dirty="0">
            <a:solidFill>
              <a:schemeClr val="accent6">
                <a:lumMod val="50000"/>
              </a:schemeClr>
            </a:solidFill>
          </a:endParaRPr>
        </a:p>
      </dgm:t>
    </dgm:pt>
    <dgm:pt modelId="{B4419D5B-A19F-48D9-9B75-5FF9A88D49A5}" type="parTrans" cxnId="{7A5AFF96-F1E1-4DBA-A428-0AF1F58D3D84}">
      <dgm:prSet/>
      <dgm:spPr/>
      <dgm:t>
        <a:bodyPr/>
        <a:lstStyle/>
        <a:p>
          <a:endParaRPr lang="es-EC" b="1">
            <a:solidFill>
              <a:schemeClr val="accent6">
                <a:lumMod val="50000"/>
              </a:schemeClr>
            </a:solidFill>
          </a:endParaRPr>
        </a:p>
      </dgm:t>
    </dgm:pt>
    <dgm:pt modelId="{ABC9EB86-8EC5-4401-8DF1-FFD66CB41698}" type="sibTrans" cxnId="{7A5AFF96-F1E1-4DBA-A428-0AF1F58D3D84}">
      <dgm:prSet/>
      <dgm:spPr/>
      <dgm:t>
        <a:bodyPr/>
        <a:lstStyle/>
        <a:p>
          <a:endParaRPr lang="es-EC" b="1">
            <a:solidFill>
              <a:schemeClr val="accent6">
                <a:lumMod val="50000"/>
              </a:schemeClr>
            </a:solidFill>
          </a:endParaRPr>
        </a:p>
      </dgm:t>
    </dgm:pt>
    <dgm:pt modelId="{B0A6EF12-B90E-49F7-8CFB-29D9B6F0BF9A}">
      <dgm:prSet/>
      <dgm:spPr>
        <a:ln>
          <a:solidFill>
            <a:schemeClr val="accent4">
              <a:lumMod val="20000"/>
              <a:lumOff val="80000"/>
            </a:schemeClr>
          </a:solidFill>
        </a:ln>
      </dgm:spPr>
      <dgm:t>
        <a:bodyPr/>
        <a:lstStyle/>
        <a:p>
          <a:r>
            <a:rPr lang="es-EC" b="1">
              <a:solidFill>
                <a:schemeClr val="accent6">
                  <a:lumMod val="50000"/>
                </a:schemeClr>
              </a:solidFill>
            </a:rPr>
            <a:t>R-ALRTI Art. 14 a 23</a:t>
          </a:r>
          <a:endParaRPr lang="es-ES" b="1" dirty="0">
            <a:solidFill>
              <a:schemeClr val="accent6">
                <a:lumMod val="50000"/>
              </a:schemeClr>
            </a:solidFill>
          </a:endParaRPr>
        </a:p>
      </dgm:t>
    </dgm:pt>
    <dgm:pt modelId="{C5330975-A96C-4AC6-80C1-CFA1877D3A7C}" type="parTrans" cxnId="{602D6B26-6D41-4532-AC9B-9D03E844BE5F}">
      <dgm:prSet/>
      <dgm:spPr/>
      <dgm:t>
        <a:bodyPr/>
        <a:lstStyle/>
        <a:p>
          <a:endParaRPr lang="es-EC" b="1">
            <a:solidFill>
              <a:schemeClr val="accent6">
                <a:lumMod val="50000"/>
              </a:schemeClr>
            </a:solidFill>
          </a:endParaRPr>
        </a:p>
      </dgm:t>
    </dgm:pt>
    <dgm:pt modelId="{3114D36C-3EA4-42D5-8463-4022DA06F41A}" type="sibTrans" cxnId="{602D6B26-6D41-4532-AC9B-9D03E844BE5F}">
      <dgm:prSet/>
      <dgm:spPr/>
      <dgm:t>
        <a:bodyPr/>
        <a:lstStyle/>
        <a:p>
          <a:endParaRPr lang="es-EC" b="1">
            <a:solidFill>
              <a:schemeClr val="accent6">
                <a:lumMod val="50000"/>
              </a:schemeClr>
            </a:solidFill>
          </a:endParaRPr>
        </a:p>
      </dgm:t>
    </dgm:pt>
    <dgm:pt modelId="{6822C523-E95D-4CAF-B4FA-7B4DA1726BD6}">
      <dgm:prSet/>
      <dgm:spPr>
        <a:ln>
          <a:solidFill>
            <a:schemeClr val="accent4">
              <a:lumMod val="20000"/>
              <a:lumOff val="80000"/>
            </a:schemeClr>
          </a:solidFill>
        </a:ln>
      </dgm:spPr>
      <dgm:t>
        <a:bodyPr/>
        <a:lstStyle/>
        <a:p>
          <a:r>
            <a:rPr lang="es-EC" b="1">
              <a:solidFill>
                <a:schemeClr val="accent6">
                  <a:lumMod val="50000"/>
                </a:schemeClr>
              </a:solidFill>
            </a:rPr>
            <a:t>LRTI Art. 9; 9.1 a 9.7</a:t>
          </a:r>
          <a:endParaRPr lang="es-ES" b="1" dirty="0">
            <a:solidFill>
              <a:schemeClr val="accent6">
                <a:lumMod val="50000"/>
              </a:schemeClr>
            </a:solidFill>
          </a:endParaRPr>
        </a:p>
      </dgm:t>
    </dgm:pt>
    <dgm:pt modelId="{E4795940-32AE-4937-9762-B46685D94062}" type="parTrans" cxnId="{55EE7897-B51A-42A3-8DF7-3631B7F14929}">
      <dgm:prSet/>
      <dgm:spPr/>
      <dgm:t>
        <a:bodyPr/>
        <a:lstStyle/>
        <a:p>
          <a:endParaRPr lang="es-EC" b="1">
            <a:solidFill>
              <a:schemeClr val="accent6">
                <a:lumMod val="50000"/>
              </a:schemeClr>
            </a:solidFill>
          </a:endParaRPr>
        </a:p>
      </dgm:t>
    </dgm:pt>
    <dgm:pt modelId="{8E75A740-B888-4095-AB54-19054F81EE01}" type="sibTrans" cxnId="{55EE7897-B51A-42A3-8DF7-3631B7F14929}">
      <dgm:prSet/>
      <dgm:spPr/>
      <dgm:t>
        <a:bodyPr/>
        <a:lstStyle/>
        <a:p>
          <a:endParaRPr lang="es-EC" b="1">
            <a:solidFill>
              <a:schemeClr val="accent6">
                <a:lumMod val="50000"/>
              </a:schemeClr>
            </a:solidFill>
          </a:endParaRPr>
        </a:p>
      </dgm:t>
    </dgm:pt>
    <dgm:pt modelId="{292AED5A-BAD5-4010-93EB-7B2BDD399559}">
      <dgm:prSet/>
      <dgm:spPr>
        <a:ln>
          <a:solidFill>
            <a:schemeClr val="accent4">
              <a:lumMod val="20000"/>
              <a:lumOff val="80000"/>
            </a:schemeClr>
          </a:solidFill>
        </a:ln>
      </dgm:spPr>
      <dgm:t>
        <a:bodyPr/>
        <a:lstStyle/>
        <a:p>
          <a:r>
            <a:rPr lang="es-EC" b="1">
              <a:solidFill>
                <a:schemeClr val="accent6">
                  <a:lumMod val="50000"/>
                </a:schemeClr>
              </a:solidFill>
            </a:rPr>
            <a:t>LRTI Art. 8</a:t>
          </a:r>
          <a:endParaRPr lang="es-EC" b="1" dirty="0">
            <a:solidFill>
              <a:schemeClr val="accent6">
                <a:lumMod val="50000"/>
              </a:schemeClr>
            </a:solidFill>
          </a:endParaRPr>
        </a:p>
      </dgm:t>
    </dgm:pt>
    <dgm:pt modelId="{1A590529-2DD9-4463-AF21-76B749C58A2A}" type="parTrans" cxnId="{64235048-26A2-429B-A8B2-49CD84CF90F1}">
      <dgm:prSet/>
      <dgm:spPr/>
      <dgm:t>
        <a:bodyPr/>
        <a:lstStyle/>
        <a:p>
          <a:endParaRPr lang="es-EC" b="1">
            <a:solidFill>
              <a:schemeClr val="accent6">
                <a:lumMod val="50000"/>
              </a:schemeClr>
            </a:solidFill>
          </a:endParaRPr>
        </a:p>
      </dgm:t>
    </dgm:pt>
    <dgm:pt modelId="{B4613333-01B3-4252-B417-65973103D562}" type="sibTrans" cxnId="{64235048-26A2-429B-A8B2-49CD84CF90F1}">
      <dgm:prSet/>
      <dgm:spPr/>
      <dgm:t>
        <a:bodyPr/>
        <a:lstStyle/>
        <a:p>
          <a:endParaRPr lang="es-EC" b="1">
            <a:solidFill>
              <a:schemeClr val="accent6">
                <a:lumMod val="50000"/>
              </a:schemeClr>
            </a:solidFill>
          </a:endParaRPr>
        </a:p>
      </dgm:t>
    </dgm:pt>
    <dgm:pt modelId="{B03A4E75-C1EE-4BBA-B695-F30873EDB286}">
      <dgm:prSet/>
      <dgm:spPr>
        <a:ln>
          <a:solidFill>
            <a:schemeClr val="accent4">
              <a:lumMod val="20000"/>
              <a:lumOff val="80000"/>
            </a:schemeClr>
          </a:solidFill>
        </a:ln>
      </dgm:spPr>
      <dgm:t>
        <a:bodyPr/>
        <a:lstStyle/>
        <a:p>
          <a:r>
            <a:rPr lang="es-EC" b="1">
              <a:solidFill>
                <a:schemeClr val="accent6">
                  <a:lumMod val="50000"/>
                </a:schemeClr>
              </a:solidFill>
            </a:rPr>
            <a:t>GASTOS Y COSTO CONTABLE</a:t>
          </a:r>
          <a:endParaRPr lang="es-EC" b="1" dirty="0">
            <a:solidFill>
              <a:schemeClr val="accent6">
                <a:lumMod val="50000"/>
              </a:schemeClr>
            </a:solidFill>
          </a:endParaRPr>
        </a:p>
      </dgm:t>
    </dgm:pt>
    <dgm:pt modelId="{CC69B270-C7D1-4248-BA45-46C20E21187D}" type="parTrans" cxnId="{66CC24F0-1FF5-4BA8-9BCA-0DE57923D4DC}">
      <dgm:prSet/>
      <dgm:spPr/>
      <dgm:t>
        <a:bodyPr/>
        <a:lstStyle/>
        <a:p>
          <a:endParaRPr lang="es-EC" b="1">
            <a:solidFill>
              <a:schemeClr val="accent6">
                <a:lumMod val="50000"/>
              </a:schemeClr>
            </a:solidFill>
          </a:endParaRPr>
        </a:p>
      </dgm:t>
    </dgm:pt>
    <dgm:pt modelId="{1996873B-378A-456F-A897-0AA36379369F}" type="sibTrans" cxnId="{66CC24F0-1FF5-4BA8-9BCA-0DE57923D4DC}">
      <dgm:prSet/>
      <dgm:spPr/>
      <dgm:t>
        <a:bodyPr/>
        <a:lstStyle/>
        <a:p>
          <a:endParaRPr lang="es-EC" b="1">
            <a:solidFill>
              <a:schemeClr val="accent6">
                <a:lumMod val="50000"/>
              </a:schemeClr>
            </a:solidFill>
          </a:endParaRPr>
        </a:p>
      </dgm:t>
    </dgm:pt>
    <dgm:pt modelId="{3A0DF7C9-1C6B-4B6B-8620-90DFC44EDE98}">
      <dgm:prSet/>
      <dgm:spPr>
        <a:ln>
          <a:solidFill>
            <a:schemeClr val="accent4">
              <a:lumMod val="20000"/>
              <a:lumOff val="80000"/>
            </a:schemeClr>
          </a:solidFill>
        </a:ln>
      </dgm:spPr>
      <dgm:t>
        <a:bodyPr/>
        <a:lstStyle/>
        <a:p>
          <a:r>
            <a:rPr lang="es-EC" b="1">
              <a:solidFill>
                <a:schemeClr val="accent6">
                  <a:lumMod val="50000"/>
                </a:schemeClr>
              </a:solidFill>
            </a:rPr>
            <a:t>COSTO Y GASTO DEDUCIBLES</a:t>
          </a:r>
          <a:endParaRPr lang="es-EC" b="1" dirty="0">
            <a:solidFill>
              <a:schemeClr val="accent6">
                <a:lumMod val="50000"/>
              </a:schemeClr>
            </a:solidFill>
          </a:endParaRPr>
        </a:p>
      </dgm:t>
    </dgm:pt>
    <dgm:pt modelId="{DBBBBE98-E111-454F-9EBD-E484AED34B6F}" type="parTrans" cxnId="{13755134-5F8D-451F-A65A-9BC032FFC039}">
      <dgm:prSet/>
      <dgm:spPr/>
      <dgm:t>
        <a:bodyPr/>
        <a:lstStyle/>
        <a:p>
          <a:endParaRPr lang="es-EC" b="1">
            <a:solidFill>
              <a:schemeClr val="accent6">
                <a:lumMod val="50000"/>
              </a:schemeClr>
            </a:solidFill>
          </a:endParaRPr>
        </a:p>
      </dgm:t>
    </dgm:pt>
    <dgm:pt modelId="{8B546647-DE72-4267-B4A7-014F142D75BD}" type="sibTrans" cxnId="{13755134-5F8D-451F-A65A-9BC032FFC039}">
      <dgm:prSet/>
      <dgm:spPr/>
      <dgm:t>
        <a:bodyPr/>
        <a:lstStyle/>
        <a:p>
          <a:endParaRPr lang="es-EC" b="1">
            <a:solidFill>
              <a:schemeClr val="accent6">
                <a:lumMod val="50000"/>
              </a:schemeClr>
            </a:solidFill>
          </a:endParaRPr>
        </a:p>
      </dgm:t>
    </dgm:pt>
    <dgm:pt modelId="{053E743A-7842-4B5C-9029-AB50707E9C7F}">
      <dgm:prSet/>
      <dgm:spPr>
        <a:ln>
          <a:solidFill>
            <a:schemeClr val="accent4">
              <a:lumMod val="20000"/>
              <a:lumOff val="80000"/>
            </a:schemeClr>
          </a:solidFill>
        </a:ln>
      </dgm:spPr>
      <dgm:t>
        <a:bodyPr/>
        <a:lstStyle/>
        <a:p>
          <a:r>
            <a:rPr lang="es-EC" b="1">
              <a:solidFill>
                <a:schemeClr val="accent6">
                  <a:lumMod val="50000"/>
                </a:schemeClr>
              </a:solidFill>
            </a:rPr>
            <a:t>COSTO Y GASTO NO DEDUCIBLES</a:t>
          </a:r>
          <a:endParaRPr lang="es-EC" b="1" dirty="0">
            <a:solidFill>
              <a:schemeClr val="accent6">
                <a:lumMod val="50000"/>
              </a:schemeClr>
            </a:solidFill>
          </a:endParaRPr>
        </a:p>
      </dgm:t>
    </dgm:pt>
    <dgm:pt modelId="{EE76EBF7-ED26-4097-85ED-7477D73EF239}" type="parTrans" cxnId="{67CE40C4-2408-458A-BBCD-D903D9FB49F0}">
      <dgm:prSet/>
      <dgm:spPr/>
      <dgm:t>
        <a:bodyPr/>
        <a:lstStyle/>
        <a:p>
          <a:endParaRPr lang="es-EC" b="1">
            <a:solidFill>
              <a:schemeClr val="accent6">
                <a:lumMod val="50000"/>
              </a:schemeClr>
            </a:solidFill>
          </a:endParaRPr>
        </a:p>
      </dgm:t>
    </dgm:pt>
    <dgm:pt modelId="{5FCAB18B-B779-477D-9C6E-E8B560CFA23E}" type="sibTrans" cxnId="{67CE40C4-2408-458A-BBCD-D903D9FB49F0}">
      <dgm:prSet/>
      <dgm:spPr/>
      <dgm:t>
        <a:bodyPr/>
        <a:lstStyle/>
        <a:p>
          <a:endParaRPr lang="es-EC" b="1">
            <a:solidFill>
              <a:schemeClr val="accent6">
                <a:lumMod val="50000"/>
              </a:schemeClr>
            </a:solidFill>
          </a:endParaRPr>
        </a:p>
      </dgm:t>
    </dgm:pt>
    <dgm:pt modelId="{C6D0B0C6-1743-40A2-903B-CED3AA363CF5}">
      <dgm:prSet/>
      <dgm:spPr>
        <a:ln>
          <a:solidFill>
            <a:schemeClr val="accent4">
              <a:lumMod val="20000"/>
              <a:lumOff val="80000"/>
            </a:schemeClr>
          </a:solidFill>
        </a:ln>
      </dgm:spPr>
      <dgm:t>
        <a:bodyPr/>
        <a:lstStyle/>
        <a:p>
          <a:r>
            <a:rPr lang="es-EC" b="1">
              <a:solidFill>
                <a:schemeClr val="accent6">
                  <a:lumMod val="50000"/>
                </a:schemeClr>
              </a:solidFill>
            </a:rPr>
            <a:t>GRUPO 13</a:t>
          </a:r>
          <a:endParaRPr lang="es-EC" b="1" dirty="0">
            <a:solidFill>
              <a:schemeClr val="accent6">
                <a:lumMod val="50000"/>
              </a:schemeClr>
            </a:solidFill>
          </a:endParaRPr>
        </a:p>
      </dgm:t>
    </dgm:pt>
    <dgm:pt modelId="{0EC22C04-FAE0-434C-9BF2-AEB309D16922}" type="parTrans" cxnId="{8582E8B0-2F84-4AC9-AE45-C8D3CE5DB1AB}">
      <dgm:prSet/>
      <dgm:spPr/>
      <dgm:t>
        <a:bodyPr/>
        <a:lstStyle/>
        <a:p>
          <a:endParaRPr lang="es-EC" b="1">
            <a:solidFill>
              <a:schemeClr val="accent6">
                <a:lumMod val="50000"/>
              </a:schemeClr>
            </a:solidFill>
          </a:endParaRPr>
        </a:p>
      </dgm:t>
    </dgm:pt>
    <dgm:pt modelId="{FEB05EAB-AD21-481B-9B82-302CEE53841E}" type="sibTrans" cxnId="{8582E8B0-2F84-4AC9-AE45-C8D3CE5DB1AB}">
      <dgm:prSet/>
      <dgm:spPr/>
      <dgm:t>
        <a:bodyPr/>
        <a:lstStyle/>
        <a:p>
          <a:endParaRPr lang="es-EC" b="1">
            <a:solidFill>
              <a:schemeClr val="accent6">
                <a:lumMod val="50000"/>
              </a:schemeClr>
            </a:solidFill>
          </a:endParaRPr>
        </a:p>
      </dgm:t>
    </dgm:pt>
    <dgm:pt modelId="{DC308903-FF7E-4675-B620-C06628B283D0}">
      <dgm:prSet/>
      <dgm:spPr>
        <a:ln>
          <a:solidFill>
            <a:schemeClr val="accent4">
              <a:lumMod val="20000"/>
              <a:lumOff val="80000"/>
            </a:schemeClr>
          </a:solidFill>
        </a:ln>
      </dgm:spPr>
      <dgm:t>
        <a:bodyPr/>
        <a:lstStyle/>
        <a:p>
          <a:r>
            <a:rPr lang="es-EC" b="1">
              <a:solidFill>
                <a:schemeClr val="accent6">
                  <a:lumMod val="50000"/>
                </a:schemeClr>
              </a:solidFill>
            </a:rPr>
            <a:t>LRTI Art. 10 a 14</a:t>
          </a:r>
          <a:endParaRPr lang="es-EC" b="1" dirty="0">
            <a:solidFill>
              <a:schemeClr val="accent6">
                <a:lumMod val="50000"/>
              </a:schemeClr>
            </a:solidFill>
          </a:endParaRPr>
        </a:p>
      </dgm:t>
    </dgm:pt>
    <dgm:pt modelId="{F889DD9C-DAFB-4F61-8BC0-DF89FFEB1F0C}" type="parTrans" cxnId="{43778E32-F3AC-488D-813A-C401A0976212}">
      <dgm:prSet/>
      <dgm:spPr/>
      <dgm:t>
        <a:bodyPr/>
        <a:lstStyle/>
        <a:p>
          <a:endParaRPr lang="es-EC" b="1">
            <a:solidFill>
              <a:schemeClr val="accent6">
                <a:lumMod val="50000"/>
              </a:schemeClr>
            </a:solidFill>
          </a:endParaRPr>
        </a:p>
      </dgm:t>
    </dgm:pt>
    <dgm:pt modelId="{B0B77814-DE63-41D9-9E0A-6D8C30F12464}" type="sibTrans" cxnId="{43778E32-F3AC-488D-813A-C401A0976212}">
      <dgm:prSet/>
      <dgm:spPr/>
      <dgm:t>
        <a:bodyPr/>
        <a:lstStyle/>
        <a:p>
          <a:endParaRPr lang="es-EC" b="1">
            <a:solidFill>
              <a:schemeClr val="accent6">
                <a:lumMod val="50000"/>
              </a:schemeClr>
            </a:solidFill>
          </a:endParaRPr>
        </a:p>
      </dgm:t>
    </dgm:pt>
    <dgm:pt modelId="{DE806128-253C-483B-9A57-7187C3F71550}">
      <dgm:prSet/>
      <dgm:spPr>
        <a:ln>
          <a:solidFill>
            <a:schemeClr val="accent4">
              <a:lumMod val="20000"/>
              <a:lumOff val="80000"/>
            </a:schemeClr>
          </a:solidFill>
        </a:ln>
      </dgm:spPr>
      <dgm:t>
        <a:bodyPr/>
        <a:lstStyle/>
        <a:p>
          <a:r>
            <a:rPr lang="es-EC" b="1">
              <a:solidFill>
                <a:schemeClr val="accent6">
                  <a:lumMod val="50000"/>
                </a:schemeClr>
              </a:solidFill>
            </a:rPr>
            <a:t>R-ALRTI Art. 27 a 34</a:t>
          </a:r>
          <a:endParaRPr lang="es-EC" b="1" dirty="0">
            <a:solidFill>
              <a:schemeClr val="accent6">
                <a:lumMod val="50000"/>
              </a:schemeClr>
            </a:solidFill>
          </a:endParaRPr>
        </a:p>
      </dgm:t>
    </dgm:pt>
    <dgm:pt modelId="{976CF37A-E2AD-4280-B8EC-DE1AC4C8C2D1}" type="parTrans" cxnId="{A34F19AB-C12B-4C36-A37C-AEE9C2207EF6}">
      <dgm:prSet/>
      <dgm:spPr/>
      <dgm:t>
        <a:bodyPr/>
        <a:lstStyle/>
        <a:p>
          <a:endParaRPr lang="es-EC" b="1">
            <a:solidFill>
              <a:schemeClr val="accent6">
                <a:lumMod val="50000"/>
              </a:schemeClr>
            </a:solidFill>
          </a:endParaRPr>
        </a:p>
      </dgm:t>
    </dgm:pt>
    <dgm:pt modelId="{A3CE5D14-0196-4473-AB66-4C6EB475D345}" type="sibTrans" cxnId="{A34F19AB-C12B-4C36-A37C-AEE9C2207EF6}">
      <dgm:prSet/>
      <dgm:spPr/>
      <dgm:t>
        <a:bodyPr/>
        <a:lstStyle/>
        <a:p>
          <a:endParaRPr lang="es-EC" b="1">
            <a:solidFill>
              <a:schemeClr val="accent6">
                <a:lumMod val="50000"/>
              </a:schemeClr>
            </a:solidFill>
          </a:endParaRPr>
        </a:p>
      </dgm:t>
    </dgm:pt>
    <dgm:pt modelId="{1FB0D74B-182D-4C4F-BD3E-CFCD57680208}">
      <dgm:prSet/>
      <dgm:spPr>
        <a:ln>
          <a:solidFill>
            <a:schemeClr val="accent4">
              <a:lumMod val="20000"/>
              <a:lumOff val="80000"/>
            </a:schemeClr>
          </a:solidFill>
        </a:ln>
      </dgm:spPr>
      <dgm:t>
        <a:bodyPr/>
        <a:lstStyle/>
        <a:p>
          <a:r>
            <a:rPr lang="es-EC" b="1">
              <a:solidFill>
                <a:schemeClr val="accent6">
                  <a:lumMod val="50000"/>
                </a:schemeClr>
              </a:solidFill>
            </a:rPr>
            <a:t>TODOS LOS DEMÁS, EL RESTO</a:t>
          </a:r>
          <a:endParaRPr lang="es-EC" b="1" dirty="0">
            <a:solidFill>
              <a:schemeClr val="accent6">
                <a:lumMod val="50000"/>
              </a:schemeClr>
            </a:solidFill>
          </a:endParaRPr>
        </a:p>
      </dgm:t>
    </dgm:pt>
    <dgm:pt modelId="{EC9812D2-FAFB-4A87-88A2-A22AC8B9E8AA}" type="parTrans" cxnId="{F48D905D-D783-4884-A790-AA4F260A7609}">
      <dgm:prSet/>
      <dgm:spPr/>
      <dgm:t>
        <a:bodyPr/>
        <a:lstStyle/>
        <a:p>
          <a:endParaRPr lang="es-EC" b="1">
            <a:solidFill>
              <a:schemeClr val="accent6">
                <a:lumMod val="50000"/>
              </a:schemeClr>
            </a:solidFill>
          </a:endParaRPr>
        </a:p>
      </dgm:t>
    </dgm:pt>
    <dgm:pt modelId="{E12A27DD-0C52-4C2C-BFBF-4F80CB68C432}" type="sibTrans" cxnId="{F48D905D-D783-4884-A790-AA4F260A7609}">
      <dgm:prSet/>
      <dgm:spPr/>
      <dgm:t>
        <a:bodyPr/>
        <a:lstStyle/>
        <a:p>
          <a:endParaRPr lang="es-EC" b="1">
            <a:solidFill>
              <a:schemeClr val="accent6">
                <a:lumMod val="50000"/>
              </a:schemeClr>
            </a:solidFill>
          </a:endParaRPr>
        </a:p>
      </dgm:t>
    </dgm:pt>
    <dgm:pt modelId="{7C0A7C05-11BC-426C-B579-A884E9678C82}">
      <dgm:prSet/>
      <dgm:spPr>
        <a:ln>
          <a:solidFill>
            <a:schemeClr val="accent4">
              <a:lumMod val="20000"/>
              <a:lumOff val="80000"/>
            </a:schemeClr>
          </a:solidFill>
        </a:ln>
      </dgm:spPr>
      <dgm:t>
        <a:bodyPr/>
        <a:lstStyle/>
        <a:p>
          <a:r>
            <a:rPr lang="es-EC" b="1">
              <a:solidFill>
                <a:schemeClr val="accent6">
                  <a:lumMod val="50000"/>
                </a:schemeClr>
              </a:solidFill>
            </a:rPr>
            <a:t>R-ALRTI Art. 24 al 26, 35</a:t>
          </a:r>
          <a:endParaRPr lang="es-EC" b="1" dirty="0">
            <a:solidFill>
              <a:schemeClr val="accent6">
                <a:lumMod val="50000"/>
              </a:schemeClr>
            </a:solidFill>
          </a:endParaRPr>
        </a:p>
      </dgm:t>
    </dgm:pt>
    <dgm:pt modelId="{2EF50079-E784-46A6-967C-863344FFF975}" type="parTrans" cxnId="{C4097DFA-7CC9-4756-8AC4-6E62FA4B847A}">
      <dgm:prSet/>
      <dgm:spPr/>
      <dgm:t>
        <a:bodyPr/>
        <a:lstStyle/>
        <a:p>
          <a:endParaRPr lang="es-EC" b="1">
            <a:solidFill>
              <a:schemeClr val="accent6">
                <a:lumMod val="50000"/>
              </a:schemeClr>
            </a:solidFill>
          </a:endParaRPr>
        </a:p>
      </dgm:t>
    </dgm:pt>
    <dgm:pt modelId="{F20D4D06-C8C9-4B9B-9D16-3422D841EB3F}" type="sibTrans" cxnId="{C4097DFA-7CC9-4756-8AC4-6E62FA4B847A}">
      <dgm:prSet/>
      <dgm:spPr/>
      <dgm:t>
        <a:bodyPr/>
        <a:lstStyle/>
        <a:p>
          <a:endParaRPr lang="es-EC" b="1">
            <a:solidFill>
              <a:schemeClr val="accent6">
                <a:lumMod val="50000"/>
              </a:schemeClr>
            </a:solidFill>
          </a:endParaRPr>
        </a:p>
      </dgm:t>
    </dgm:pt>
    <dgm:pt modelId="{B2F1C143-1BB1-4C79-AF6E-9E5A6243CADB}" type="pres">
      <dgm:prSet presAssocID="{F94BAFD0-B586-4E92-929B-FEC14211E941}" presName="hierChild1" presStyleCnt="0">
        <dgm:presLayoutVars>
          <dgm:orgChart val="1"/>
          <dgm:chPref val="1"/>
          <dgm:dir/>
          <dgm:animOne val="branch"/>
          <dgm:animLvl val="lvl"/>
          <dgm:resizeHandles/>
        </dgm:presLayoutVars>
      </dgm:prSet>
      <dgm:spPr/>
    </dgm:pt>
    <dgm:pt modelId="{965DC338-9FD8-4D50-88EC-C1A4806D0449}" type="pres">
      <dgm:prSet presAssocID="{AB4510E1-EDD2-45EB-8CE2-D814F156B55A}" presName="hierRoot1" presStyleCnt="0">
        <dgm:presLayoutVars>
          <dgm:hierBranch val="init"/>
        </dgm:presLayoutVars>
      </dgm:prSet>
      <dgm:spPr/>
    </dgm:pt>
    <dgm:pt modelId="{583A425F-6760-4C95-9021-D1DEDF877A04}" type="pres">
      <dgm:prSet presAssocID="{AB4510E1-EDD2-45EB-8CE2-D814F156B55A}" presName="rootComposite1" presStyleCnt="0"/>
      <dgm:spPr/>
    </dgm:pt>
    <dgm:pt modelId="{4EB1B223-9DBC-465C-B121-369F0A810E32}" type="pres">
      <dgm:prSet presAssocID="{AB4510E1-EDD2-45EB-8CE2-D814F156B55A}" presName="rootText1" presStyleLbl="node0" presStyleIdx="0" presStyleCnt="2">
        <dgm:presLayoutVars>
          <dgm:chPref val="3"/>
        </dgm:presLayoutVars>
      </dgm:prSet>
      <dgm:spPr/>
    </dgm:pt>
    <dgm:pt modelId="{F74D6569-D59E-40C9-99C3-276D5B7F4589}" type="pres">
      <dgm:prSet presAssocID="{AB4510E1-EDD2-45EB-8CE2-D814F156B55A}" presName="rootConnector1" presStyleLbl="node1" presStyleIdx="0" presStyleCnt="0"/>
      <dgm:spPr/>
    </dgm:pt>
    <dgm:pt modelId="{6F68EAC9-AE76-48E3-9B03-CF44B0A9419A}" type="pres">
      <dgm:prSet presAssocID="{AB4510E1-EDD2-45EB-8CE2-D814F156B55A}" presName="hierChild2" presStyleCnt="0"/>
      <dgm:spPr/>
    </dgm:pt>
    <dgm:pt modelId="{B0AFF076-FBD8-46EA-8917-982916729FC0}" type="pres">
      <dgm:prSet presAssocID="{51DE44E6-9664-4190-9F4A-0F1FA9CE9856}" presName="Name64" presStyleLbl="parChTrans1D2" presStyleIdx="0" presStyleCnt="4"/>
      <dgm:spPr/>
    </dgm:pt>
    <dgm:pt modelId="{F743F839-8976-44EC-A443-FC1ED1E55C67}" type="pres">
      <dgm:prSet presAssocID="{EAE03E0A-6BD1-4174-93DD-715A397F47FD}" presName="hierRoot2" presStyleCnt="0">
        <dgm:presLayoutVars>
          <dgm:hierBranch val="init"/>
        </dgm:presLayoutVars>
      </dgm:prSet>
      <dgm:spPr/>
    </dgm:pt>
    <dgm:pt modelId="{5014C131-176C-4B5A-A89B-56382627F69B}" type="pres">
      <dgm:prSet presAssocID="{EAE03E0A-6BD1-4174-93DD-715A397F47FD}" presName="rootComposite" presStyleCnt="0"/>
      <dgm:spPr/>
    </dgm:pt>
    <dgm:pt modelId="{AEC092E8-D9A5-4208-BA65-3B34BE56661E}" type="pres">
      <dgm:prSet presAssocID="{EAE03E0A-6BD1-4174-93DD-715A397F47FD}" presName="rootText" presStyleLbl="node2" presStyleIdx="0" presStyleCnt="4">
        <dgm:presLayoutVars>
          <dgm:chPref val="3"/>
        </dgm:presLayoutVars>
      </dgm:prSet>
      <dgm:spPr/>
    </dgm:pt>
    <dgm:pt modelId="{C070EFA3-51D5-4A45-B5BC-8F9D11D8F8E0}" type="pres">
      <dgm:prSet presAssocID="{EAE03E0A-6BD1-4174-93DD-715A397F47FD}" presName="rootConnector" presStyleLbl="node2" presStyleIdx="0" presStyleCnt="4"/>
      <dgm:spPr/>
    </dgm:pt>
    <dgm:pt modelId="{9D06FC31-48B6-4286-B00B-D9B85FF09D75}" type="pres">
      <dgm:prSet presAssocID="{EAE03E0A-6BD1-4174-93DD-715A397F47FD}" presName="hierChild4" presStyleCnt="0"/>
      <dgm:spPr/>
    </dgm:pt>
    <dgm:pt modelId="{E26F5AEF-2838-4FC6-84AB-30A53EF10CAF}" type="pres">
      <dgm:prSet presAssocID="{BA2D8C05-B00F-4E96-B82F-A79F87A7220B}" presName="Name64" presStyleLbl="parChTrans1D3" presStyleIdx="0" presStyleCnt="4"/>
      <dgm:spPr/>
    </dgm:pt>
    <dgm:pt modelId="{6EF77F1A-1FA5-497A-AFD1-217588D89514}" type="pres">
      <dgm:prSet presAssocID="{CBB62702-D932-4766-A542-C60460AD43A0}" presName="hierRoot2" presStyleCnt="0">
        <dgm:presLayoutVars>
          <dgm:hierBranch val="init"/>
        </dgm:presLayoutVars>
      </dgm:prSet>
      <dgm:spPr/>
    </dgm:pt>
    <dgm:pt modelId="{84F92813-2462-4F31-88AB-D29AC634D77E}" type="pres">
      <dgm:prSet presAssocID="{CBB62702-D932-4766-A542-C60460AD43A0}" presName="rootComposite" presStyleCnt="0"/>
      <dgm:spPr/>
    </dgm:pt>
    <dgm:pt modelId="{D857A6D2-1B76-4963-9EA0-E55D258CF50C}" type="pres">
      <dgm:prSet presAssocID="{CBB62702-D932-4766-A542-C60460AD43A0}" presName="rootText" presStyleLbl="node3" presStyleIdx="0" presStyleCnt="4">
        <dgm:presLayoutVars>
          <dgm:chPref val="3"/>
        </dgm:presLayoutVars>
      </dgm:prSet>
      <dgm:spPr/>
    </dgm:pt>
    <dgm:pt modelId="{739A6C9A-55A4-4783-BB74-85EE25BECFF3}" type="pres">
      <dgm:prSet presAssocID="{CBB62702-D932-4766-A542-C60460AD43A0}" presName="rootConnector" presStyleLbl="node3" presStyleIdx="0" presStyleCnt="4"/>
      <dgm:spPr/>
    </dgm:pt>
    <dgm:pt modelId="{B8A593EE-B4E5-4659-8B77-8A8C70294E06}" type="pres">
      <dgm:prSet presAssocID="{CBB62702-D932-4766-A542-C60460AD43A0}" presName="hierChild4" presStyleCnt="0"/>
      <dgm:spPr/>
    </dgm:pt>
    <dgm:pt modelId="{C78CF192-6211-4F87-A76F-DC8072B299B1}" type="pres">
      <dgm:prSet presAssocID="{E4795940-32AE-4937-9762-B46685D94062}" presName="Name64" presStyleLbl="parChTrans1D4" presStyleIdx="0" presStyleCnt="6"/>
      <dgm:spPr/>
    </dgm:pt>
    <dgm:pt modelId="{20AE94A9-0BBC-4121-8887-674245D33D39}" type="pres">
      <dgm:prSet presAssocID="{6822C523-E95D-4CAF-B4FA-7B4DA1726BD6}" presName="hierRoot2" presStyleCnt="0">
        <dgm:presLayoutVars>
          <dgm:hierBranch val="init"/>
        </dgm:presLayoutVars>
      </dgm:prSet>
      <dgm:spPr/>
    </dgm:pt>
    <dgm:pt modelId="{2D1ECDD2-AD98-4A21-B16E-A9687F9DF086}" type="pres">
      <dgm:prSet presAssocID="{6822C523-E95D-4CAF-B4FA-7B4DA1726BD6}" presName="rootComposite" presStyleCnt="0"/>
      <dgm:spPr/>
    </dgm:pt>
    <dgm:pt modelId="{D2DE3C4A-41B0-46CC-9AB7-EAB5FC7DC6D4}" type="pres">
      <dgm:prSet presAssocID="{6822C523-E95D-4CAF-B4FA-7B4DA1726BD6}" presName="rootText" presStyleLbl="node4" presStyleIdx="0" presStyleCnt="6" custScaleX="137198">
        <dgm:presLayoutVars>
          <dgm:chPref val="3"/>
        </dgm:presLayoutVars>
      </dgm:prSet>
      <dgm:spPr/>
    </dgm:pt>
    <dgm:pt modelId="{9E781ECC-914F-454F-A257-3A545FEB281B}" type="pres">
      <dgm:prSet presAssocID="{6822C523-E95D-4CAF-B4FA-7B4DA1726BD6}" presName="rootConnector" presStyleLbl="node4" presStyleIdx="0" presStyleCnt="6"/>
      <dgm:spPr/>
    </dgm:pt>
    <dgm:pt modelId="{9856BC57-99DE-44F1-9D80-D03686D953DB}" type="pres">
      <dgm:prSet presAssocID="{6822C523-E95D-4CAF-B4FA-7B4DA1726BD6}" presName="hierChild4" presStyleCnt="0"/>
      <dgm:spPr/>
    </dgm:pt>
    <dgm:pt modelId="{4BE8D97E-4667-4312-9C0D-83FAC8FA1CFE}" type="pres">
      <dgm:prSet presAssocID="{6822C523-E95D-4CAF-B4FA-7B4DA1726BD6}" presName="hierChild5" presStyleCnt="0"/>
      <dgm:spPr/>
    </dgm:pt>
    <dgm:pt modelId="{CA3FD8F0-6429-4EDE-9117-784B43AB97C6}" type="pres">
      <dgm:prSet presAssocID="{C5330975-A96C-4AC6-80C1-CFA1877D3A7C}" presName="Name64" presStyleLbl="parChTrans1D4" presStyleIdx="1" presStyleCnt="6"/>
      <dgm:spPr/>
    </dgm:pt>
    <dgm:pt modelId="{C1224440-44F0-4070-890E-783DD22D64E9}" type="pres">
      <dgm:prSet presAssocID="{B0A6EF12-B90E-49F7-8CFB-29D9B6F0BF9A}" presName="hierRoot2" presStyleCnt="0">
        <dgm:presLayoutVars>
          <dgm:hierBranch val="init"/>
        </dgm:presLayoutVars>
      </dgm:prSet>
      <dgm:spPr/>
    </dgm:pt>
    <dgm:pt modelId="{0858F25E-B7D1-4BF4-A2ED-14C58614153E}" type="pres">
      <dgm:prSet presAssocID="{B0A6EF12-B90E-49F7-8CFB-29D9B6F0BF9A}" presName="rootComposite" presStyleCnt="0"/>
      <dgm:spPr/>
    </dgm:pt>
    <dgm:pt modelId="{C28AED2B-1DDA-4D2C-A3FB-BB1397234BBE}" type="pres">
      <dgm:prSet presAssocID="{B0A6EF12-B90E-49F7-8CFB-29D9B6F0BF9A}" presName="rootText" presStyleLbl="node4" presStyleIdx="1" presStyleCnt="6" custScaleX="137198">
        <dgm:presLayoutVars>
          <dgm:chPref val="3"/>
        </dgm:presLayoutVars>
      </dgm:prSet>
      <dgm:spPr/>
    </dgm:pt>
    <dgm:pt modelId="{00980CD0-F142-4E82-8809-7ED479832FB2}" type="pres">
      <dgm:prSet presAssocID="{B0A6EF12-B90E-49F7-8CFB-29D9B6F0BF9A}" presName="rootConnector" presStyleLbl="node4" presStyleIdx="1" presStyleCnt="6"/>
      <dgm:spPr/>
    </dgm:pt>
    <dgm:pt modelId="{95B7BBD2-04A2-446C-A21D-CDF22F04DC03}" type="pres">
      <dgm:prSet presAssocID="{B0A6EF12-B90E-49F7-8CFB-29D9B6F0BF9A}" presName="hierChild4" presStyleCnt="0"/>
      <dgm:spPr/>
    </dgm:pt>
    <dgm:pt modelId="{73E09FC1-6F8A-4D99-987C-0987CD4BCB11}" type="pres">
      <dgm:prSet presAssocID="{B0A6EF12-B90E-49F7-8CFB-29D9B6F0BF9A}" presName="hierChild5" presStyleCnt="0"/>
      <dgm:spPr/>
    </dgm:pt>
    <dgm:pt modelId="{76D296E6-DC47-4487-97E9-34E22F53513E}" type="pres">
      <dgm:prSet presAssocID="{CBB62702-D932-4766-A542-C60460AD43A0}" presName="hierChild5" presStyleCnt="0"/>
      <dgm:spPr/>
    </dgm:pt>
    <dgm:pt modelId="{FBDF582D-25D0-47B2-AD68-4E2A0F681FE6}" type="pres">
      <dgm:prSet presAssocID="{EAE03E0A-6BD1-4174-93DD-715A397F47FD}" presName="hierChild5" presStyleCnt="0"/>
      <dgm:spPr/>
    </dgm:pt>
    <dgm:pt modelId="{A733941F-D032-4466-BB2E-6BB249FDB0B4}" type="pres">
      <dgm:prSet presAssocID="{D8E8DEBF-4BE9-4833-A251-830C4E2FF717}" presName="Name64" presStyleLbl="parChTrans1D2" presStyleIdx="1" presStyleCnt="4"/>
      <dgm:spPr/>
    </dgm:pt>
    <dgm:pt modelId="{D7166B5B-0A5E-4C9C-80EA-93CB26CA4E5F}" type="pres">
      <dgm:prSet presAssocID="{22136989-5992-47C6-9107-B6C630F84975}" presName="hierRoot2" presStyleCnt="0">
        <dgm:presLayoutVars>
          <dgm:hierBranch val="init"/>
        </dgm:presLayoutVars>
      </dgm:prSet>
      <dgm:spPr/>
    </dgm:pt>
    <dgm:pt modelId="{3A4F3E49-6623-4886-A3F5-361726ACF20E}" type="pres">
      <dgm:prSet presAssocID="{22136989-5992-47C6-9107-B6C630F84975}" presName="rootComposite" presStyleCnt="0"/>
      <dgm:spPr/>
    </dgm:pt>
    <dgm:pt modelId="{8CA13F76-3360-490F-8CA7-03784F5BB991}" type="pres">
      <dgm:prSet presAssocID="{22136989-5992-47C6-9107-B6C630F84975}" presName="rootText" presStyleLbl="node2" presStyleIdx="1" presStyleCnt="4">
        <dgm:presLayoutVars>
          <dgm:chPref val="3"/>
        </dgm:presLayoutVars>
      </dgm:prSet>
      <dgm:spPr/>
    </dgm:pt>
    <dgm:pt modelId="{E6D4E324-7549-44DB-90A6-BEAF4D032470}" type="pres">
      <dgm:prSet presAssocID="{22136989-5992-47C6-9107-B6C630F84975}" presName="rootConnector" presStyleLbl="node2" presStyleIdx="1" presStyleCnt="4"/>
      <dgm:spPr/>
    </dgm:pt>
    <dgm:pt modelId="{030ADC05-8CB6-467C-B979-309F92662FDE}" type="pres">
      <dgm:prSet presAssocID="{22136989-5992-47C6-9107-B6C630F84975}" presName="hierChild4" presStyleCnt="0"/>
      <dgm:spPr/>
    </dgm:pt>
    <dgm:pt modelId="{6E7A1784-8298-44CE-A89A-EC7CF665C03C}" type="pres">
      <dgm:prSet presAssocID="{B4419D5B-A19F-48D9-9B75-5FF9A88D49A5}" presName="Name64" presStyleLbl="parChTrans1D3" presStyleIdx="1" presStyleCnt="4"/>
      <dgm:spPr/>
    </dgm:pt>
    <dgm:pt modelId="{93C55743-6597-451E-88B4-3B875F29281C}" type="pres">
      <dgm:prSet presAssocID="{A2A615D8-EC51-438B-B880-6F7CA5741C0B}" presName="hierRoot2" presStyleCnt="0">
        <dgm:presLayoutVars>
          <dgm:hierBranch val="init"/>
        </dgm:presLayoutVars>
      </dgm:prSet>
      <dgm:spPr/>
    </dgm:pt>
    <dgm:pt modelId="{0C232C97-0E41-44CB-8178-4FD620957EFC}" type="pres">
      <dgm:prSet presAssocID="{A2A615D8-EC51-438B-B880-6F7CA5741C0B}" presName="rootComposite" presStyleCnt="0"/>
      <dgm:spPr/>
    </dgm:pt>
    <dgm:pt modelId="{ED8067B2-D926-49A6-A2FF-92BE39100E12}" type="pres">
      <dgm:prSet presAssocID="{A2A615D8-EC51-438B-B880-6F7CA5741C0B}" presName="rootText" presStyleLbl="node3" presStyleIdx="1" presStyleCnt="4">
        <dgm:presLayoutVars>
          <dgm:chPref val="3"/>
        </dgm:presLayoutVars>
      </dgm:prSet>
      <dgm:spPr/>
    </dgm:pt>
    <dgm:pt modelId="{683D66B3-D223-4145-90E4-9C27CC08F4D6}" type="pres">
      <dgm:prSet presAssocID="{A2A615D8-EC51-438B-B880-6F7CA5741C0B}" presName="rootConnector" presStyleLbl="node3" presStyleIdx="1" presStyleCnt="4"/>
      <dgm:spPr/>
    </dgm:pt>
    <dgm:pt modelId="{3E88FD21-F006-4F2B-821F-A983B12A58F0}" type="pres">
      <dgm:prSet presAssocID="{A2A615D8-EC51-438B-B880-6F7CA5741C0B}" presName="hierChild4" presStyleCnt="0"/>
      <dgm:spPr/>
    </dgm:pt>
    <dgm:pt modelId="{5A716965-A96E-4EA4-AE92-FB3C601DB021}" type="pres">
      <dgm:prSet presAssocID="{1A590529-2DD9-4463-AF21-76B749C58A2A}" presName="Name64" presStyleLbl="parChTrans1D4" presStyleIdx="2" presStyleCnt="6"/>
      <dgm:spPr/>
    </dgm:pt>
    <dgm:pt modelId="{B02A3219-D9D5-4912-8B15-BC0B63738C53}" type="pres">
      <dgm:prSet presAssocID="{292AED5A-BAD5-4010-93EB-7B2BDD399559}" presName="hierRoot2" presStyleCnt="0">
        <dgm:presLayoutVars>
          <dgm:hierBranch val="init"/>
        </dgm:presLayoutVars>
      </dgm:prSet>
      <dgm:spPr/>
    </dgm:pt>
    <dgm:pt modelId="{E2E96654-26E6-43FF-A97B-C764D1931E11}" type="pres">
      <dgm:prSet presAssocID="{292AED5A-BAD5-4010-93EB-7B2BDD399559}" presName="rootComposite" presStyleCnt="0"/>
      <dgm:spPr/>
    </dgm:pt>
    <dgm:pt modelId="{6FBE2851-0290-4383-BD62-96C287165277}" type="pres">
      <dgm:prSet presAssocID="{292AED5A-BAD5-4010-93EB-7B2BDD399559}" presName="rootText" presStyleLbl="node4" presStyleIdx="2" presStyleCnt="6" custScaleX="137198">
        <dgm:presLayoutVars>
          <dgm:chPref val="3"/>
        </dgm:presLayoutVars>
      </dgm:prSet>
      <dgm:spPr/>
    </dgm:pt>
    <dgm:pt modelId="{48B4B4F7-6F01-4EF3-ABB7-C009E48F01A7}" type="pres">
      <dgm:prSet presAssocID="{292AED5A-BAD5-4010-93EB-7B2BDD399559}" presName="rootConnector" presStyleLbl="node4" presStyleIdx="2" presStyleCnt="6"/>
      <dgm:spPr/>
    </dgm:pt>
    <dgm:pt modelId="{C3A7EF0B-487A-4F81-90EC-A5C214A3F1AA}" type="pres">
      <dgm:prSet presAssocID="{292AED5A-BAD5-4010-93EB-7B2BDD399559}" presName="hierChild4" presStyleCnt="0"/>
      <dgm:spPr/>
    </dgm:pt>
    <dgm:pt modelId="{FA87E1AC-0172-42FC-A39F-43A637A2D4E3}" type="pres">
      <dgm:prSet presAssocID="{292AED5A-BAD5-4010-93EB-7B2BDD399559}" presName="hierChild5" presStyleCnt="0"/>
      <dgm:spPr/>
    </dgm:pt>
    <dgm:pt modelId="{344907E9-D019-4EE2-BA8A-543373EC6652}" type="pres">
      <dgm:prSet presAssocID="{A2A615D8-EC51-438B-B880-6F7CA5741C0B}" presName="hierChild5" presStyleCnt="0"/>
      <dgm:spPr/>
    </dgm:pt>
    <dgm:pt modelId="{C6D9FB39-8F32-41C1-9B3A-76B2F363CDC0}" type="pres">
      <dgm:prSet presAssocID="{22136989-5992-47C6-9107-B6C630F84975}" presName="hierChild5" presStyleCnt="0"/>
      <dgm:spPr/>
    </dgm:pt>
    <dgm:pt modelId="{0AE3273F-5A2D-4E61-8462-A5677EE84515}" type="pres">
      <dgm:prSet presAssocID="{AB4510E1-EDD2-45EB-8CE2-D814F156B55A}" presName="hierChild3" presStyleCnt="0"/>
      <dgm:spPr/>
    </dgm:pt>
    <dgm:pt modelId="{32C0F886-6D73-4340-BDA2-99B58E018ECB}" type="pres">
      <dgm:prSet presAssocID="{B03A4E75-C1EE-4BBA-B695-F30873EDB286}" presName="hierRoot1" presStyleCnt="0">
        <dgm:presLayoutVars>
          <dgm:hierBranch val="init"/>
        </dgm:presLayoutVars>
      </dgm:prSet>
      <dgm:spPr/>
    </dgm:pt>
    <dgm:pt modelId="{F31C8FC1-97C8-4BAD-904D-5E61C51C3502}" type="pres">
      <dgm:prSet presAssocID="{B03A4E75-C1EE-4BBA-B695-F30873EDB286}" presName="rootComposite1" presStyleCnt="0"/>
      <dgm:spPr/>
    </dgm:pt>
    <dgm:pt modelId="{6951FE5A-AA58-4252-B697-F5DA050DB63E}" type="pres">
      <dgm:prSet presAssocID="{B03A4E75-C1EE-4BBA-B695-F30873EDB286}" presName="rootText1" presStyleLbl="node0" presStyleIdx="1" presStyleCnt="2">
        <dgm:presLayoutVars>
          <dgm:chPref val="3"/>
        </dgm:presLayoutVars>
      </dgm:prSet>
      <dgm:spPr/>
    </dgm:pt>
    <dgm:pt modelId="{11E5709A-32C1-444E-8CE7-AFF968570E6A}" type="pres">
      <dgm:prSet presAssocID="{B03A4E75-C1EE-4BBA-B695-F30873EDB286}" presName="rootConnector1" presStyleLbl="node1" presStyleIdx="0" presStyleCnt="0"/>
      <dgm:spPr/>
    </dgm:pt>
    <dgm:pt modelId="{CDE04AEA-55BC-40EE-829C-44203D315089}" type="pres">
      <dgm:prSet presAssocID="{B03A4E75-C1EE-4BBA-B695-F30873EDB286}" presName="hierChild2" presStyleCnt="0"/>
      <dgm:spPr/>
    </dgm:pt>
    <dgm:pt modelId="{CDDE926C-793D-4436-8010-07A5CFBFB437}" type="pres">
      <dgm:prSet presAssocID="{DBBBBE98-E111-454F-9EBD-E484AED34B6F}" presName="Name64" presStyleLbl="parChTrans1D2" presStyleIdx="2" presStyleCnt="4"/>
      <dgm:spPr/>
    </dgm:pt>
    <dgm:pt modelId="{AE1B487F-92C8-4600-BA8B-BADA929C9870}" type="pres">
      <dgm:prSet presAssocID="{3A0DF7C9-1C6B-4B6B-8620-90DFC44EDE98}" presName="hierRoot2" presStyleCnt="0">
        <dgm:presLayoutVars>
          <dgm:hierBranch val="init"/>
        </dgm:presLayoutVars>
      </dgm:prSet>
      <dgm:spPr/>
    </dgm:pt>
    <dgm:pt modelId="{14D9CF64-9E64-4BCB-A400-FD21EBC7AA38}" type="pres">
      <dgm:prSet presAssocID="{3A0DF7C9-1C6B-4B6B-8620-90DFC44EDE98}" presName="rootComposite" presStyleCnt="0"/>
      <dgm:spPr/>
    </dgm:pt>
    <dgm:pt modelId="{AD6E0B12-1CF8-4D91-BF0B-31BD5F9DDE90}" type="pres">
      <dgm:prSet presAssocID="{3A0DF7C9-1C6B-4B6B-8620-90DFC44EDE98}" presName="rootText" presStyleLbl="node2" presStyleIdx="2" presStyleCnt="4">
        <dgm:presLayoutVars>
          <dgm:chPref val="3"/>
        </dgm:presLayoutVars>
      </dgm:prSet>
      <dgm:spPr/>
    </dgm:pt>
    <dgm:pt modelId="{D8193D9D-A9BE-41B2-869D-943A669BE8A9}" type="pres">
      <dgm:prSet presAssocID="{3A0DF7C9-1C6B-4B6B-8620-90DFC44EDE98}" presName="rootConnector" presStyleLbl="node2" presStyleIdx="2" presStyleCnt="4"/>
      <dgm:spPr/>
    </dgm:pt>
    <dgm:pt modelId="{9A82599E-6A7C-4751-960A-38E222F836F0}" type="pres">
      <dgm:prSet presAssocID="{3A0DF7C9-1C6B-4B6B-8620-90DFC44EDE98}" presName="hierChild4" presStyleCnt="0"/>
      <dgm:spPr/>
    </dgm:pt>
    <dgm:pt modelId="{3B69C613-8856-463C-B39D-F28500CC354B}" type="pres">
      <dgm:prSet presAssocID="{0EC22C04-FAE0-434C-9BF2-AEB309D16922}" presName="Name64" presStyleLbl="parChTrans1D3" presStyleIdx="2" presStyleCnt="4"/>
      <dgm:spPr/>
    </dgm:pt>
    <dgm:pt modelId="{221C089A-E6E5-4899-BFE4-640C785FC13C}" type="pres">
      <dgm:prSet presAssocID="{C6D0B0C6-1743-40A2-903B-CED3AA363CF5}" presName="hierRoot2" presStyleCnt="0">
        <dgm:presLayoutVars>
          <dgm:hierBranch val="init"/>
        </dgm:presLayoutVars>
      </dgm:prSet>
      <dgm:spPr/>
    </dgm:pt>
    <dgm:pt modelId="{1EE5C0E0-1B99-4DC4-9363-A805A0D5639A}" type="pres">
      <dgm:prSet presAssocID="{C6D0B0C6-1743-40A2-903B-CED3AA363CF5}" presName="rootComposite" presStyleCnt="0"/>
      <dgm:spPr/>
    </dgm:pt>
    <dgm:pt modelId="{4CD78432-7772-4641-9186-C2803BAEFFBC}" type="pres">
      <dgm:prSet presAssocID="{C6D0B0C6-1743-40A2-903B-CED3AA363CF5}" presName="rootText" presStyleLbl="node3" presStyleIdx="2" presStyleCnt="4">
        <dgm:presLayoutVars>
          <dgm:chPref val="3"/>
        </dgm:presLayoutVars>
      </dgm:prSet>
      <dgm:spPr/>
    </dgm:pt>
    <dgm:pt modelId="{DD25CEC9-E3CD-4AB2-93F4-70E66CBBF903}" type="pres">
      <dgm:prSet presAssocID="{C6D0B0C6-1743-40A2-903B-CED3AA363CF5}" presName="rootConnector" presStyleLbl="node3" presStyleIdx="2" presStyleCnt="4"/>
      <dgm:spPr/>
    </dgm:pt>
    <dgm:pt modelId="{8B6C08D4-E692-42DD-927E-0FBB6F0AE38D}" type="pres">
      <dgm:prSet presAssocID="{C6D0B0C6-1743-40A2-903B-CED3AA363CF5}" presName="hierChild4" presStyleCnt="0"/>
      <dgm:spPr/>
    </dgm:pt>
    <dgm:pt modelId="{6B4A6F7B-3A86-458E-B737-812355318890}" type="pres">
      <dgm:prSet presAssocID="{F889DD9C-DAFB-4F61-8BC0-DF89FFEB1F0C}" presName="Name64" presStyleLbl="parChTrans1D4" presStyleIdx="3" presStyleCnt="6"/>
      <dgm:spPr/>
    </dgm:pt>
    <dgm:pt modelId="{D91775F0-B36E-4794-9D72-D302081E350C}" type="pres">
      <dgm:prSet presAssocID="{DC308903-FF7E-4675-B620-C06628B283D0}" presName="hierRoot2" presStyleCnt="0">
        <dgm:presLayoutVars>
          <dgm:hierBranch val="init"/>
        </dgm:presLayoutVars>
      </dgm:prSet>
      <dgm:spPr/>
    </dgm:pt>
    <dgm:pt modelId="{724DB7C2-FD56-47A0-8F72-9ED535C80984}" type="pres">
      <dgm:prSet presAssocID="{DC308903-FF7E-4675-B620-C06628B283D0}" presName="rootComposite" presStyleCnt="0"/>
      <dgm:spPr/>
    </dgm:pt>
    <dgm:pt modelId="{8B15D760-FFB1-40D4-B6B5-78A0AE0F831A}" type="pres">
      <dgm:prSet presAssocID="{DC308903-FF7E-4675-B620-C06628B283D0}" presName="rootText" presStyleLbl="node4" presStyleIdx="3" presStyleCnt="6" custScaleX="137198">
        <dgm:presLayoutVars>
          <dgm:chPref val="3"/>
        </dgm:presLayoutVars>
      </dgm:prSet>
      <dgm:spPr/>
    </dgm:pt>
    <dgm:pt modelId="{FE66885F-C947-4B34-AFF3-2D0B76A8894E}" type="pres">
      <dgm:prSet presAssocID="{DC308903-FF7E-4675-B620-C06628B283D0}" presName="rootConnector" presStyleLbl="node4" presStyleIdx="3" presStyleCnt="6"/>
      <dgm:spPr/>
    </dgm:pt>
    <dgm:pt modelId="{7CC1C51B-7293-4FD3-9DEC-65987EE8B80A}" type="pres">
      <dgm:prSet presAssocID="{DC308903-FF7E-4675-B620-C06628B283D0}" presName="hierChild4" presStyleCnt="0"/>
      <dgm:spPr/>
    </dgm:pt>
    <dgm:pt modelId="{D1CFDBEF-822D-4BCC-97A3-E484EE64EEFC}" type="pres">
      <dgm:prSet presAssocID="{DC308903-FF7E-4675-B620-C06628B283D0}" presName="hierChild5" presStyleCnt="0"/>
      <dgm:spPr/>
    </dgm:pt>
    <dgm:pt modelId="{DC9BEC55-B656-4890-B089-71C7170E0A43}" type="pres">
      <dgm:prSet presAssocID="{976CF37A-E2AD-4280-B8EC-DE1AC4C8C2D1}" presName="Name64" presStyleLbl="parChTrans1D4" presStyleIdx="4" presStyleCnt="6"/>
      <dgm:spPr/>
    </dgm:pt>
    <dgm:pt modelId="{C4421AEC-4876-4845-9E2F-697B5DEFFB22}" type="pres">
      <dgm:prSet presAssocID="{DE806128-253C-483B-9A57-7187C3F71550}" presName="hierRoot2" presStyleCnt="0">
        <dgm:presLayoutVars>
          <dgm:hierBranch val="init"/>
        </dgm:presLayoutVars>
      </dgm:prSet>
      <dgm:spPr/>
    </dgm:pt>
    <dgm:pt modelId="{D9ADC0BE-3295-4354-8A18-382DCBB37607}" type="pres">
      <dgm:prSet presAssocID="{DE806128-253C-483B-9A57-7187C3F71550}" presName="rootComposite" presStyleCnt="0"/>
      <dgm:spPr/>
    </dgm:pt>
    <dgm:pt modelId="{C257FD52-8211-48E8-BF7B-D87EEA07D49F}" type="pres">
      <dgm:prSet presAssocID="{DE806128-253C-483B-9A57-7187C3F71550}" presName="rootText" presStyleLbl="node4" presStyleIdx="4" presStyleCnt="6" custScaleX="137198">
        <dgm:presLayoutVars>
          <dgm:chPref val="3"/>
        </dgm:presLayoutVars>
      </dgm:prSet>
      <dgm:spPr/>
    </dgm:pt>
    <dgm:pt modelId="{594E86B1-924F-4027-B4AF-7E2B2463A60D}" type="pres">
      <dgm:prSet presAssocID="{DE806128-253C-483B-9A57-7187C3F71550}" presName="rootConnector" presStyleLbl="node4" presStyleIdx="4" presStyleCnt="6"/>
      <dgm:spPr/>
    </dgm:pt>
    <dgm:pt modelId="{73AC5C03-4835-4B1F-A3CC-493168ECE79B}" type="pres">
      <dgm:prSet presAssocID="{DE806128-253C-483B-9A57-7187C3F71550}" presName="hierChild4" presStyleCnt="0"/>
      <dgm:spPr/>
    </dgm:pt>
    <dgm:pt modelId="{BC8467EF-4393-4C51-8543-C79E0DA94440}" type="pres">
      <dgm:prSet presAssocID="{DE806128-253C-483B-9A57-7187C3F71550}" presName="hierChild5" presStyleCnt="0"/>
      <dgm:spPr/>
    </dgm:pt>
    <dgm:pt modelId="{90F2D8CB-4633-4EA8-8FEE-F72CA0347452}" type="pres">
      <dgm:prSet presAssocID="{C6D0B0C6-1743-40A2-903B-CED3AA363CF5}" presName="hierChild5" presStyleCnt="0"/>
      <dgm:spPr/>
    </dgm:pt>
    <dgm:pt modelId="{1707CF30-CD1E-4FBB-BB0B-E077A65B7EB9}" type="pres">
      <dgm:prSet presAssocID="{3A0DF7C9-1C6B-4B6B-8620-90DFC44EDE98}" presName="hierChild5" presStyleCnt="0"/>
      <dgm:spPr/>
    </dgm:pt>
    <dgm:pt modelId="{926E9CA3-BE79-4D21-8ABC-2E8B738B06B7}" type="pres">
      <dgm:prSet presAssocID="{EE76EBF7-ED26-4097-85ED-7477D73EF239}" presName="Name64" presStyleLbl="parChTrans1D2" presStyleIdx="3" presStyleCnt="4"/>
      <dgm:spPr/>
    </dgm:pt>
    <dgm:pt modelId="{8D8E4C63-7AE3-4F93-84AE-0EF9ED5E3B62}" type="pres">
      <dgm:prSet presAssocID="{053E743A-7842-4B5C-9029-AB50707E9C7F}" presName="hierRoot2" presStyleCnt="0">
        <dgm:presLayoutVars>
          <dgm:hierBranch val="init"/>
        </dgm:presLayoutVars>
      </dgm:prSet>
      <dgm:spPr/>
    </dgm:pt>
    <dgm:pt modelId="{8A057024-33DA-4E17-873C-7145E55E98C7}" type="pres">
      <dgm:prSet presAssocID="{053E743A-7842-4B5C-9029-AB50707E9C7F}" presName="rootComposite" presStyleCnt="0"/>
      <dgm:spPr/>
    </dgm:pt>
    <dgm:pt modelId="{5FA25BD3-6237-4EFF-B11C-252C15456F21}" type="pres">
      <dgm:prSet presAssocID="{053E743A-7842-4B5C-9029-AB50707E9C7F}" presName="rootText" presStyleLbl="node2" presStyleIdx="3" presStyleCnt="4">
        <dgm:presLayoutVars>
          <dgm:chPref val="3"/>
        </dgm:presLayoutVars>
      </dgm:prSet>
      <dgm:spPr/>
    </dgm:pt>
    <dgm:pt modelId="{CB5E66D7-6041-4A2C-B36D-C7C1559D27CD}" type="pres">
      <dgm:prSet presAssocID="{053E743A-7842-4B5C-9029-AB50707E9C7F}" presName="rootConnector" presStyleLbl="node2" presStyleIdx="3" presStyleCnt="4"/>
      <dgm:spPr/>
    </dgm:pt>
    <dgm:pt modelId="{022D4BB8-2C36-4B15-A0B4-145ECEB613C2}" type="pres">
      <dgm:prSet presAssocID="{053E743A-7842-4B5C-9029-AB50707E9C7F}" presName="hierChild4" presStyleCnt="0"/>
      <dgm:spPr/>
    </dgm:pt>
    <dgm:pt modelId="{11C7FAA9-DABE-4366-9E91-E69CCDAA4F4A}" type="pres">
      <dgm:prSet presAssocID="{EC9812D2-FAFB-4A87-88A2-A22AC8B9E8AA}" presName="Name64" presStyleLbl="parChTrans1D3" presStyleIdx="3" presStyleCnt="4"/>
      <dgm:spPr/>
    </dgm:pt>
    <dgm:pt modelId="{4B0A68F0-5824-4D38-91D6-3B7A708099B0}" type="pres">
      <dgm:prSet presAssocID="{1FB0D74B-182D-4C4F-BD3E-CFCD57680208}" presName="hierRoot2" presStyleCnt="0">
        <dgm:presLayoutVars>
          <dgm:hierBranch val="init"/>
        </dgm:presLayoutVars>
      </dgm:prSet>
      <dgm:spPr/>
    </dgm:pt>
    <dgm:pt modelId="{8FE81CCC-29BE-4BFA-B247-7342CB07ACF1}" type="pres">
      <dgm:prSet presAssocID="{1FB0D74B-182D-4C4F-BD3E-CFCD57680208}" presName="rootComposite" presStyleCnt="0"/>
      <dgm:spPr/>
    </dgm:pt>
    <dgm:pt modelId="{7E0446EB-FEE0-43B1-B9E3-085F3B0D85F8}" type="pres">
      <dgm:prSet presAssocID="{1FB0D74B-182D-4C4F-BD3E-CFCD57680208}" presName="rootText" presStyleLbl="node3" presStyleIdx="3" presStyleCnt="4">
        <dgm:presLayoutVars>
          <dgm:chPref val="3"/>
        </dgm:presLayoutVars>
      </dgm:prSet>
      <dgm:spPr/>
    </dgm:pt>
    <dgm:pt modelId="{D3BADFFC-D0D1-4D35-97E4-CC294B78DD30}" type="pres">
      <dgm:prSet presAssocID="{1FB0D74B-182D-4C4F-BD3E-CFCD57680208}" presName="rootConnector" presStyleLbl="node3" presStyleIdx="3" presStyleCnt="4"/>
      <dgm:spPr/>
    </dgm:pt>
    <dgm:pt modelId="{57EA945A-54F2-4C32-B207-89778DC5589A}" type="pres">
      <dgm:prSet presAssocID="{1FB0D74B-182D-4C4F-BD3E-CFCD57680208}" presName="hierChild4" presStyleCnt="0"/>
      <dgm:spPr/>
    </dgm:pt>
    <dgm:pt modelId="{83AA25D6-1567-4880-AC45-467642E688C0}" type="pres">
      <dgm:prSet presAssocID="{2EF50079-E784-46A6-967C-863344FFF975}" presName="Name64" presStyleLbl="parChTrans1D4" presStyleIdx="5" presStyleCnt="6"/>
      <dgm:spPr/>
    </dgm:pt>
    <dgm:pt modelId="{BDA407AD-D330-42B3-B4FA-E37FB74DDCFA}" type="pres">
      <dgm:prSet presAssocID="{7C0A7C05-11BC-426C-B579-A884E9678C82}" presName="hierRoot2" presStyleCnt="0">
        <dgm:presLayoutVars>
          <dgm:hierBranch val="init"/>
        </dgm:presLayoutVars>
      </dgm:prSet>
      <dgm:spPr/>
    </dgm:pt>
    <dgm:pt modelId="{2ECEA655-83D7-44C0-8EF2-256593DA66F7}" type="pres">
      <dgm:prSet presAssocID="{7C0A7C05-11BC-426C-B579-A884E9678C82}" presName="rootComposite" presStyleCnt="0"/>
      <dgm:spPr/>
    </dgm:pt>
    <dgm:pt modelId="{43664ABB-4F55-4051-B6F4-AD06FA61F2B3}" type="pres">
      <dgm:prSet presAssocID="{7C0A7C05-11BC-426C-B579-A884E9678C82}" presName="rootText" presStyleLbl="node4" presStyleIdx="5" presStyleCnt="6" custScaleX="137198">
        <dgm:presLayoutVars>
          <dgm:chPref val="3"/>
        </dgm:presLayoutVars>
      </dgm:prSet>
      <dgm:spPr/>
    </dgm:pt>
    <dgm:pt modelId="{AB21DCF2-175B-4658-AAA3-6DD7F5A3EE10}" type="pres">
      <dgm:prSet presAssocID="{7C0A7C05-11BC-426C-B579-A884E9678C82}" presName="rootConnector" presStyleLbl="node4" presStyleIdx="5" presStyleCnt="6"/>
      <dgm:spPr/>
    </dgm:pt>
    <dgm:pt modelId="{DBA72A36-AF26-41F6-9982-01658F6AD9E7}" type="pres">
      <dgm:prSet presAssocID="{7C0A7C05-11BC-426C-B579-A884E9678C82}" presName="hierChild4" presStyleCnt="0"/>
      <dgm:spPr/>
    </dgm:pt>
    <dgm:pt modelId="{5DB65286-180B-4999-9B7F-CB06B5A3733D}" type="pres">
      <dgm:prSet presAssocID="{7C0A7C05-11BC-426C-B579-A884E9678C82}" presName="hierChild5" presStyleCnt="0"/>
      <dgm:spPr/>
    </dgm:pt>
    <dgm:pt modelId="{A9CEE0AA-C0C6-4FDB-A7E0-635F529DF52F}" type="pres">
      <dgm:prSet presAssocID="{1FB0D74B-182D-4C4F-BD3E-CFCD57680208}" presName="hierChild5" presStyleCnt="0"/>
      <dgm:spPr/>
    </dgm:pt>
    <dgm:pt modelId="{BB236B2C-DF1A-4BC1-B4ED-031DC5F9FF7A}" type="pres">
      <dgm:prSet presAssocID="{053E743A-7842-4B5C-9029-AB50707E9C7F}" presName="hierChild5" presStyleCnt="0"/>
      <dgm:spPr/>
    </dgm:pt>
    <dgm:pt modelId="{5CF05976-09B2-4A4A-926F-600FE1FC416C}" type="pres">
      <dgm:prSet presAssocID="{B03A4E75-C1EE-4BBA-B695-F30873EDB286}" presName="hierChild3" presStyleCnt="0"/>
      <dgm:spPr/>
    </dgm:pt>
  </dgm:ptLst>
  <dgm:cxnLst>
    <dgm:cxn modelId="{20A97904-4149-4E26-805B-29EFEAD42B59}" type="presOf" srcId="{6822C523-E95D-4CAF-B4FA-7B4DA1726BD6}" destId="{9E781ECC-914F-454F-A257-3A545FEB281B}" srcOrd="1" destOrd="0" presId="urn:microsoft.com/office/officeart/2009/3/layout/HorizontalOrganizationChart"/>
    <dgm:cxn modelId="{9EE55B06-4C6A-47BA-B1E8-D8E3DBCD8C5D}" type="presOf" srcId="{EE76EBF7-ED26-4097-85ED-7477D73EF239}" destId="{926E9CA3-BE79-4D21-8ABC-2E8B738B06B7}" srcOrd="0" destOrd="0" presId="urn:microsoft.com/office/officeart/2009/3/layout/HorizontalOrganizationChart"/>
    <dgm:cxn modelId="{3741A10D-B4EE-47DE-A40A-B6BB498D8833}" type="presOf" srcId="{F94BAFD0-B586-4E92-929B-FEC14211E941}" destId="{B2F1C143-1BB1-4C79-AF6E-9E5A6243CADB}" srcOrd="0" destOrd="0" presId="urn:microsoft.com/office/officeart/2009/3/layout/HorizontalOrganizationChart"/>
    <dgm:cxn modelId="{E988580E-3B6D-4872-A9C3-C57365324C53}" type="presOf" srcId="{22136989-5992-47C6-9107-B6C630F84975}" destId="{8CA13F76-3360-490F-8CA7-03784F5BB991}" srcOrd="0" destOrd="0" presId="urn:microsoft.com/office/officeart/2009/3/layout/HorizontalOrganizationChart"/>
    <dgm:cxn modelId="{511D3E19-BA67-47C6-8F33-3B6CA224E1FF}" type="presOf" srcId="{BA2D8C05-B00F-4E96-B82F-A79F87A7220B}" destId="{E26F5AEF-2838-4FC6-84AB-30A53EF10CAF}" srcOrd="0" destOrd="0" presId="urn:microsoft.com/office/officeart/2009/3/layout/HorizontalOrganizationChart"/>
    <dgm:cxn modelId="{9EA7671E-49B4-4860-B788-97B069AC9700}" type="presOf" srcId="{1FB0D74B-182D-4C4F-BD3E-CFCD57680208}" destId="{D3BADFFC-D0D1-4D35-97E4-CC294B78DD30}" srcOrd="1" destOrd="0" presId="urn:microsoft.com/office/officeart/2009/3/layout/HorizontalOrganizationChart"/>
    <dgm:cxn modelId="{602D6B26-6D41-4532-AC9B-9D03E844BE5F}" srcId="{CBB62702-D932-4766-A542-C60460AD43A0}" destId="{B0A6EF12-B90E-49F7-8CFB-29D9B6F0BF9A}" srcOrd="1" destOrd="0" parTransId="{C5330975-A96C-4AC6-80C1-CFA1877D3A7C}" sibTransId="{3114D36C-3EA4-42D5-8463-4022DA06F41A}"/>
    <dgm:cxn modelId="{13F34729-F885-4B7A-A251-6CE62BA7DFBD}" type="presOf" srcId="{976CF37A-E2AD-4280-B8EC-DE1AC4C8C2D1}" destId="{DC9BEC55-B656-4890-B089-71C7170E0A43}" srcOrd="0" destOrd="0" presId="urn:microsoft.com/office/officeart/2009/3/layout/HorizontalOrganizationChart"/>
    <dgm:cxn modelId="{48E4702D-2607-475B-98D3-71922FAD8617}" srcId="{EAE03E0A-6BD1-4174-93DD-715A397F47FD}" destId="{CBB62702-D932-4766-A542-C60460AD43A0}" srcOrd="0" destOrd="0" parTransId="{BA2D8C05-B00F-4E96-B82F-A79F87A7220B}" sibTransId="{D721FEC8-8DA4-4B05-912F-BC42C3EA6948}"/>
    <dgm:cxn modelId="{1475AA2D-1457-4E92-A33C-1D88C93F71BB}" type="presOf" srcId="{B03A4E75-C1EE-4BBA-B695-F30873EDB286}" destId="{11E5709A-32C1-444E-8CE7-AFF968570E6A}" srcOrd="1" destOrd="0" presId="urn:microsoft.com/office/officeart/2009/3/layout/HorizontalOrganizationChart"/>
    <dgm:cxn modelId="{D8979430-9217-4224-921D-61E088B9C6BF}" type="presOf" srcId="{1A590529-2DD9-4463-AF21-76B749C58A2A}" destId="{5A716965-A96E-4EA4-AE92-FB3C601DB021}" srcOrd="0" destOrd="0" presId="urn:microsoft.com/office/officeart/2009/3/layout/HorizontalOrganizationChart"/>
    <dgm:cxn modelId="{43778E32-F3AC-488D-813A-C401A0976212}" srcId="{C6D0B0C6-1743-40A2-903B-CED3AA363CF5}" destId="{DC308903-FF7E-4675-B620-C06628B283D0}" srcOrd="0" destOrd="0" parTransId="{F889DD9C-DAFB-4F61-8BC0-DF89FFEB1F0C}" sibTransId="{B0B77814-DE63-41D9-9E0A-6D8C30F12464}"/>
    <dgm:cxn modelId="{13755134-5F8D-451F-A65A-9BC032FFC039}" srcId="{B03A4E75-C1EE-4BBA-B695-F30873EDB286}" destId="{3A0DF7C9-1C6B-4B6B-8620-90DFC44EDE98}" srcOrd="0" destOrd="0" parTransId="{DBBBBE98-E111-454F-9EBD-E484AED34B6F}" sibTransId="{8B546647-DE72-4267-B4A7-014F142D75BD}"/>
    <dgm:cxn modelId="{278C2335-4347-45DF-8321-A79A46846231}" type="presOf" srcId="{292AED5A-BAD5-4010-93EB-7B2BDD399559}" destId="{48B4B4F7-6F01-4EF3-ABB7-C009E48F01A7}" srcOrd="1" destOrd="0" presId="urn:microsoft.com/office/officeart/2009/3/layout/HorizontalOrganizationChart"/>
    <dgm:cxn modelId="{D1E86E39-F738-43FF-B043-0C31A9E68210}" type="presOf" srcId="{B0A6EF12-B90E-49F7-8CFB-29D9B6F0BF9A}" destId="{00980CD0-F142-4E82-8809-7ED479832FB2}" srcOrd="1" destOrd="0" presId="urn:microsoft.com/office/officeart/2009/3/layout/HorizontalOrganizationChart"/>
    <dgm:cxn modelId="{73F0673E-FAC5-46A6-BE1E-D8100D1484A9}" type="presOf" srcId="{7C0A7C05-11BC-426C-B579-A884E9678C82}" destId="{43664ABB-4F55-4051-B6F4-AD06FA61F2B3}" srcOrd="0" destOrd="0" presId="urn:microsoft.com/office/officeart/2009/3/layout/HorizontalOrganizationChart"/>
    <dgm:cxn modelId="{E2A37A5B-B521-44BD-92AB-28C1F05D5473}" type="presOf" srcId="{B0A6EF12-B90E-49F7-8CFB-29D9B6F0BF9A}" destId="{C28AED2B-1DDA-4D2C-A3FB-BB1397234BBE}" srcOrd="0" destOrd="0" presId="urn:microsoft.com/office/officeart/2009/3/layout/HorizontalOrganizationChart"/>
    <dgm:cxn modelId="{884D775C-525F-4D67-B559-2BEF16C0E869}" srcId="{F94BAFD0-B586-4E92-929B-FEC14211E941}" destId="{AB4510E1-EDD2-45EB-8CE2-D814F156B55A}" srcOrd="0" destOrd="0" parTransId="{97EB1787-FD8F-4BE7-A633-6CC64A2D93CD}" sibTransId="{8C3F76C2-C0B7-42FF-89C1-6E16A7E51D20}"/>
    <dgm:cxn modelId="{F387725D-2124-40FD-8601-7B6FAAD764CA}" type="presOf" srcId="{EC9812D2-FAFB-4A87-88A2-A22AC8B9E8AA}" destId="{11C7FAA9-DABE-4366-9E91-E69CCDAA4F4A}" srcOrd="0" destOrd="0" presId="urn:microsoft.com/office/officeart/2009/3/layout/HorizontalOrganizationChart"/>
    <dgm:cxn modelId="{F48D905D-D783-4884-A790-AA4F260A7609}" srcId="{053E743A-7842-4B5C-9029-AB50707E9C7F}" destId="{1FB0D74B-182D-4C4F-BD3E-CFCD57680208}" srcOrd="0" destOrd="0" parTransId="{EC9812D2-FAFB-4A87-88A2-A22AC8B9E8AA}" sibTransId="{E12A27DD-0C52-4C2C-BFBF-4F80CB68C432}"/>
    <dgm:cxn modelId="{4D6CDF42-8FB3-4946-A66D-BCB485361428}" type="presOf" srcId="{EAE03E0A-6BD1-4174-93DD-715A397F47FD}" destId="{AEC092E8-D9A5-4208-BA65-3B34BE56661E}" srcOrd="0" destOrd="0" presId="urn:microsoft.com/office/officeart/2009/3/layout/HorizontalOrganizationChart"/>
    <dgm:cxn modelId="{2BB18047-5D54-4E72-AEC4-5426DA100657}" type="presOf" srcId="{AB4510E1-EDD2-45EB-8CE2-D814F156B55A}" destId="{F74D6569-D59E-40C9-99C3-276D5B7F4589}" srcOrd="1" destOrd="0" presId="urn:microsoft.com/office/officeart/2009/3/layout/HorizontalOrganizationChart"/>
    <dgm:cxn modelId="{153B8547-7911-44AD-BABE-ADB9C5332DDA}" type="presOf" srcId="{AB4510E1-EDD2-45EB-8CE2-D814F156B55A}" destId="{4EB1B223-9DBC-465C-B121-369F0A810E32}" srcOrd="0" destOrd="0" presId="urn:microsoft.com/office/officeart/2009/3/layout/HorizontalOrganizationChart"/>
    <dgm:cxn modelId="{64235048-26A2-429B-A8B2-49CD84CF90F1}" srcId="{A2A615D8-EC51-438B-B880-6F7CA5741C0B}" destId="{292AED5A-BAD5-4010-93EB-7B2BDD399559}" srcOrd="0" destOrd="0" parTransId="{1A590529-2DD9-4463-AF21-76B749C58A2A}" sibTransId="{B4613333-01B3-4252-B417-65973103D562}"/>
    <dgm:cxn modelId="{B6DDB070-10E1-4B62-B03A-D3ED203FF555}" type="presOf" srcId="{7C0A7C05-11BC-426C-B579-A884E9678C82}" destId="{AB21DCF2-175B-4658-AAA3-6DD7F5A3EE10}" srcOrd="1" destOrd="0" presId="urn:microsoft.com/office/officeart/2009/3/layout/HorizontalOrganizationChart"/>
    <dgm:cxn modelId="{7C966153-DC16-40D2-BB09-9FE32AB972A5}" type="presOf" srcId="{053E743A-7842-4B5C-9029-AB50707E9C7F}" destId="{CB5E66D7-6041-4A2C-B36D-C7C1559D27CD}" srcOrd="1" destOrd="0" presId="urn:microsoft.com/office/officeart/2009/3/layout/HorizontalOrganizationChart"/>
    <dgm:cxn modelId="{2D855073-4059-469F-A9BE-BB0C8867A58C}" type="presOf" srcId="{22136989-5992-47C6-9107-B6C630F84975}" destId="{E6D4E324-7549-44DB-90A6-BEAF4D032470}" srcOrd="1" destOrd="0" presId="urn:microsoft.com/office/officeart/2009/3/layout/HorizontalOrganizationChart"/>
    <dgm:cxn modelId="{AC980775-FD3A-4850-9FD5-BFA210838CB9}" type="presOf" srcId="{B03A4E75-C1EE-4BBA-B695-F30873EDB286}" destId="{6951FE5A-AA58-4252-B697-F5DA050DB63E}" srcOrd="0" destOrd="0" presId="urn:microsoft.com/office/officeart/2009/3/layout/HorizontalOrganizationChart"/>
    <dgm:cxn modelId="{8A2BE175-30DB-47D1-8979-93750D58833F}" type="presOf" srcId="{6822C523-E95D-4CAF-B4FA-7B4DA1726BD6}" destId="{D2DE3C4A-41B0-46CC-9AB7-EAB5FC7DC6D4}" srcOrd="0" destOrd="0" presId="urn:microsoft.com/office/officeart/2009/3/layout/HorizontalOrganizationChart"/>
    <dgm:cxn modelId="{E6E75559-EB8D-4162-B56E-C371D948A58B}" type="presOf" srcId="{A2A615D8-EC51-438B-B880-6F7CA5741C0B}" destId="{ED8067B2-D926-49A6-A2FF-92BE39100E12}" srcOrd="0" destOrd="0" presId="urn:microsoft.com/office/officeart/2009/3/layout/HorizontalOrganizationChart"/>
    <dgm:cxn modelId="{AAFBEF7B-61BA-452E-A4C0-628B0BC88D7E}" type="presOf" srcId="{3A0DF7C9-1C6B-4B6B-8620-90DFC44EDE98}" destId="{AD6E0B12-1CF8-4D91-BF0B-31BD5F9DDE90}" srcOrd="0" destOrd="0" presId="urn:microsoft.com/office/officeart/2009/3/layout/HorizontalOrganizationChart"/>
    <dgm:cxn modelId="{9D58927C-3DA7-406C-9A60-F4AB29D461BC}" type="presOf" srcId="{1FB0D74B-182D-4C4F-BD3E-CFCD57680208}" destId="{7E0446EB-FEE0-43B1-B9E3-085F3B0D85F8}" srcOrd="0" destOrd="0" presId="urn:microsoft.com/office/officeart/2009/3/layout/HorizontalOrganizationChart"/>
    <dgm:cxn modelId="{EA20967C-88AB-49B4-A436-069717CDD166}" type="presOf" srcId="{CBB62702-D932-4766-A542-C60460AD43A0}" destId="{D857A6D2-1B76-4963-9EA0-E55D258CF50C}" srcOrd="0" destOrd="0" presId="urn:microsoft.com/office/officeart/2009/3/layout/HorizontalOrganizationChart"/>
    <dgm:cxn modelId="{5CA13981-4F68-42D2-8467-CA2313462B96}" type="presOf" srcId="{3A0DF7C9-1C6B-4B6B-8620-90DFC44EDE98}" destId="{D8193D9D-A9BE-41B2-869D-943A669BE8A9}" srcOrd="1" destOrd="0" presId="urn:microsoft.com/office/officeart/2009/3/layout/HorizontalOrganizationChart"/>
    <dgm:cxn modelId="{ADBACF84-794B-4FE4-A68F-DF72B2F2F6DE}" type="presOf" srcId="{CBB62702-D932-4766-A542-C60460AD43A0}" destId="{739A6C9A-55A4-4783-BB74-85EE25BECFF3}" srcOrd="1" destOrd="0" presId="urn:microsoft.com/office/officeart/2009/3/layout/HorizontalOrganizationChart"/>
    <dgm:cxn modelId="{8033ED89-767D-4172-B4F9-39AB2AC58801}" type="presOf" srcId="{A2A615D8-EC51-438B-B880-6F7CA5741C0B}" destId="{683D66B3-D223-4145-90E4-9C27CC08F4D6}" srcOrd="1" destOrd="0" presId="urn:microsoft.com/office/officeart/2009/3/layout/HorizontalOrganizationChart"/>
    <dgm:cxn modelId="{FEF8C395-511A-424A-B927-84B1E2D634A2}" type="presOf" srcId="{0EC22C04-FAE0-434C-9BF2-AEB309D16922}" destId="{3B69C613-8856-463C-B39D-F28500CC354B}" srcOrd="0" destOrd="0" presId="urn:microsoft.com/office/officeart/2009/3/layout/HorizontalOrganizationChart"/>
    <dgm:cxn modelId="{7A5AFF96-F1E1-4DBA-A428-0AF1F58D3D84}" srcId="{22136989-5992-47C6-9107-B6C630F84975}" destId="{A2A615D8-EC51-438B-B880-6F7CA5741C0B}" srcOrd="0" destOrd="0" parTransId="{B4419D5B-A19F-48D9-9B75-5FF9A88D49A5}" sibTransId="{ABC9EB86-8EC5-4401-8DF1-FFD66CB41698}"/>
    <dgm:cxn modelId="{55EE7897-B51A-42A3-8DF7-3631B7F14929}" srcId="{CBB62702-D932-4766-A542-C60460AD43A0}" destId="{6822C523-E95D-4CAF-B4FA-7B4DA1726BD6}" srcOrd="0" destOrd="0" parTransId="{E4795940-32AE-4937-9762-B46685D94062}" sibTransId="{8E75A740-B888-4095-AB54-19054F81EE01}"/>
    <dgm:cxn modelId="{44B6039F-62E0-468F-9E64-FD3BD96728F1}" type="presOf" srcId="{51DE44E6-9664-4190-9F4A-0F1FA9CE9856}" destId="{B0AFF076-FBD8-46EA-8917-982916729FC0}" srcOrd="0" destOrd="0" presId="urn:microsoft.com/office/officeart/2009/3/layout/HorizontalOrganizationChart"/>
    <dgm:cxn modelId="{885B07A3-676D-43FF-AE0D-D1213336132B}" type="presOf" srcId="{B4419D5B-A19F-48D9-9B75-5FF9A88D49A5}" destId="{6E7A1784-8298-44CE-A89A-EC7CF665C03C}" srcOrd="0" destOrd="0" presId="urn:microsoft.com/office/officeart/2009/3/layout/HorizontalOrganizationChart"/>
    <dgm:cxn modelId="{AF4A7DA7-13B8-48B4-9768-780FC1D4C24E}" type="presOf" srcId="{C6D0B0C6-1743-40A2-903B-CED3AA363CF5}" destId="{DD25CEC9-E3CD-4AB2-93F4-70E66CBBF903}" srcOrd="1" destOrd="0" presId="urn:microsoft.com/office/officeart/2009/3/layout/HorizontalOrganizationChart"/>
    <dgm:cxn modelId="{A34F19AB-C12B-4C36-A37C-AEE9C2207EF6}" srcId="{C6D0B0C6-1743-40A2-903B-CED3AA363CF5}" destId="{DE806128-253C-483B-9A57-7187C3F71550}" srcOrd="1" destOrd="0" parTransId="{976CF37A-E2AD-4280-B8EC-DE1AC4C8C2D1}" sibTransId="{A3CE5D14-0196-4473-AB66-4C6EB475D345}"/>
    <dgm:cxn modelId="{0E31F6AC-C4CF-42F6-A055-54771DC1E3B8}" type="presOf" srcId="{C6D0B0C6-1743-40A2-903B-CED3AA363CF5}" destId="{4CD78432-7772-4641-9186-C2803BAEFFBC}" srcOrd="0" destOrd="0" presId="urn:microsoft.com/office/officeart/2009/3/layout/HorizontalOrganizationChart"/>
    <dgm:cxn modelId="{DD3549AF-6794-4045-81BE-06A6FC033DF3}" type="presOf" srcId="{C5330975-A96C-4AC6-80C1-CFA1877D3A7C}" destId="{CA3FD8F0-6429-4EDE-9117-784B43AB97C6}" srcOrd="0" destOrd="0" presId="urn:microsoft.com/office/officeart/2009/3/layout/HorizontalOrganizationChart"/>
    <dgm:cxn modelId="{8582E8B0-2F84-4AC9-AE45-C8D3CE5DB1AB}" srcId="{3A0DF7C9-1C6B-4B6B-8620-90DFC44EDE98}" destId="{C6D0B0C6-1743-40A2-903B-CED3AA363CF5}" srcOrd="0" destOrd="0" parTransId="{0EC22C04-FAE0-434C-9BF2-AEB309D16922}" sibTransId="{FEB05EAB-AD21-481B-9B82-302CEE53841E}"/>
    <dgm:cxn modelId="{DBF6B3B5-31A5-40D8-8736-1A69A356E602}" type="presOf" srcId="{D8E8DEBF-4BE9-4833-A251-830C4E2FF717}" destId="{A733941F-D032-4466-BB2E-6BB249FDB0B4}" srcOrd="0" destOrd="0" presId="urn:microsoft.com/office/officeart/2009/3/layout/HorizontalOrganizationChart"/>
    <dgm:cxn modelId="{F6C666BB-D4A7-495F-8508-37E255FE9A75}" type="presOf" srcId="{DBBBBE98-E111-454F-9EBD-E484AED34B6F}" destId="{CDDE926C-793D-4436-8010-07A5CFBFB437}" srcOrd="0" destOrd="0" presId="urn:microsoft.com/office/officeart/2009/3/layout/HorizontalOrganizationChart"/>
    <dgm:cxn modelId="{67CE40C4-2408-458A-BBCD-D903D9FB49F0}" srcId="{B03A4E75-C1EE-4BBA-B695-F30873EDB286}" destId="{053E743A-7842-4B5C-9029-AB50707E9C7F}" srcOrd="1" destOrd="0" parTransId="{EE76EBF7-ED26-4097-85ED-7477D73EF239}" sibTransId="{5FCAB18B-B779-477D-9C6E-E8B560CFA23E}"/>
    <dgm:cxn modelId="{02D1B7C9-C806-490A-A591-C091295FDA87}" srcId="{AB4510E1-EDD2-45EB-8CE2-D814F156B55A}" destId="{EAE03E0A-6BD1-4174-93DD-715A397F47FD}" srcOrd="0" destOrd="0" parTransId="{51DE44E6-9664-4190-9F4A-0F1FA9CE9856}" sibTransId="{9E4D4A62-1C19-4374-A196-1C3082B5EA3A}"/>
    <dgm:cxn modelId="{511BB8CE-ECB2-47E1-AE33-524D152F869B}" type="presOf" srcId="{2EF50079-E784-46A6-967C-863344FFF975}" destId="{83AA25D6-1567-4880-AC45-467642E688C0}" srcOrd="0" destOrd="0" presId="urn:microsoft.com/office/officeart/2009/3/layout/HorizontalOrganizationChart"/>
    <dgm:cxn modelId="{F0DE14CF-280A-4479-9CD0-699CCD12982C}" type="presOf" srcId="{DE806128-253C-483B-9A57-7187C3F71550}" destId="{C257FD52-8211-48E8-BF7B-D87EEA07D49F}" srcOrd="0" destOrd="0" presId="urn:microsoft.com/office/officeart/2009/3/layout/HorizontalOrganizationChart"/>
    <dgm:cxn modelId="{C77444D7-72CC-400A-B92F-9371460AF3C8}" type="presOf" srcId="{292AED5A-BAD5-4010-93EB-7B2BDD399559}" destId="{6FBE2851-0290-4383-BD62-96C287165277}" srcOrd="0" destOrd="0" presId="urn:microsoft.com/office/officeart/2009/3/layout/HorizontalOrganizationChart"/>
    <dgm:cxn modelId="{645426DD-130A-4702-90D2-85DE7B7905D4}" type="presOf" srcId="{DC308903-FF7E-4675-B620-C06628B283D0}" destId="{8B15D760-FFB1-40D4-B6B5-78A0AE0F831A}" srcOrd="0" destOrd="0" presId="urn:microsoft.com/office/officeart/2009/3/layout/HorizontalOrganizationChart"/>
    <dgm:cxn modelId="{3A2345E0-F842-432D-8E6D-BA7A893551DF}" type="presOf" srcId="{E4795940-32AE-4937-9762-B46685D94062}" destId="{C78CF192-6211-4F87-A76F-DC8072B299B1}" srcOrd="0" destOrd="0" presId="urn:microsoft.com/office/officeart/2009/3/layout/HorizontalOrganizationChart"/>
    <dgm:cxn modelId="{AAC851E0-FD65-48B8-ACDF-FF432D21E0BB}" type="presOf" srcId="{EAE03E0A-6BD1-4174-93DD-715A397F47FD}" destId="{C070EFA3-51D5-4A45-B5BC-8F9D11D8F8E0}" srcOrd="1" destOrd="0" presId="urn:microsoft.com/office/officeart/2009/3/layout/HorizontalOrganizationChart"/>
    <dgm:cxn modelId="{C99D5EE1-D17D-4C97-844A-2DEB472FD4C7}" srcId="{AB4510E1-EDD2-45EB-8CE2-D814F156B55A}" destId="{22136989-5992-47C6-9107-B6C630F84975}" srcOrd="1" destOrd="0" parTransId="{D8E8DEBF-4BE9-4833-A251-830C4E2FF717}" sibTransId="{F0BEB97E-DBCA-4943-9F0F-6EF71E0C1284}"/>
    <dgm:cxn modelId="{6CA26CE4-C4A5-4869-834D-46626E2D52F0}" type="presOf" srcId="{DE806128-253C-483B-9A57-7187C3F71550}" destId="{594E86B1-924F-4027-B4AF-7E2B2463A60D}" srcOrd="1" destOrd="0" presId="urn:microsoft.com/office/officeart/2009/3/layout/HorizontalOrganizationChart"/>
    <dgm:cxn modelId="{F650E0E5-85D6-403C-93FE-7B1E0F19FEB4}" type="presOf" srcId="{F889DD9C-DAFB-4F61-8BC0-DF89FFEB1F0C}" destId="{6B4A6F7B-3A86-458E-B737-812355318890}" srcOrd="0" destOrd="0" presId="urn:microsoft.com/office/officeart/2009/3/layout/HorizontalOrganizationChart"/>
    <dgm:cxn modelId="{5134C2E7-0228-4591-91AA-A45645BE450C}" type="presOf" srcId="{053E743A-7842-4B5C-9029-AB50707E9C7F}" destId="{5FA25BD3-6237-4EFF-B11C-252C15456F21}" srcOrd="0" destOrd="0" presId="urn:microsoft.com/office/officeart/2009/3/layout/HorizontalOrganizationChart"/>
    <dgm:cxn modelId="{A21548EC-8E0C-4333-B5AD-65CC51D71307}" type="presOf" srcId="{DC308903-FF7E-4675-B620-C06628B283D0}" destId="{FE66885F-C947-4B34-AFF3-2D0B76A8894E}" srcOrd="1" destOrd="0" presId="urn:microsoft.com/office/officeart/2009/3/layout/HorizontalOrganizationChart"/>
    <dgm:cxn modelId="{66CC24F0-1FF5-4BA8-9BCA-0DE57923D4DC}" srcId="{F94BAFD0-B586-4E92-929B-FEC14211E941}" destId="{B03A4E75-C1EE-4BBA-B695-F30873EDB286}" srcOrd="1" destOrd="0" parTransId="{CC69B270-C7D1-4248-BA45-46C20E21187D}" sibTransId="{1996873B-378A-456F-A897-0AA36379369F}"/>
    <dgm:cxn modelId="{C4097DFA-7CC9-4756-8AC4-6E62FA4B847A}" srcId="{1FB0D74B-182D-4C4F-BD3E-CFCD57680208}" destId="{7C0A7C05-11BC-426C-B579-A884E9678C82}" srcOrd="0" destOrd="0" parTransId="{2EF50079-E784-46A6-967C-863344FFF975}" sibTransId="{F20D4D06-C8C9-4B9B-9D16-3422D841EB3F}"/>
    <dgm:cxn modelId="{AB3ED459-F40D-4AD5-8E4F-0FB34D913407}" type="presParOf" srcId="{B2F1C143-1BB1-4C79-AF6E-9E5A6243CADB}" destId="{965DC338-9FD8-4D50-88EC-C1A4806D0449}" srcOrd="0" destOrd="0" presId="urn:microsoft.com/office/officeart/2009/3/layout/HorizontalOrganizationChart"/>
    <dgm:cxn modelId="{FB1A41AB-9B17-415C-8BB7-0F60161E3277}" type="presParOf" srcId="{965DC338-9FD8-4D50-88EC-C1A4806D0449}" destId="{583A425F-6760-4C95-9021-D1DEDF877A04}" srcOrd="0" destOrd="0" presId="urn:microsoft.com/office/officeart/2009/3/layout/HorizontalOrganizationChart"/>
    <dgm:cxn modelId="{895F4032-77B6-4A45-AF85-4476CE6517A0}" type="presParOf" srcId="{583A425F-6760-4C95-9021-D1DEDF877A04}" destId="{4EB1B223-9DBC-465C-B121-369F0A810E32}" srcOrd="0" destOrd="0" presId="urn:microsoft.com/office/officeart/2009/3/layout/HorizontalOrganizationChart"/>
    <dgm:cxn modelId="{B5685228-F021-4DA6-B2E8-103F20F7482F}" type="presParOf" srcId="{583A425F-6760-4C95-9021-D1DEDF877A04}" destId="{F74D6569-D59E-40C9-99C3-276D5B7F4589}" srcOrd="1" destOrd="0" presId="urn:microsoft.com/office/officeart/2009/3/layout/HorizontalOrganizationChart"/>
    <dgm:cxn modelId="{19FA3274-5B9D-462B-A260-4D1EEF4B48F3}" type="presParOf" srcId="{965DC338-9FD8-4D50-88EC-C1A4806D0449}" destId="{6F68EAC9-AE76-48E3-9B03-CF44B0A9419A}" srcOrd="1" destOrd="0" presId="urn:microsoft.com/office/officeart/2009/3/layout/HorizontalOrganizationChart"/>
    <dgm:cxn modelId="{68E44852-3BFA-4CF6-9BD7-C34F0E329687}" type="presParOf" srcId="{6F68EAC9-AE76-48E3-9B03-CF44B0A9419A}" destId="{B0AFF076-FBD8-46EA-8917-982916729FC0}" srcOrd="0" destOrd="0" presId="urn:microsoft.com/office/officeart/2009/3/layout/HorizontalOrganizationChart"/>
    <dgm:cxn modelId="{3EA65FD9-F5DC-4A50-900F-FA6D2481457A}" type="presParOf" srcId="{6F68EAC9-AE76-48E3-9B03-CF44B0A9419A}" destId="{F743F839-8976-44EC-A443-FC1ED1E55C67}" srcOrd="1" destOrd="0" presId="urn:microsoft.com/office/officeart/2009/3/layout/HorizontalOrganizationChart"/>
    <dgm:cxn modelId="{2371CB53-D2F0-4CAB-9EBF-E8F8597C4CD7}" type="presParOf" srcId="{F743F839-8976-44EC-A443-FC1ED1E55C67}" destId="{5014C131-176C-4B5A-A89B-56382627F69B}" srcOrd="0" destOrd="0" presId="urn:microsoft.com/office/officeart/2009/3/layout/HorizontalOrganizationChart"/>
    <dgm:cxn modelId="{9E50C472-2672-4914-912E-3DA0B9AF9CD7}" type="presParOf" srcId="{5014C131-176C-4B5A-A89B-56382627F69B}" destId="{AEC092E8-D9A5-4208-BA65-3B34BE56661E}" srcOrd="0" destOrd="0" presId="urn:microsoft.com/office/officeart/2009/3/layout/HorizontalOrganizationChart"/>
    <dgm:cxn modelId="{8DF7D017-032E-4A03-BFEA-194051A799F7}" type="presParOf" srcId="{5014C131-176C-4B5A-A89B-56382627F69B}" destId="{C070EFA3-51D5-4A45-B5BC-8F9D11D8F8E0}" srcOrd="1" destOrd="0" presId="urn:microsoft.com/office/officeart/2009/3/layout/HorizontalOrganizationChart"/>
    <dgm:cxn modelId="{F77E1D04-4D92-47BE-A824-D47E5732747F}" type="presParOf" srcId="{F743F839-8976-44EC-A443-FC1ED1E55C67}" destId="{9D06FC31-48B6-4286-B00B-D9B85FF09D75}" srcOrd="1" destOrd="0" presId="urn:microsoft.com/office/officeart/2009/3/layout/HorizontalOrganizationChart"/>
    <dgm:cxn modelId="{1E865F67-F9E4-4708-8AD3-ED78E1B51517}" type="presParOf" srcId="{9D06FC31-48B6-4286-B00B-D9B85FF09D75}" destId="{E26F5AEF-2838-4FC6-84AB-30A53EF10CAF}" srcOrd="0" destOrd="0" presId="urn:microsoft.com/office/officeart/2009/3/layout/HorizontalOrganizationChart"/>
    <dgm:cxn modelId="{058FB28D-EC11-49B6-BA7A-FC961E1903F6}" type="presParOf" srcId="{9D06FC31-48B6-4286-B00B-D9B85FF09D75}" destId="{6EF77F1A-1FA5-497A-AFD1-217588D89514}" srcOrd="1" destOrd="0" presId="urn:microsoft.com/office/officeart/2009/3/layout/HorizontalOrganizationChart"/>
    <dgm:cxn modelId="{8DF789D4-7836-4E12-AE4D-47824201B3E8}" type="presParOf" srcId="{6EF77F1A-1FA5-497A-AFD1-217588D89514}" destId="{84F92813-2462-4F31-88AB-D29AC634D77E}" srcOrd="0" destOrd="0" presId="urn:microsoft.com/office/officeart/2009/3/layout/HorizontalOrganizationChart"/>
    <dgm:cxn modelId="{AF770056-BDFB-4681-B70D-750427EE7BF4}" type="presParOf" srcId="{84F92813-2462-4F31-88AB-D29AC634D77E}" destId="{D857A6D2-1B76-4963-9EA0-E55D258CF50C}" srcOrd="0" destOrd="0" presId="urn:microsoft.com/office/officeart/2009/3/layout/HorizontalOrganizationChart"/>
    <dgm:cxn modelId="{E6710086-76E9-4306-82D3-951017F9FA82}" type="presParOf" srcId="{84F92813-2462-4F31-88AB-D29AC634D77E}" destId="{739A6C9A-55A4-4783-BB74-85EE25BECFF3}" srcOrd="1" destOrd="0" presId="urn:microsoft.com/office/officeart/2009/3/layout/HorizontalOrganizationChart"/>
    <dgm:cxn modelId="{A52ABD42-DDAF-4906-A7B4-42FA3369FDE7}" type="presParOf" srcId="{6EF77F1A-1FA5-497A-AFD1-217588D89514}" destId="{B8A593EE-B4E5-4659-8B77-8A8C70294E06}" srcOrd="1" destOrd="0" presId="urn:microsoft.com/office/officeart/2009/3/layout/HorizontalOrganizationChart"/>
    <dgm:cxn modelId="{63F935F5-4E03-4C68-9DDC-EEF34A25C884}" type="presParOf" srcId="{B8A593EE-B4E5-4659-8B77-8A8C70294E06}" destId="{C78CF192-6211-4F87-A76F-DC8072B299B1}" srcOrd="0" destOrd="0" presId="urn:microsoft.com/office/officeart/2009/3/layout/HorizontalOrganizationChart"/>
    <dgm:cxn modelId="{3232722A-EEA0-43E8-A429-D4B7D96D8E22}" type="presParOf" srcId="{B8A593EE-B4E5-4659-8B77-8A8C70294E06}" destId="{20AE94A9-0BBC-4121-8887-674245D33D39}" srcOrd="1" destOrd="0" presId="urn:microsoft.com/office/officeart/2009/3/layout/HorizontalOrganizationChart"/>
    <dgm:cxn modelId="{D1BDC220-DC22-45A5-A436-CDDB53F9F6C9}" type="presParOf" srcId="{20AE94A9-0BBC-4121-8887-674245D33D39}" destId="{2D1ECDD2-AD98-4A21-B16E-A9687F9DF086}" srcOrd="0" destOrd="0" presId="urn:microsoft.com/office/officeart/2009/3/layout/HorizontalOrganizationChart"/>
    <dgm:cxn modelId="{EA4E6B1D-FBEF-46AE-802C-0892DE85F021}" type="presParOf" srcId="{2D1ECDD2-AD98-4A21-B16E-A9687F9DF086}" destId="{D2DE3C4A-41B0-46CC-9AB7-EAB5FC7DC6D4}" srcOrd="0" destOrd="0" presId="urn:microsoft.com/office/officeart/2009/3/layout/HorizontalOrganizationChart"/>
    <dgm:cxn modelId="{4F632425-55CF-486C-861D-4BE8A0742E57}" type="presParOf" srcId="{2D1ECDD2-AD98-4A21-B16E-A9687F9DF086}" destId="{9E781ECC-914F-454F-A257-3A545FEB281B}" srcOrd="1" destOrd="0" presId="urn:microsoft.com/office/officeart/2009/3/layout/HorizontalOrganizationChart"/>
    <dgm:cxn modelId="{3D5031E1-E713-4D30-9C61-E4931AAD98F2}" type="presParOf" srcId="{20AE94A9-0BBC-4121-8887-674245D33D39}" destId="{9856BC57-99DE-44F1-9D80-D03686D953DB}" srcOrd="1" destOrd="0" presId="urn:microsoft.com/office/officeart/2009/3/layout/HorizontalOrganizationChart"/>
    <dgm:cxn modelId="{7DF55AE8-30C6-4774-939D-24A5660C9824}" type="presParOf" srcId="{20AE94A9-0BBC-4121-8887-674245D33D39}" destId="{4BE8D97E-4667-4312-9C0D-83FAC8FA1CFE}" srcOrd="2" destOrd="0" presId="urn:microsoft.com/office/officeart/2009/3/layout/HorizontalOrganizationChart"/>
    <dgm:cxn modelId="{60D3C6AB-BB10-4C30-BD16-E407F8255CE3}" type="presParOf" srcId="{B8A593EE-B4E5-4659-8B77-8A8C70294E06}" destId="{CA3FD8F0-6429-4EDE-9117-784B43AB97C6}" srcOrd="2" destOrd="0" presId="urn:microsoft.com/office/officeart/2009/3/layout/HorizontalOrganizationChart"/>
    <dgm:cxn modelId="{6E1D72F8-4919-47FC-8BF9-F051E99C438B}" type="presParOf" srcId="{B8A593EE-B4E5-4659-8B77-8A8C70294E06}" destId="{C1224440-44F0-4070-890E-783DD22D64E9}" srcOrd="3" destOrd="0" presId="urn:microsoft.com/office/officeart/2009/3/layout/HorizontalOrganizationChart"/>
    <dgm:cxn modelId="{1FE57799-A8A6-4F4B-B328-6109ED4236C6}" type="presParOf" srcId="{C1224440-44F0-4070-890E-783DD22D64E9}" destId="{0858F25E-B7D1-4BF4-A2ED-14C58614153E}" srcOrd="0" destOrd="0" presId="urn:microsoft.com/office/officeart/2009/3/layout/HorizontalOrganizationChart"/>
    <dgm:cxn modelId="{4C55333F-733A-4239-AD90-070314033B00}" type="presParOf" srcId="{0858F25E-B7D1-4BF4-A2ED-14C58614153E}" destId="{C28AED2B-1DDA-4D2C-A3FB-BB1397234BBE}" srcOrd="0" destOrd="0" presId="urn:microsoft.com/office/officeart/2009/3/layout/HorizontalOrganizationChart"/>
    <dgm:cxn modelId="{45979002-E37A-4378-AF29-697B91FAAE53}" type="presParOf" srcId="{0858F25E-B7D1-4BF4-A2ED-14C58614153E}" destId="{00980CD0-F142-4E82-8809-7ED479832FB2}" srcOrd="1" destOrd="0" presId="urn:microsoft.com/office/officeart/2009/3/layout/HorizontalOrganizationChart"/>
    <dgm:cxn modelId="{F5E02ED4-86CE-4C23-8C0E-865AE1F534A9}" type="presParOf" srcId="{C1224440-44F0-4070-890E-783DD22D64E9}" destId="{95B7BBD2-04A2-446C-A21D-CDF22F04DC03}" srcOrd="1" destOrd="0" presId="urn:microsoft.com/office/officeart/2009/3/layout/HorizontalOrganizationChart"/>
    <dgm:cxn modelId="{65D92E95-1251-4FB5-B812-22A0D21D946E}" type="presParOf" srcId="{C1224440-44F0-4070-890E-783DD22D64E9}" destId="{73E09FC1-6F8A-4D99-987C-0987CD4BCB11}" srcOrd="2" destOrd="0" presId="urn:microsoft.com/office/officeart/2009/3/layout/HorizontalOrganizationChart"/>
    <dgm:cxn modelId="{3B30DFBF-6C77-4E8A-B489-4A0A93E34567}" type="presParOf" srcId="{6EF77F1A-1FA5-497A-AFD1-217588D89514}" destId="{76D296E6-DC47-4487-97E9-34E22F53513E}" srcOrd="2" destOrd="0" presId="urn:microsoft.com/office/officeart/2009/3/layout/HorizontalOrganizationChart"/>
    <dgm:cxn modelId="{5827DE23-6885-4D34-9229-F8A96F803904}" type="presParOf" srcId="{F743F839-8976-44EC-A443-FC1ED1E55C67}" destId="{FBDF582D-25D0-47B2-AD68-4E2A0F681FE6}" srcOrd="2" destOrd="0" presId="urn:microsoft.com/office/officeart/2009/3/layout/HorizontalOrganizationChart"/>
    <dgm:cxn modelId="{4E1AFFF9-4B0E-444A-94FA-B445E23904B2}" type="presParOf" srcId="{6F68EAC9-AE76-48E3-9B03-CF44B0A9419A}" destId="{A733941F-D032-4466-BB2E-6BB249FDB0B4}" srcOrd="2" destOrd="0" presId="urn:microsoft.com/office/officeart/2009/3/layout/HorizontalOrganizationChart"/>
    <dgm:cxn modelId="{424E6146-F789-41A9-94DB-ACF0C648BA29}" type="presParOf" srcId="{6F68EAC9-AE76-48E3-9B03-CF44B0A9419A}" destId="{D7166B5B-0A5E-4C9C-80EA-93CB26CA4E5F}" srcOrd="3" destOrd="0" presId="urn:microsoft.com/office/officeart/2009/3/layout/HorizontalOrganizationChart"/>
    <dgm:cxn modelId="{65430892-089F-48E4-A1E6-210A1C98EEDA}" type="presParOf" srcId="{D7166B5B-0A5E-4C9C-80EA-93CB26CA4E5F}" destId="{3A4F3E49-6623-4886-A3F5-361726ACF20E}" srcOrd="0" destOrd="0" presId="urn:microsoft.com/office/officeart/2009/3/layout/HorizontalOrganizationChart"/>
    <dgm:cxn modelId="{7D142BB2-50A9-465A-B241-C294AF07212B}" type="presParOf" srcId="{3A4F3E49-6623-4886-A3F5-361726ACF20E}" destId="{8CA13F76-3360-490F-8CA7-03784F5BB991}" srcOrd="0" destOrd="0" presId="urn:microsoft.com/office/officeart/2009/3/layout/HorizontalOrganizationChart"/>
    <dgm:cxn modelId="{8519CCE2-EE95-4892-96E5-6C24B00E48CB}" type="presParOf" srcId="{3A4F3E49-6623-4886-A3F5-361726ACF20E}" destId="{E6D4E324-7549-44DB-90A6-BEAF4D032470}" srcOrd="1" destOrd="0" presId="urn:microsoft.com/office/officeart/2009/3/layout/HorizontalOrganizationChart"/>
    <dgm:cxn modelId="{34A6C4E7-4209-4AFF-98D4-0BBF2A29502F}" type="presParOf" srcId="{D7166B5B-0A5E-4C9C-80EA-93CB26CA4E5F}" destId="{030ADC05-8CB6-467C-B979-309F92662FDE}" srcOrd="1" destOrd="0" presId="urn:microsoft.com/office/officeart/2009/3/layout/HorizontalOrganizationChart"/>
    <dgm:cxn modelId="{B4D8B8A3-7518-445D-84E6-1EF471E27A8D}" type="presParOf" srcId="{030ADC05-8CB6-467C-B979-309F92662FDE}" destId="{6E7A1784-8298-44CE-A89A-EC7CF665C03C}" srcOrd="0" destOrd="0" presId="urn:microsoft.com/office/officeart/2009/3/layout/HorizontalOrganizationChart"/>
    <dgm:cxn modelId="{86C39821-02A7-4804-984F-5B9E8F60E781}" type="presParOf" srcId="{030ADC05-8CB6-467C-B979-309F92662FDE}" destId="{93C55743-6597-451E-88B4-3B875F29281C}" srcOrd="1" destOrd="0" presId="urn:microsoft.com/office/officeart/2009/3/layout/HorizontalOrganizationChart"/>
    <dgm:cxn modelId="{7FA2BB9D-7E2D-4588-9DD3-EBFD82C79333}" type="presParOf" srcId="{93C55743-6597-451E-88B4-3B875F29281C}" destId="{0C232C97-0E41-44CB-8178-4FD620957EFC}" srcOrd="0" destOrd="0" presId="urn:microsoft.com/office/officeart/2009/3/layout/HorizontalOrganizationChart"/>
    <dgm:cxn modelId="{AB262CFD-F45D-4A3F-9160-FEA8B070F3DB}" type="presParOf" srcId="{0C232C97-0E41-44CB-8178-4FD620957EFC}" destId="{ED8067B2-D926-49A6-A2FF-92BE39100E12}" srcOrd="0" destOrd="0" presId="urn:microsoft.com/office/officeart/2009/3/layout/HorizontalOrganizationChart"/>
    <dgm:cxn modelId="{19484256-16DA-45DA-9678-00DDC5B05017}" type="presParOf" srcId="{0C232C97-0E41-44CB-8178-4FD620957EFC}" destId="{683D66B3-D223-4145-90E4-9C27CC08F4D6}" srcOrd="1" destOrd="0" presId="urn:microsoft.com/office/officeart/2009/3/layout/HorizontalOrganizationChart"/>
    <dgm:cxn modelId="{21188DA8-4132-4466-93A0-693CC62A2F79}" type="presParOf" srcId="{93C55743-6597-451E-88B4-3B875F29281C}" destId="{3E88FD21-F006-4F2B-821F-A983B12A58F0}" srcOrd="1" destOrd="0" presId="urn:microsoft.com/office/officeart/2009/3/layout/HorizontalOrganizationChart"/>
    <dgm:cxn modelId="{1C11BCDA-D422-4B8A-9B94-AA328EAA298F}" type="presParOf" srcId="{3E88FD21-F006-4F2B-821F-A983B12A58F0}" destId="{5A716965-A96E-4EA4-AE92-FB3C601DB021}" srcOrd="0" destOrd="0" presId="urn:microsoft.com/office/officeart/2009/3/layout/HorizontalOrganizationChart"/>
    <dgm:cxn modelId="{D38F8401-2548-4AE2-842D-365AF25AA6DA}" type="presParOf" srcId="{3E88FD21-F006-4F2B-821F-A983B12A58F0}" destId="{B02A3219-D9D5-4912-8B15-BC0B63738C53}" srcOrd="1" destOrd="0" presId="urn:microsoft.com/office/officeart/2009/3/layout/HorizontalOrganizationChart"/>
    <dgm:cxn modelId="{87261F1F-75BF-44D2-8848-A69C7B5D3A62}" type="presParOf" srcId="{B02A3219-D9D5-4912-8B15-BC0B63738C53}" destId="{E2E96654-26E6-43FF-A97B-C764D1931E11}" srcOrd="0" destOrd="0" presId="urn:microsoft.com/office/officeart/2009/3/layout/HorizontalOrganizationChart"/>
    <dgm:cxn modelId="{3C8EB856-B9AD-4A30-B6B1-83F309E4D5AF}" type="presParOf" srcId="{E2E96654-26E6-43FF-A97B-C764D1931E11}" destId="{6FBE2851-0290-4383-BD62-96C287165277}" srcOrd="0" destOrd="0" presId="urn:microsoft.com/office/officeart/2009/3/layout/HorizontalOrganizationChart"/>
    <dgm:cxn modelId="{4D002B03-32C4-4861-8538-A576F3F54746}" type="presParOf" srcId="{E2E96654-26E6-43FF-A97B-C764D1931E11}" destId="{48B4B4F7-6F01-4EF3-ABB7-C009E48F01A7}" srcOrd="1" destOrd="0" presId="urn:microsoft.com/office/officeart/2009/3/layout/HorizontalOrganizationChart"/>
    <dgm:cxn modelId="{B5C736D9-93E3-4952-94BE-A1269E8DF9F0}" type="presParOf" srcId="{B02A3219-D9D5-4912-8B15-BC0B63738C53}" destId="{C3A7EF0B-487A-4F81-90EC-A5C214A3F1AA}" srcOrd="1" destOrd="0" presId="urn:microsoft.com/office/officeart/2009/3/layout/HorizontalOrganizationChart"/>
    <dgm:cxn modelId="{37A02449-3527-456E-BD20-90DCA4F0571F}" type="presParOf" srcId="{B02A3219-D9D5-4912-8B15-BC0B63738C53}" destId="{FA87E1AC-0172-42FC-A39F-43A637A2D4E3}" srcOrd="2" destOrd="0" presId="urn:microsoft.com/office/officeart/2009/3/layout/HorizontalOrganizationChart"/>
    <dgm:cxn modelId="{CC846D95-AE33-4905-8353-1FC104C37D08}" type="presParOf" srcId="{93C55743-6597-451E-88B4-3B875F29281C}" destId="{344907E9-D019-4EE2-BA8A-543373EC6652}" srcOrd="2" destOrd="0" presId="urn:microsoft.com/office/officeart/2009/3/layout/HorizontalOrganizationChart"/>
    <dgm:cxn modelId="{2FA21CAC-16A4-4085-BDDB-BBA5362C01E5}" type="presParOf" srcId="{D7166B5B-0A5E-4C9C-80EA-93CB26CA4E5F}" destId="{C6D9FB39-8F32-41C1-9B3A-76B2F363CDC0}" srcOrd="2" destOrd="0" presId="urn:microsoft.com/office/officeart/2009/3/layout/HorizontalOrganizationChart"/>
    <dgm:cxn modelId="{AB4A1E0D-5EAD-4167-9D31-89F87E93353E}" type="presParOf" srcId="{965DC338-9FD8-4D50-88EC-C1A4806D0449}" destId="{0AE3273F-5A2D-4E61-8462-A5677EE84515}" srcOrd="2" destOrd="0" presId="urn:microsoft.com/office/officeart/2009/3/layout/HorizontalOrganizationChart"/>
    <dgm:cxn modelId="{9FEAD66D-8D5A-42D0-B2A2-21AA4B4E56BD}" type="presParOf" srcId="{B2F1C143-1BB1-4C79-AF6E-9E5A6243CADB}" destId="{32C0F886-6D73-4340-BDA2-99B58E018ECB}" srcOrd="1" destOrd="0" presId="urn:microsoft.com/office/officeart/2009/3/layout/HorizontalOrganizationChart"/>
    <dgm:cxn modelId="{E3970D8E-C2C8-4954-82E5-C80B25B8D80B}" type="presParOf" srcId="{32C0F886-6D73-4340-BDA2-99B58E018ECB}" destId="{F31C8FC1-97C8-4BAD-904D-5E61C51C3502}" srcOrd="0" destOrd="0" presId="urn:microsoft.com/office/officeart/2009/3/layout/HorizontalOrganizationChart"/>
    <dgm:cxn modelId="{7E95BF0E-8EFA-42C0-A43C-BACE42D7153D}" type="presParOf" srcId="{F31C8FC1-97C8-4BAD-904D-5E61C51C3502}" destId="{6951FE5A-AA58-4252-B697-F5DA050DB63E}" srcOrd="0" destOrd="0" presId="urn:microsoft.com/office/officeart/2009/3/layout/HorizontalOrganizationChart"/>
    <dgm:cxn modelId="{9BA94E92-0D55-4B28-80E2-765DE2B23AE6}" type="presParOf" srcId="{F31C8FC1-97C8-4BAD-904D-5E61C51C3502}" destId="{11E5709A-32C1-444E-8CE7-AFF968570E6A}" srcOrd="1" destOrd="0" presId="urn:microsoft.com/office/officeart/2009/3/layout/HorizontalOrganizationChart"/>
    <dgm:cxn modelId="{C9EE41F1-AEBC-498A-803A-36ABA94BB63C}" type="presParOf" srcId="{32C0F886-6D73-4340-BDA2-99B58E018ECB}" destId="{CDE04AEA-55BC-40EE-829C-44203D315089}" srcOrd="1" destOrd="0" presId="urn:microsoft.com/office/officeart/2009/3/layout/HorizontalOrganizationChart"/>
    <dgm:cxn modelId="{AE900571-15BA-45C0-8131-540E92914B60}" type="presParOf" srcId="{CDE04AEA-55BC-40EE-829C-44203D315089}" destId="{CDDE926C-793D-4436-8010-07A5CFBFB437}" srcOrd="0" destOrd="0" presId="urn:microsoft.com/office/officeart/2009/3/layout/HorizontalOrganizationChart"/>
    <dgm:cxn modelId="{B44C698D-6D2A-4678-A9E3-5A4601F48534}" type="presParOf" srcId="{CDE04AEA-55BC-40EE-829C-44203D315089}" destId="{AE1B487F-92C8-4600-BA8B-BADA929C9870}" srcOrd="1" destOrd="0" presId="urn:microsoft.com/office/officeart/2009/3/layout/HorizontalOrganizationChart"/>
    <dgm:cxn modelId="{93F7DA2B-38F7-4B65-A397-3BC3CD27DE96}" type="presParOf" srcId="{AE1B487F-92C8-4600-BA8B-BADA929C9870}" destId="{14D9CF64-9E64-4BCB-A400-FD21EBC7AA38}" srcOrd="0" destOrd="0" presId="urn:microsoft.com/office/officeart/2009/3/layout/HorizontalOrganizationChart"/>
    <dgm:cxn modelId="{E40A4CB5-09BF-4637-B237-395EAE9EFD05}" type="presParOf" srcId="{14D9CF64-9E64-4BCB-A400-FD21EBC7AA38}" destId="{AD6E0B12-1CF8-4D91-BF0B-31BD5F9DDE90}" srcOrd="0" destOrd="0" presId="urn:microsoft.com/office/officeart/2009/3/layout/HorizontalOrganizationChart"/>
    <dgm:cxn modelId="{6125CCE4-6A32-49E5-BCA7-701D6BCD0EC0}" type="presParOf" srcId="{14D9CF64-9E64-4BCB-A400-FD21EBC7AA38}" destId="{D8193D9D-A9BE-41B2-869D-943A669BE8A9}" srcOrd="1" destOrd="0" presId="urn:microsoft.com/office/officeart/2009/3/layout/HorizontalOrganizationChart"/>
    <dgm:cxn modelId="{D3A1CF7C-B2EC-4C6E-AC82-AE1A220AD065}" type="presParOf" srcId="{AE1B487F-92C8-4600-BA8B-BADA929C9870}" destId="{9A82599E-6A7C-4751-960A-38E222F836F0}" srcOrd="1" destOrd="0" presId="urn:microsoft.com/office/officeart/2009/3/layout/HorizontalOrganizationChart"/>
    <dgm:cxn modelId="{003564E7-24E5-4EA0-8ECF-83958D7DF417}" type="presParOf" srcId="{9A82599E-6A7C-4751-960A-38E222F836F0}" destId="{3B69C613-8856-463C-B39D-F28500CC354B}" srcOrd="0" destOrd="0" presId="urn:microsoft.com/office/officeart/2009/3/layout/HorizontalOrganizationChart"/>
    <dgm:cxn modelId="{3996034F-CA20-4B5B-8FAB-00C828708E4C}" type="presParOf" srcId="{9A82599E-6A7C-4751-960A-38E222F836F0}" destId="{221C089A-E6E5-4899-BFE4-640C785FC13C}" srcOrd="1" destOrd="0" presId="urn:microsoft.com/office/officeart/2009/3/layout/HorizontalOrganizationChart"/>
    <dgm:cxn modelId="{C9495D3D-3A6F-4016-99B6-BF6A91015F47}" type="presParOf" srcId="{221C089A-E6E5-4899-BFE4-640C785FC13C}" destId="{1EE5C0E0-1B99-4DC4-9363-A805A0D5639A}" srcOrd="0" destOrd="0" presId="urn:microsoft.com/office/officeart/2009/3/layout/HorizontalOrganizationChart"/>
    <dgm:cxn modelId="{63E1113A-A97D-4CC0-A400-F12449338539}" type="presParOf" srcId="{1EE5C0E0-1B99-4DC4-9363-A805A0D5639A}" destId="{4CD78432-7772-4641-9186-C2803BAEFFBC}" srcOrd="0" destOrd="0" presId="urn:microsoft.com/office/officeart/2009/3/layout/HorizontalOrganizationChart"/>
    <dgm:cxn modelId="{9963C6F2-3617-42EF-8104-02924C7A1C15}" type="presParOf" srcId="{1EE5C0E0-1B99-4DC4-9363-A805A0D5639A}" destId="{DD25CEC9-E3CD-4AB2-93F4-70E66CBBF903}" srcOrd="1" destOrd="0" presId="urn:microsoft.com/office/officeart/2009/3/layout/HorizontalOrganizationChart"/>
    <dgm:cxn modelId="{86B4BD11-7FE4-43E1-81E9-BF56DC60CDD6}" type="presParOf" srcId="{221C089A-E6E5-4899-BFE4-640C785FC13C}" destId="{8B6C08D4-E692-42DD-927E-0FBB6F0AE38D}" srcOrd="1" destOrd="0" presId="urn:microsoft.com/office/officeart/2009/3/layout/HorizontalOrganizationChart"/>
    <dgm:cxn modelId="{1803AB3F-A49B-496A-995A-0F1E580AE0D0}" type="presParOf" srcId="{8B6C08D4-E692-42DD-927E-0FBB6F0AE38D}" destId="{6B4A6F7B-3A86-458E-B737-812355318890}" srcOrd="0" destOrd="0" presId="urn:microsoft.com/office/officeart/2009/3/layout/HorizontalOrganizationChart"/>
    <dgm:cxn modelId="{6F71F73D-53AE-4328-A916-A22F90313977}" type="presParOf" srcId="{8B6C08D4-E692-42DD-927E-0FBB6F0AE38D}" destId="{D91775F0-B36E-4794-9D72-D302081E350C}" srcOrd="1" destOrd="0" presId="urn:microsoft.com/office/officeart/2009/3/layout/HorizontalOrganizationChart"/>
    <dgm:cxn modelId="{913E1447-1EE7-4D61-9A13-0F3100428901}" type="presParOf" srcId="{D91775F0-B36E-4794-9D72-D302081E350C}" destId="{724DB7C2-FD56-47A0-8F72-9ED535C80984}" srcOrd="0" destOrd="0" presId="urn:microsoft.com/office/officeart/2009/3/layout/HorizontalOrganizationChart"/>
    <dgm:cxn modelId="{02693636-DB4E-440C-A775-BD61E40FBD32}" type="presParOf" srcId="{724DB7C2-FD56-47A0-8F72-9ED535C80984}" destId="{8B15D760-FFB1-40D4-B6B5-78A0AE0F831A}" srcOrd="0" destOrd="0" presId="urn:microsoft.com/office/officeart/2009/3/layout/HorizontalOrganizationChart"/>
    <dgm:cxn modelId="{D7C1727A-736C-4CAF-8773-C2D03B745C89}" type="presParOf" srcId="{724DB7C2-FD56-47A0-8F72-9ED535C80984}" destId="{FE66885F-C947-4B34-AFF3-2D0B76A8894E}" srcOrd="1" destOrd="0" presId="urn:microsoft.com/office/officeart/2009/3/layout/HorizontalOrganizationChart"/>
    <dgm:cxn modelId="{4F238869-B1C9-441C-87B4-14E37F337A4B}" type="presParOf" srcId="{D91775F0-B36E-4794-9D72-D302081E350C}" destId="{7CC1C51B-7293-4FD3-9DEC-65987EE8B80A}" srcOrd="1" destOrd="0" presId="urn:microsoft.com/office/officeart/2009/3/layout/HorizontalOrganizationChart"/>
    <dgm:cxn modelId="{9F8BE4B5-79A1-4B02-8BDB-52541865EF6B}" type="presParOf" srcId="{D91775F0-B36E-4794-9D72-D302081E350C}" destId="{D1CFDBEF-822D-4BCC-97A3-E484EE64EEFC}" srcOrd="2" destOrd="0" presId="urn:microsoft.com/office/officeart/2009/3/layout/HorizontalOrganizationChart"/>
    <dgm:cxn modelId="{0471EE54-D61E-4EAE-92D2-EEA349819F06}" type="presParOf" srcId="{8B6C08D4-E692-42DD-927E-0FBB6F0AE38D}" destId="{DC9BEC55-B656-4890-B089-71C7170E0A43}" srcOrd="2" destOrd="0" presId="urn:microsoft.com/office/officeart/2009/3/layout/HorizontalOrganizationChart"/>
    <dgm:cxn modelId="{537DC158-5C11-4EF4-AC1E-23AEC27718BE}" type="presParOf" srcId="{8B6C08D4-E692-42DD-927E-0FBB6F0AE38D}" destId="{C4421AEC-4876-4845-9E2F-697B5DEFFB22}" srcOrd="3" destOrd="0" presId="urn:microsoft.com/office/officeart/2009/3/layout/HorizontalOrganizationChart"/>
    <dgm:cxn modelId="{242A410A-AA92-44C4-83CA-1FF138EF1800}" type="presParOf" srcId="{C4421AEC-4876-4845-9E2F-697B5DEFFB22}" destId="{D9ADC0BE-3295-4354-8A18-382DCBB37607}" srcOrd="0" destOrd="0" presId="urn:microsoft.com/office/officeart/2009/3/layout/HorizontalOrganizationChart"/>
    <dgm:cxn modelId="{6F93B730-E869-42FA-A658-F640D6753FD3}" type="presParOf" srcId="{D9ADC0BE-3295-4354-8A18-382DCBB37607}" destId="{C257FD52-8211-48E8-BF7B-D87EEA07D49F}" srcOrd="0" destOrd="0" presId="urn:microsoft.com/office/officeart/2009/3/layout/HorizontalOrganizationChart"/>
    <dgm:cxn modelId="{59B23879-FB4B-44B2-BA03-4EF863341B5F}" type="presParOf" srcId="{D9ADC0BE-3295-4354-8A18-382DCBB37607}" destId="{594E86B1-924F-4027-B4AF-7E2B2463A60D}" srcOrd="1" destOrd="0" presId="urn:microsoft.com/office/officeart/2009/3/layout/HorizontalOrganizationChart"/>
    <dgm:cxn modelId="{FFD4F43F-0C20-4084-AA9A-418CF41A17BB}" type="presParOf" srcId="{C4421AEC-4876-4845-9E2F-697B5DEFFB22}" destId="{73AC5C03-4835-4B1F-A3CC-493168ECE79B}" srcOrd="1" destOrd="0" presId="urn:microsoft.com/office/officeart/2009/3/layout/HorizontalOrganizationChart"/>
    <dgm:cxn modelId="{8260C22C-109F-4D91-8899-0FD6EE0608DE}" type="presParOf" srcId="{C4421AEC-4876-4845-9E2F-697B5DEFFB22}" destId="{BC8467EF-4393-4C51-8543-C79E0DA94440}" srcOrd="2" destOrd="0" presId="urn:microsoft.com/office/officeart/2009/3/layout/HorizontalOrganizationChart"/>
    <dgm:cxn modelId="{34338318-0500-4E0F-A430-990BFEF4F7B6}" type="presParOf" srcId="{221C089A-E6E5-4899-BFE4-640C785FC13C}" destId="{90F2D8CB-4633-4EA8-8FEE-F72CA0347452}" srcOrd="2" destOrd="0" presId="urn:microsoft.com/office/officeart/2009/3/layout/HorizontalOrganizationChart"/>
    <dgm:cxn modelId="{19DF7993-7AB4-435F-B063-F0C99C9369FC}" type="presParOf" srcId="{AE1B487F-92C8-4600-BA8B-BADA929C9870}" destId="{1707CF30-CD1E-4FBB-BB0B-E077A65B7EB9}" srcOrd="2" destOrd="0" presId="urn:microsoft.com/office/officeart/2009/3/layout/HorizontalOrganizationChart"/>
    <dgm:cxn modelId="{A9CE3DED-9A9A-4494-A8BD-343255876AA7}" type="presParOf" srcId="{CDE04AEA-55BC-40EE-829C-44203D315089}" destId="{926E9CA3-BE79-4D21-8ABC-2E8B738B06B7}" srcOrd="2" destOrd="0" presId="urn:microsoft.com/office/officeart/2009/3/layout/HorizontalOrganizationChart"/>
    <dgm:cxn modelId="{73488CF5-66CD-47D2-975D-6C4D6EC30C67}" type="presParOf" srcId="{CDE04AEA-55BC-40EE-829C-44203D315089}" destId="{8D8E4C63-7AE3-4F93-84AE-0EF9ED5E3B62}" srcOrd="3" destOrd="0" presId="urn:microsoft.com/office/officeart/2009/3/layout/HorizontalOrganizationChart"/>
    <dgm:cxn modelId="{CA73C3A0-1E33-4902-A939-CB1C873D6D88}" type="presParOf" srcId="{8D8E4C63-7AE3-4F93-84AE-0EF9ED5E3B62}" destId="{8A057024-33DA-4E17-873C-7145E55E98C7}" srcOrd="0" destOrd="0" presId="urn:microsoft.com/office/officeart/2009/3/layout/HorizontalOrganizationChart"/>
    <dgm:cxn modelId="{58AA1E58-DEC5-4BB4-9997-26CB6D2949FC}" type="presParOf" srcId="{8A057024-33DA-4E17-873C-7145E55E98C7}" destId="{5FA25BD3-6237-4EFF-B11C-252C15456F21}" srcOrd="0" destOrd="0" presId="urn:microsoft.com/office/officeart/2009/3/layout/HorizontalOrganizationChart"/>
    <dgm:cxn modelId="{9A435DC8-F0EE-45E8-B6D6-611B59A76838}" type="presParOf" srcId="{8A057024-33DA-4E17-873C-7145E55E98C7}" destId="{CB5E66D7-6041-4A2C-B36D-C7C1559D27CD}" srcOrd="1" destOrd="0" presId="urn:microsoft.com/office/officeart/2009/3/layout/HorizontalOrganizationChart"/>
    <dgm:cxn modelId="{4D114CF2-F03D-449E-A41E-7F398BA40D52}" type="presParOf" srcId="{8D8E4C63-7AE3-4F93-84AE-0EF9ED5E3B62}" destId="{022D4BB8-2C36-4B15-A0B4-145ECEB613C2}" srcOrd="1" destOrd="0" presId="urn:microsoft.com/office/officeart/2009/3/layout/HorizontalOrganizationChart"/>
    <dgm:cxn modelId="{EA7CEE0A-122D-461F-8725-01A0E0D0F248}" type="presParOf" srcId="{022D4BB8-2C36-4B15-A0B4-145ECEB613C2}" destId="{11C7FAA9-DABE-4366-9E91-E69CCDAA4F4A}" srcOrd="0" destOrd="0" presId="urn:microsoft.com/office/officeart/2009/3/layout/HorizontalOrganizationChart"/>
    <dgm:cxn modelId="{5DCFA7B8-49EB-4888-9B71-C536B63FA8FA}" type="presParOf" srcId="{022D4BB8-2C36-4B15-A0B4-145ECEB613C2}" destId="{4B0A68F0-5824-4D38-91D6-3B7A708099B0}" srcOrd="1" destOrd="0" presId="urn:microsoft.com/office/officeart/2009/3/layout/HorizontalOrganizationChart"/>
    <dgm:cxn modelId="{BB91593B-55DD-4D51-91A4-4A1326CBBBFF}" type="presParOf" srcId="{4B0A68F0-5824-4D38-91D6-3B7A708099B0}" destId="{8FE81CCC-29BE-4BFA-B247-7342CB07ACF1}" srcOrd="0" destOrd="0" presId="urn:microsoft.com/office/officeart/2009/3/layout/HorizontalOrganizationChart"/>
    <dgm:cxn modelId="{CD555312-674D-4B09-B0EE-2CA852EF6952}" type="presParOf" srcId="{8FE81CCC-29BE-4BFA-B247-7342CB07ACF1}" destId="{7E0446EB-FEE0-43B1-B9E3-085F3B0D85F8}" srcOrd="0" destOrd="0" presId="urn:microsoft.com/office/officeart/2009/3/layout/HorizontalOrganizationChart"/>
    <dgm:cxn modelId="{FB9DD7D3-1394-42CD-B8D6-2575C7D2D54E}" type="presParOf" srcId="{8FE81CCC-29BE-4BFA-B247-7342CB07ACF1}" destId="{D3BADFFC-D0D1-4D35-97E4-CC294B78DD30}" srcOrd="1" destOrd="0" presId="urn:microsoft.com/office/officeart/2009/3/layout/HorizontalOrganizationChart"/>
    <dgm:cxn modelId="{9C202B29-57A9-478E-8FDC-BEB0AA8DC68A}" type="presParOf" srcId="{4B0A68F0-5824-4D38-91D6-3B7A708099B0}" destId="{57EA945A-54F2-4C32-B207-89778DC5589A}" srcOrd="1" destOrd="0" presId="urn:microsoft.com/office/officeart/2009/3/layout/HorizontalOrganizationChart"/>
    <dgm:cxn modelId="{DAC933F2-A269-4739-88FE-79E465FAF3E4}" type="presParOf" srcId="{57EA945A-54F2-4C32-B207-89778DC5589A}" destId="{83AA25D6-1567-4880-AC45-467642E688C0}" srcOrd="0" destOrd="0" presId="urn:microsoft.com/office/officeart/2009/3/layout/HorizontalOrganizationChart"/>
    <dgm:cxn modelId="{56FDDD74-DFBC-4F67-8A7C-BCD1AE449C56}" type="presParOf" srcId="{57EA945A-54F2-4C32-B207-89778DC5589A}" destId="{BDA407AD-D330-42B3-B4FA-E37FB74DDCFA}" srcOrd="1" destOrd="0" presId="urn:microsoft.com/office/officeart/2009/3/layout/HorizontalOrganizationChart"/>
    <dgm:cxn modelId="{8869B94D-B251-4CF9-8ECD-EA29AC793686}" type="presParOf" srcId="{BDA407AD-D330-42B3-B4FA-E37FB74DDCFA}" destId="{2ECEA655-83D7-44C0-8EF2-256593DA66F7}" srcOrd="0" destOrd="0" presId="urn:microsoft.com/office/officeart/2009/3/layout/HorizontalOrganizationChart"/>
    <dgm:cxn modelId="{F7457E6C-4D75-4693-9DF7-3B1509A137C1}" type="presParOf" srcId="{2ECEA655-83D7-44C0-8EF2-256593DA66F7}" destId="{43664ABB-4F55-4051-B6F4-AD06FA61F2B3}" srcOrd="0" destOrd="0" presId="urn:microsoft.com/office/officeart/2009/3/layout/HorizontalOrganizationChart"/>
    <dgm:cxn modelId="{082E7031-A51C-4395-BEDD-FDCA312D10DB}" type="presParOf" srcId="{2ECEA655-83D7-44C0-8EF2-256593DA66F7}" destId="{AB21DCF2-175B-4658-AAA3-6DD7F5A3EE10}" srcOrd="1" destOrd="0" presId="urn:microsoft.com/office/officeart/2009/3/layout/HorizontalOrganizationChart"/>
    <dgm:cxn modelId="{4A2ADCDB-56DE-4989-AA75-4B9CDDC4C816}" type="presParOf" srcId="{BDA407AD-D330-42B3-B4FA-E37FB74DDCFA}" destId="{DBA72A36-AF26-41F6-9982-01658F6AD9E7}" srcOrd="1" destOrd="0" presId="urn:microsoft.com/office/officeart/2009/3/layout/HorizontalOrganizationChart"/>
    <dgm:cxn modelId="{A9DF8103-5E79-4CE0-B8FC-6F815518F10C}" type="presParOf" srcId="{BDA407AD-D330-42B3-B4FA-E37FB74DDCFA}" destId="{5DB65286-180B-4999-9B7F-CB06B5A3733D}" srcOrd="2" destOrd="0" presId="urn:microsoft.com/office/officeart/2009/3/layout/HorizontalOrganizationChart"/>
    <dgm:cxn modelId="{5CC07C63-1E07-452B-8E89-85AE8CFBEF6B}" type="presParOf" srcId="{4B0A68F0-5824-4D38-91D6-3B7A708099B0}" destId="{A9CEE0AA-C0C6-4FDB-A7E0-635F529DF52F}" srcOrd="2" destOrd="0" presId="urn:microsoft.com/office/officeart/2009/3/layout/HorizontalOrganizationChart"/>
    <dgm:cxn modelId="{F50EAC0B-F87F-4D9D-9DD0-157AEC09BEB9}" type="presParOf" srcId="{8D8E4C63-7AE3-4F93-84AE-0EF9ED5E3B62}" destId="{BB236B2C-DF1A-4BC1-B4ED-031DC5F9FF7A}" srcOrd="2" destOrd="0" presId="urn:microsoft.com/office/officeart/2009/3/layout/HorizontalOrganizationChart"/>
    <dgm:cxn modelId="{6816EEDC-0DA4-4C84-AB30-02CE482F5D19}" type="presParOf" srcId="{32C0F886-6D73-4340-BDA2-99B58E018ECB}" destId="{5CF05976-09B2-4A4A-926F-600FE1FC416C}" srcOrd="2" destOrd="0" presId="urn:microsoft.com/office/officeart/2009/3/layout/HorizontalOrganizationChar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94BAFD0-B586-4E92-929B-FEC14211E941}" type="doc">
      <dgm:prSet loTypeId="urn:microsoft.com/office/officeart/2009/3/layout/HorizontalOrganizationChart" loCatId="hierarchy" qsTypeId="urn:microsoft.com/office/officeart/2005/8/quickstyle/3d1" qsCatId="3D" csTypeId="urn:microsoft.com/office/officeart/2005/8/colors/accent3_1" csCatId="accent3" phldr="1"/>
      <dgm:spPr/>
      <dgm:t>
        <a:bodyPr/>
        <a:lstStyle/>
        <a:p>
          <a:endParaRPr lang="es-EC"/>
        </a:p>
      </dgm:t>
    </dgm:pt>
    <dgm:pt modelId="{AB4510E1-EDD2-45EB-8CE2-D814F156B55A}">
      <dgm:prSet phldrT="[Texto]"/>
      <dgm:spPr>
        <a:ln>
          <a:solidFill>
            <a:schemeClr val="accent4">
              <a:lumMod val="20000"/>
              <a:lumOff val="80000"/>
            </a:schemeClr>
          </a:solidFill>
        </a:ln>
      </dgm:spPr>
      <dgm:t>
        <a:bodyPr/>
        <a:lstStyle/>
        <a:p>
          <a:r>
            <a:rPr lang="es-EC" b="1" dirty="0">
              <a:solidFill>
                <a:schemeClr val="accent6">
                  <a:lumMod val="50000"/>
                </a:schemeClr>
              </a:solidFill>
            </a:rPr>
            <a:t>INGRESOS </a:t>
          </a:r>
        </a:p>
        <a:p>
          <a:r>
            <a:rPr lang="es-EC" b="1" dirty="0">
              <a:solidFill>
                <a:schemeClr val="accent6">
                  <a:lumMod val="50000"/>
                </a:schemeClr>
              </a:solidFill>
            </a:rPr>
            <a:t>CONTABLE</a:t>
          </a:r>
        </a:p>
      </dgm:t>
    </dgm:pt>
    <dgm:pt modelId="{97EB1787-FD8F-4BE7-A633-6CC64A2D93CD}" type="parTrans" cxnId="{884D775C-525F-4D67-B559-2BEF16C0E869}">
      <dgm:prSet/>
      <dgm:spPr/>
      <dgm:t>
        <a:bodyPr/>
        <a:lstStyle/>
        <a:p>
          <a:endParaRPr lang="es-EC" b="1">
            <a:solidFill>
              <a:schemeClr val="accent6">
                <a:lumMod val="50000"/>
              </a:schemeClr>
            </a:solidFill>
          </a:endParaRPr>
        </a:p>
      </dgm:t>
    </dgm:pt>
    <dgm:pt modelId="{8C3F76C2-C0B7-42FF-89C1-6E16A7E51D20}" type="sibTrans" cxnId="{884D775C-525F-4D67-B559-2BEF16C0E869}">
      <dgm:prSet/>
      <dgm:spPr/>
      <dgm:t>
        <a:bodyPr/>
        <a:lstStyle/>
        <a:p>
          <a:endParaRPr lang="es-EC" b="1">
            <a:solidFill>
              <a:schemeClr val="accent6">
                <a:lumMod val="50000"/>
              </a:schemeClr>
            </a:solidFill>
          </a:endParaRPr>
        </a:p>
      </dgm:t>
    </dgm:pt>
    <dgm:pt modelId="{EAE03E0A-6BD1-4174-93DD-715A397F47FD}">
      <dgm:prSet/>
      <dgm:spPr>
        <a:ln>
          <a:solidFill>
            <a:schemeClr val="accent4">
              <a:lumMod val="20000"/>
              <a:lumOff val="80000"/>
            </a:schemeClr>
          </a:solidFill>
        </a:ln>
      </dgm:spPr>
      <dgm:t>
        <a:bodyPr/>
        <a:lstStyle/>
        <a:p>
          <a:r>
            <a:rPr lang="es-EC" b="1" dirty="0">
              <a:solidFill>
                <a:schemeClr val="accent6">
                  <a:lumMod val="50000"/>
                </a:schemeClr>
              </a:solidFill>
            </a:rPr>
            <a:t>ING. EXENTOS y EXONERACIONES</a:t>
          </a:r>
          <a:endParaRPr lang="es-ES" b="1" dirty="0">
            <a:solidFill>
              <a:schemeClr val="accent6">
                <a:lumMod val="50000"/>
              </a:schemeClr>
            </a:solidFill>
          </a:endParaRPr>
        </a:p>
      </dgm:t>
    </dgm:pt>
    <dgm:pt modelId="{51DE44E6-9664-4190-9F4A-0F1FA9CE9856}" type="parTrans" cxnId="{02D1B7C9-C806-490A-A591-C091295FDA87}">
      <dgm:prSet/>
      <dgm:spPr/>
      <dgm:t>
        <a:bodyPr/>
        <a:lstStyle/>
        <a:p>
          <a:endParaRPr lang="es-EC" b="1">
            <a:solidFill>
              <a:schemeClr val="accent6">
                <a:lumMod val="50000"/>
              </a:schemeClr>
            </a:solidFill>
          </a:endParaRPr>
        </a:p>
      </dgm:t>
    </dgm:pt>
    <dgm:pt modelId="{9E4D4A62-1C19-4374-A196-1C3082B5EA3A}" type="sibTrans" cxnId="{02D1B7C9-C806-490A-A591-C091295FDA87}">
      <dgm:prSet/>
      <dgm:spPr/>
      <dgm:t>
        <a:bodyPr/>
        <a:lstStyle/>
        <a:p>
          <a:endParaRPr lang="es-EC" b="1">
            <a:solidFill>
              <a:schemeClr val="accent6">
                <a:lumMod val="50000"/>
              </a:schemeClr>
            </a:solidFill>
          </a:endParaRPr>
        </a:p>
      </dgm:t>
    </dgm:pt>
    <dgm:pt modelId="{22136989-5992-47C6-9107-B6C630F84975}">
      <dgm:prSet/>
      <dgm:spPr>
        <a:ln>
          <a:solidFill>
            <a:schemeClr val="accent4">
              <a:lumMod val="20000"/>
              <a:lumOff val="80000"/>
            </a:schemeClr>
          </a:solidFill>
        </a:ln>
      </dgm:spPr>
      <dgm:t>
        <a:bodyPr/>
        <a:lstStyle/>
        <a:p>
          <a:r>
            <a:rPr lang="es-EC" b="1">
              <a:solidFill>
                <a:schemeClr val="accent6">
                  <a:lumMod val="50000"/>
                </a:schemeClr>
              </a:solidFill>
            </a:rPr>
            <a:t>ING. GRAVADOS</a:t>
          </a:r>
          <a:endParaRPr lang="es-EC" b="1" dirty="0">
            <a:solidFill>
              <a:schemeClr val="accent6">
                <a:lumMod val="50000"/>
              </a:schemeClr>
            </a:solidFill>
          </a:endParaRPr>
        </a:p>
      </dgm:t>
    </dgm:pt>
    <dgm:pt modelId="{D8E8DEBF-4BE9-4833-A251-830C4E2FF717}" type="parTrans" cxnId="{C99D5EE1-D17D-4C97-844A-2DEB472FD4C7}">
      <dgm:prSet/>
      <dgm:spPr/>
      <dgm:t>
        <a:bodyPr/>
        <a:lstStyle/>
        <a:p>
          <a:endParaRPr lang="es-EC" b="1">
            <a:solidFill>
              <a:schemeClr val="accent6">
                <a:lumMod val="50000"/>
              </a:schemeClr>
            </a:solidFill>
          </a:endParaRPr>
        </a:p>
      </dgm:t>
    </dgm:pt>
    <dgm:pt modelId="{F0BEB97E-DBCA-4943-9F0F-6EF71E0C1284}" type="sibTrans" cxnId="{C99D5EE1-D17D-4C97-844A-2DEB472FD4C7}">
      <dgm:prSet/>
      <dgm:spPr/>
      <dgm:t>
        <a:bodyPr/>
        <a:lstStyle/>
        <a:p>
          <a:endParaRPr lang="es-EC" b="1">
            <a:solidFill>
              <a:schemeClr val="accent6">
                <a:lumMod val="50000"/>
              </a:schemeClr>
            </a:solidFill>
          </a:endParaRPr>
        </a:p>
      </dgm:t>
    </dgm:pt>
    <dgm:pt modelId="{CBB62702-D932-4766-A542-C60460AD43A0}">
      <dgm:prSet/>
      <dgm:spPr>
        <a:ln>
          <a:solidFill>
            <a:schemeClr val="accent4">
              <a:lumMod val="20000"/>
              <a:lumOff val="80000"/>
            </a:schemeClr>
          </a:solidFill>
        </a:ln>
      </dgm:spPr>
      <dgm:t>
        <a:bodyPr/>
        <a:lstStyle/>
        <a:p>
          <a:r>
            <a:rPr lang="es-EC" b="1">
              <a:solidFill>
                <a:schemeClr val="accent6">
                  <a:lumMod val="50000"/>
                </a:schemeClr>
              </a:solidFill>
            </a:rPr>
            <a:t>GRUPO 27</a:t>
          </a:r>
          <a:endParaRPr lang="es-ES" b="1" dirty="0">
            <a:solidFill>
              <a:schemeClr val="accent6">
                <a:lumMod val="50000"/>
              </a:schemeClr>
            </a:solidFill>
          </a:endParaRPr>
        </a:p>
      </dgm:t>
    </dgm:pt>
    <dgm:pt modelId="{BA2D8C05-B00F-4E96-B82F-A79F87A7220B}" type="parTrans" cxnId="{48E4702D-2607-475B-98D3-71922FAD8617}">
      <dgm:prSet/>
      <dgm:spPr/>
      <dgm:t>
        <a:bodyPr/>
        <a:lstStyle/>
        <a:p>
          <a:endParaRPr lang="es-EC" b="1">
            <a:solidFill>
              <a:schemeClr val="accent6">
                <a:lumMod val="50000"/>
              </a:schemeClr>
            </a:solidFill>
          </a:endParaRPr>
        </a:p>
      </dgm:t>
    </dgm:pt>
    <dgm:pt modelId="{D721FEC8-8DA4-4B05-912F-BC42C3EA6948}" type="sibTrans" cxnId="{48E4702D-2607-475B-98D3-71922FAD8617}">
      <dgm:prSet/>
      <dgm:spPr/>
      <dgm:t>
        <a:bodyPr/>
        <a:lstStyle/>
        <a:p>
          <a:endParaRPr lang="es-EC" b="1">
            <a:solidFill>
              <a:schemeClr val="accent6">
                <a:lumMod val="50000"/>
              </a:schemeClr>
            </a:solidFill>
          </a:endParaRPr>
        </a:p>
      </dgm:t>
    </dgm:pt>
    <dgm:pt modelId="{A2A615D8-EC51-438B-B880-6F7CA5741C0B}">
      <dgm:prSet/>
      <dgm:spPr>
        <a:ln>
          <a:solidFill>
            <a:schemeClr val="accent4">
              <a:lumMod val="20000"/>
              <a:lumOff val="80000"/>
            </a:schemeClr>
          </a:solidFill>
        </a:ln>
      </dgm:spPr>
      <dgm:t>
        <a:bodyPr/>
        <a:lstStyle/>
        <a:p>
          <a:r>
            <a:rPr lang="es-EC" b="1">
              <a:solidFill>
                <a:schemeClr val="accent6">
                  <a:lumMod val="50000"/>
                </a:schemeClr>
              </a:solidFill>
            </a:rPr>
            <a:t>TODOS LOS DEMÁS, EL RESTO</a:t>
          </a:r>
          <a:endParaRPr lang="es-EC" b="1" dirty="0">
            <a:solidFill>
              <a:schemeClr val="accent6">
                <a:lumMod val="50000"/>
              </a:schemeClr>
            </a:solidFill>
          </a:endParaRPr>
        </a:p>
      </dgm:t>
    </dgm:pt>
    <dgm:pt modelId="{B4419D5B-A19F-48D9-9B75-5FF9A88D49A5}" type="parTrans" cxnId="{7A5AFF96-F1E1-4DBA-A428-0AF1F58D3D84}">
      <dgm:prSet/>
      <dgm:spPr/>
      <dgm:t>
        <a:bodyPr/>
        <a:lstStyle/>
        <a:p>
          <a:endParaRPr lang="es-EC" b="1">
            <a:solidFill>
              <a:schemeClr val="accent6">
                <a:lumMod val="50000"/>
              </a:schemeClr>
            </a:solidFill>
          </a:endParaRPr>
        </a:p>
      </dgm:t>
    </dgm:pt>
    <dgm:pt modelId="{ABC9EB86-8EC5-4401-8DF1-FFD66CB41698}" type="sibTrans" cxnId="{7A5AFF96-F1E1-4DBA-A428-0AF1F58D3D84}">
      <dgm:prSet/>
      <dgm:spPr/>
      <dgm:t>
        <a:bodyPr/>
        <a:lstStyle/>
        <a:p>
          <a:endParaRPr lang="es-EC" b="1">
            <a:solidFill>
              <a:schemeClr val="accent6">
                <a:lumMod val="50000"/>
              </a:schemeClr>
            </a:solidFill>
          </a:endParaRPr>
        </a:p>
      </dgm:t>
    </dgm:pt>
    <dgm:pt modelId="{B0A6EF12-B90E-49F7-8CFB-29D9B6F0BF9A}">
      <dgm:prSet/>
      <dgm:spPr>
        <a:ln>
          <a:solidFill>
            <a:schemeClr val="accent4">
              <a:lumMod val="20000"/>
              <a:lumOff val="80000"/>
            </a:schemeClr>
          </a:solidFill>
        </a:ln>
      </dgm:spPr>
      <dgm:t>
        <a:bodyPr/>
        <a:lstStyle/>
        <a:p>
          <a:r>
            <a:rPr lang="es-EC" b="1" dirty="0">
              <a:solidFill>
                <a:schemeClr val="accent6">
                  <a:lumMod val="50000"/>
                </a:schemeClr>
              </a:solidFill>
            </a:rPr>
            <a:t>R-ALRTI Art. 14 a 23</a:t>
          </a:r>
          <a:endParaRPr lang="es-ES" b="1" dirty="0">
            <a:solidFill>
              <a:schemeClr val="accent6">
                <a:lumMod val="50000"/>
              </a:schemeClr>
            </a:solidFill>
          </a:endParaRPr>
        </a:p>
      </dgm:t>
    </dgm:pt>
    <dgm:pt modelId="{C5330975-A96C-4AC6-80C1-CFA1877D3A7C}" type="parTrans" cxnId="{602D6B26-6D41-4532-AC9B-9D03E844BE5F}">
      <dgm:prSet/>
      <dgm:spPr/>
      <dgm:t>
        <a:bodyPr/>
        <a:lstStyle/>
        <a:p>
          <a:endParaRPr lang="es-EC" b="1">
            <a:solidFill>
              <a:schemeClr val="accent6">
                <a:lumMod val="50000"/>
              </a:schemeClr>
            </a:solidFill>
          </a:endParaRPr>
        </a:p>
      </dgm:t>
    </dgm:pt>
    <dgm:pt modelId="{3114D36C-3EA4-42D5-8463-4022DA06F41A}" type="sibTrans" cxnId="{602D6B26-6D41-4532-AC9B-9D03E844BE5F}">
      <dgm:prSet/>
      <dgm:spPr/>
      <dgm:t>
        <a:bodyPr/>
        <a:lstStyle/>
        <a:p>
          <a:endParaRPr lang="es-EC" b="1">
            <a:solidFill>
              <a:schemeClr val="accent6">
                <a:lumMod val="50000"/>
              </a:schemeClr>
            </a:solidFill>
          </a:endParaRPr>
        </a:p>
      </dgm:t>
    </dgm:pt>
    <dgm:pt modelId="{6822C523-E95D-4CAF-B4FA-7B4DA1726BD6}">
      <dgm:prSet/>
      <dgm:spPr>
        <a:ln>
          <a:solidFill>
            <a:schemeClr val="accent4">
              <a:lumMod val="20000"/>
              <a:lumOff val="80000"/>
            </a:schemeClr>
          </a:solidFill>
        </a:ln>
      </dgm:spPr>
      <dgm:t>
        <a:bodyPr/>
        <a:lstStyle/>
        <a:p>
          <a:r>
            <a:rPr lang="es-EC" b="1">
              <a:solidFill>
                <a:schemeClr val="accent6">
                  <a:lumMod val="50000"/>
                </a:schemeClr>
              </a:solidFill>
            </a:rPr>
            <a:t>LRTI Art. 9; 9.1 a 9.7</a:t>
          </a:r>
          <a:endParaRPr lang="es-ES" b="1" dirty="0">
            <a:solidFill>
              <a:schemeClr val="accent6">
                <a:lumMod val="50000"/>
              </a:schemeClr>
            </a:solidFill>
          </a:endParaRPr>
        </a:p>
      </dgm:t>
    </dgm:pt>
    <dgm:pt modelId="{E4795940-32AE-4937-9762-B46685D94062}" type="parTrans" cxnId="{55EE7897-B51A-42A3-8DF7-3631B7F14929}">
      <dgm:prSet/>
      <dgm:spPr/>
      <dgm:t>
        <a:bodyPr/>
        <a:lstStyle/>
        <a:p>
          <a:endParaRPr lang="es-EC" b="1">
            <a:solidFill>
              <a:schemeClr val="accent6">
                <a:lumMod val="50000"/>
              </a:schemeClr>
            </a:solidFill>
          </a:endParaRPr>
        </a:p>
      </dgm:t>
    </dgm:pt>
    <dgm:pt modelId="{8E75A740-B888-4095-AB54-19054F81EE01}" type="sibTrans" cxnId="{55EE7897-B51A-42A3-8DF7-3631B7F14929}">
      <dgm:prSet/>
      <dgm:spPr/>
      <dgm:t>
        <a:bodyPr/>
        <a:lstStyle/>
        <a:p>
          <a:endParaRPr lang="es-EC" b="1">
            <a:solidFill>
              <a:schemeClr val="accent6">
                <a:lumMod val="50000"/>
              </a:schemeClr>
            </a:solidFill>
          </a:endParaRPr>
        </a:p>
      </dgm:t>
    </dgm:pt>
    <dgm:pt modelId="{292AED5A-BAD5-4010-93EB-7B2BDD399559}">
      <dgm:prSet/>
      <dgm:spPr>
        <a:ln>
          <a:solidFill>
            <a:schemeClr val="accent4">
              <a:lumMod val="20000"/>
              <a:lumOff val="80000"/>
            </a:schemeClr>
          </a:solidFill>
        </a:ln>
      </dgm:spPr>
      <dgm:t>
        <a:bodyPr/>
        <a:lstStyle/>
        <a:p>
          <a:r>
            <a:rPr lang="es-EC" b="1">
              <a:solidFill>
                <a:schemeClr val="accent6">
                  <a:lumMod val="50000"/>
                </a:schemeClr>
              </a:solidFill>
            </a:rPr>
            <a:t>LRTI Art. 8</a:t>
          </a:r>
          <a:endParaRPr lang="es-EC" b="1" dirty="0">
            <a:solidFill>
              <a:schemeClr val="accent6">
                <a:lumMod val="50000"/>
              </a:schemeClr>
            </a:solidFill>
          </a:endParaRPr>
        </a:p>
      </dgm:t>
    </dgm:pt>
    <dgm:pt modelId="{1A590529-2DD9-4463-AF21-76B749C58A2A}" type="parTrans" cxnId="{64235048-26A2-429B-A8B2-49CD84CF90F1}">
      <dgm:prSet/>
      <dgm:spPr/>
      <dgm:t>
        <a:bodyPr/>
        <a:lstStyle/>
        <a:p>
          <a:endParaRPr lang="es-EC" b="1">
            <a:solidFill>
              <a:schemeClr val="accent6">
                <a:lumMod val="50000"/>
              </a:schemeClr>
            </a:solidFill>
          </a:endParaRPr>
        </a:p>
      </dgm:t>
    </dgm:pt>
    <dgm:pt modelId="{B4613333-01B3-4252-B417-65973103D562}" type="sibTrans" cxnId="{64235048-26A2-429B-A8B2-49CD84CF90F1}">
      <dgm:prSet/>
      <dgm:spPr/>
      <dgm:t>
        <a:bodyPr/>
        <a:lstStyle/>
        <a:p>
          <a:endParaRPr lang="es-EC" b="1">
            <a:solidFill>
              <a:schemeClr val="accent6">
                <a:lumMod val="50000"/>
              </a:schemeClr>
            </a:solidFill>
          </a:endParaRPr>
        </a:p>
      </dgm:t>
    </dgm:pt>
    <dgm:pt modelId="{B2F1C143-1BB1-4C79-AF6E-9E5A6243CADB}" type="pres">
      <dgm:prSet presAssocID="{F94BAFD0-B586-4E92-929B-FEC14211E941}" presName="hierChild1" presStyleCnt="0">
        <dgm:presLayoutVars>
          <dgm:orgChart val="1"/>
          <dgm:chPref val="1"/>
          <dgm:dir/>
          <dgm:animOne val="branch"/>
          <dgm:animLvl val="lvl"/>
          <dgm:resizeHandles/>
        </dgm:presLayoutVars>
      </dgm:prSet>
      <dgm:spPr/>
    </dgm:pt>
    <dgm:pt modelId="{965DC338-9FD8-4D50-88EC-C1A4806D0449}" type="pres">
      <dgm:prSet presAssocID="{AB4510E1-EDD2-45EB-8CE2-D814F156B55A}" presName="hierRoot1" presStyleCnt="0">
        <dgm:presLayoutVars>
          <dgm:hierBranch val="init"/>
        </dgm:presLayoutVars>
      </dgm:prSet>
      <dgm:spPr/>
    </dgm:pt>
    <dgm:pt modelId="{583A425F-6760-4C95-9021-D1DEDF877A04}" type="pres">
      <dgm:prSet presAssocID="{AB4510E1-EDD2-45EB-8CE2-D814F156B55A}" presName="rootComposite1" presStyleCnt="0"/>
      <dgm:spPr/>
    </dgm:pt>
    <dgm:pt modelId="{4EB1B223-9DBC-465C-B121-369F0A810E32}" type="pres">
      <dgm:prSet presAssocID="{AB4510E1-EDD2-45EB-8CE2-D814F156B55A}" presName="rootText1" presStyleLbl="node0" presStyleIdx="0" presStyleCnt="1">
        <dgm:presLayoutVars>
          <dgm:chPref val="3"/>
        </dgm:presLayoutVars>
      </dgm:prSet>
      <dgm:spPr/>
    </dgm:pt>
    <dgm:pt modelId="{F74D6569-D59E-40C9-99C3-276D5B7F4589}" type="pres">
      <dgm:prSet presAssocID="{AB4510E1-EDD2-45EB-8CE2-D814F156B55A}" presName="rootConnector1" presStyleLbl="node1" presStyleIdx="0" presStyleCnt="0"/>
      <dgm:spPr/>
    </dgm:pt>
    <dgm:pt modelId="{6F68EAC9-AE76-48E3-9B03-CF44B0A9419A}" type="pres">
      <dgm:prSet presAssocID="{AB4510E1-EDD2-45EB-8CE2-D814F156B55A}" presName="hierChild2" presStyleCnt="0"/>
      <dgm:spPr/>
    </dgm:pt>
    <dgm:pt modelId="{B0AFF076-FBD8-46EA-8917-982916729FC0}" type="pres">
      <dgm:prSet presAssocID="{51DE44E6-9664-4190-9F4A-0F1FA9CE9856}" presName="Name64" presStyleLbl="parChTrans1D2" presStyleIdx="0" presStyleCnt="2"/>
      <dgm:spPr/>
    </dgm:pt>
    <dgm:pt modelId="{F743F839-8976-44EC-A443-FC1ED1E55C67}" type="pres">
      <dgm:prSet presAssocID="{EAE03E0A-6BD1-4174-93DD-715A397F47FD}" presName="hierRoot2" presStyleCnt="0">
        <dgm:presLayoutVars>
          <dgm:hierBranch val="init"/>
        </dgm:presLayoutVars>
      </dgm:prSet>
      <dgm:spPr/>
    </dgm:pt>
    <dgm:pt modelId="{5014C131-176C-4B5A-A89B-56382627F69B}" type="pres">
      <dgm:prSet presAssocID="{EAE03E0A-6BD1-4174-93DD-715A397F47FD}" presName="rootComposite" presStyleCnt="0"/>
      <dgm:spPr/>
    </dgm:pt>
    <dgm:pt modelId="{AEC092E8-D9A5-4208-BA65-3B34BE56661E}" type="pres">
      <dgm:prSet presAssocID="{EAE03E0A-6BD1-4174-93DD-715A397F47FD}" presName="rootText" presStyleLbl="node2" presStyleIdx="0" presStyleCnt="2">
        <dgm:presLayoutVars>
          <dgm:chPref val="3"/>
        </dgm:presLayoutVars>
      </dgm:prSet>
      <dgm:spPr/>
    </dgm:pt>
    <dgm:pt modelId="{C070EFA3-51D5-4A45-B5BC-8F9D11D8F8E0}" type="pres">
      <dgm:prSet presAssocID="{EAE03E0A-6BD1-4174-93DD-715A397F47FD}" presName="rootConnector" presStyleLbl="node2" presStyleIdx="0" presStyleCnt="2"/>
      <dgm:spPr/>
    </dgm:pt>
    <dgm:pt modelId="{9D06FC31-48B6-4286-B00B-D9B85FF09D75}" type="pres">
      <dgm:prSet presAssocID="{EAE03E0A-6BD1-4174-93DD-715A397F47FD}" presName="hierChild4" presStyleCnt="0"/>
      <dgm:spPr/>
    </dgm:pt>
    <dgm:pt modelId="{E26F5AEF-2838-4FC6-84AB-30A53EF10CAF}" type="pres">
      <dgm:prSet presAssocID="{BA2D8C05-B00F-4E96-B82F-A79F87A7220B}" presName="Name64" presStyleLbl="parChTrans1D3" presStyleIdx="0" presStyleCnt="2"/>
      <dgm:spPr/>
    </dgm:pt>
    <dgm:pt modelId="{6EF77F1A-1FA5-497A-AFD1-217588D89514}" type="pres">
      <dgm:prSet presAssocID="{CBB62702-D932-4766-A542-C60460AD43A0}" presName="hierRoot2" presStyleCnt="0">
        <dgm:presLayoutVars>
          <dgm:hierBranch val="init"/>
        </dgm:presLayoutVars>
      </dgm:prSet>
      <dgm:spPr/>
    </dgm:pt>
    <dgm:pt modelId="{84F92813-2462-4F31-88AB-D29AC634D77E}" type="pres">
      <dgm:prSet presAssocID="{CBB62702-D932-4766-A542-C60460AD43A0}" presName="rootComposite" presStyleCnt="0"/>
      <dgm:spPr/>
    </dgm:pt>
    <dgm:pt modelId="{D857A6D2-1B76-4963-9EA0-E55D258CF50C}" type="pres">
      <dgm:prSet presAssocID="{CBB62702-D932-4766-A542-C60460AD43A0}" presName="rootText" presStyleLbl="node3" presStyleIdx="0" presStyleCnt="2">
        <dgm:presLayoutVars>
          <dgm:chPref val="3"/>
        </dgm:presLayoutVars>
      </dgm:prSet>
      <dgm:spPr/>
    </dgm:pt>
    <dgm:pt modelId="{739A6C9A-55A4-4783-BB74-85EE25BECFF3}" type="pres">
      <dgm:prSet presAssocID="{CBB62702-D932-4766-A542-C60460AD43A0}" presName="rootConnector" presStyleLbl="node3" presStyleIdx="0" presStyleCnt="2"/>
      <dgm:spPr/>
    </dgm:pt>
    <dgm:pt modelId="{B8A593EE-B4E5-4659-8B77-8A8C70294E06}" type="pres">
      <dgm:prSet presAssocID="{CBB62702-D932-4766-A542-C60460AD43A0}" presName="hierChild4" presStyleCnt="0"/>
      <dgm:spPr/>
    </dgm:pt>
    <dgm:pt modelId="{C78CF192-6211-4F87-A76F-DC8072B299B1}" type="pres">
      <dgm:prSet presAssocID="{E4795940-32AE-4937-9762-B46685D94062}" presName="Name64" presStyleLbl="parChTrans1D4" presStyleIdx="0" presStyleCnt="3"/>
      <dgm:spPr/>
    </dgm:pt>
    <dgm:pt modelId="{20AE94A9-0BBC-4121-8887-674245D33D39}" type="pres">
      <dgm:prSet presAssocID="{6822C523-E95D-4CAF-B4FA-7B4DA1726BD6}" presName="hierRoot2" presStyleCnt="0">
        <dgm:presLayoutVars>
          <dgm:hierBranch val="init"/>
        </dgm:presLayoutVars>
      </dgm:prSet>
      <dgm:spPr/>
    </dgm:pt>
    <dgm:pt modelId="{2D1ECDD2-AD98-4A21-B16E-A9687F9DF086}" type="pres">
      <dgm:prSet presAssocID="{6822C523-E95D-4CAF-B4FA-7B4DA1726BD6}" presName="rootComposite" presStyleCnt="0"/>
      <dgm:spPr/>
    </dgm:pt>
    <dgm:pt modelId="{D2DE3C4A-41B0-46CC-9AB7-EAB5FC7DC6D4}" type="pres">
      <dgm:prSet presAssocID="{6822C523-E95D-4CAF-B4FA-7B4DA1726BD6}" presName="rootText" presStyleLbl="node4" presStyleIdx="0" presStyleCnt="3" custScaleX="137198">
        <dgm:presLayoutVars>
          <dgm:chPref val="3"/>
        </dgm:presLayoutVars>
      </dgm:prSet>
      <dgm:spPr/>
    </dgm:pt>
    <dgm:pt modelId="{9E781ECC-914F-454F-A257-3A545FEB281B}" type="pres">
      <dgm:prSet presAssocID="{6822C523-E95D-4CAF-B4FA-7B4DA1726BD6}" presName="rootConnector" presStyleLbl="node4" presStyleIdx="0" presStyleCnt="3"/>
      <dgm:spPr/>
    </dgm:pt>
    <dgm:pt modelId="{9856BC57-99DE-44F1-9D80-D03686D953DB}" type="pres">
      <dgm:prSet presAssocID="{6822C523-E95D-4CAF-B4FA-7B4DA1726BD6}" presName="hierChild4" presStyleCnt="0"/>
      <dgm:spPr/>
    </dgm:pt>
    <dgm:pt modelId="{4BE8D97E-4667-4312-9C0D-83FAC8FA1CFE}" type="pres">
      <dgm:prSet presAssocID="{6822C523-E95D-4CAF-B4FA-7B4DA1726BD6}" presName="hierChild5" presStyleCnt="0"/>
      <dgm:spPr/>
    </dgm:pt>
    <dgm:pt modelId="{CA3FD8F0-6429-4EDE-9117-784B43AB97C6}" type="pres">
      <dgm:prSet presAssocID="{C5330975-A96C-4AC6-80C1-CFA1877D3A7C}" presName="Name64" presStyleLbl="parChTrans1D4" presStyleIdx="1" presStyleCnt="3"/>
      <dgm:spPr/>
    </dgm:pt>
    <dgm:pt modelId="{C1224440-44F0-4070-890E-783DD22D64E9}" type="pres">
      <dgm:prSet presAssocID="{B0A6EF12-B90E-49F7-8CFB-29D9B6F0BF9A}" presName="hierRoot2" presStyleCnt="0">
        <dgm:presLayoutVars>
          <dgm:hierBranch val="init"/>
        </dgm:presLayoutVars>
      </dgm:prSet>
      <dgm:spPr/>
    </dgm:pt>
    <dgm:pt modelId="{0858F25E-B7D1-4BF4-A2ED-14C58614153E}" type="pres">
      <dgm:prSet presAssocID="{B0A6EF12-B90E-49F7-8CFB-29D9B6F0BF9A}" presName="rootComposite" presStyleCnt="0"/>
      <dgm:spPr/>
    </dgm:pt>
    <dgm:pt modelId="{C28AED2B-1DDA-4D2C-A3FB-BB1397234BBE}" type="pres">
      <dgm:prSet presAssocID="{B0A6EF12-B90E-49F7-8CFB-29D9B6F0BF9A}" presName="rootText" presStyleLbl="node4" presStyleIdx="1" presStyleCnt="3" custScaleX="137198">
        <dgm:presLayoutVars>
          <dgm:chPref val="3"/>
        </dgm:presLayoutVars>
      </dgm:prSet>
      <dgm:spPr/>
    </dgm:pt>
    <dgm:pt modelId="{00980CD0-F142-4E82-8809-7ED479832FB2}" type="pres">
      <dgm:prSet presAssocID="{B0A6EF12-B90E-49F7-8CFB-29D9B6F0BF9A}" presName="rootConnector" presStyleLbl="node4" presStyleIdx="1" presStyleCnt="3"/>
      <dgm:spPr/>
    </dgm:pt>
    <dgm:pt modelId="{95B7BBD2-04A2-446C-A21D-CDF22F04DC03}" type="pres">
      <dgm:prSet presAssocID="{B0A6EF12-B90E-49F7-8CFB-29D9B6F0BF9A}" presName="hierChild4" presStyleCnt="0"/>
      <dgm:spPr/>
    </dgm:pt>
    <dgm:pt modelId="{73E09FC1-6F8A-4D99-987C-0987CD4BCB11}" type="pres">
      <dgm:prSet presAssocID="{B0A6EF12-B90E-49F7-8CFB-29D9B6F0BF9A}" presName="hierChild5" presStyleCnt="0"/>
      <dgm:spPr/>
    </dgm:pt>
    <dgm:pt modelId="{76D296E6-DC47-4487-97E9-34E22F53513E}" type="pres">
      <dgm:prSet presAssocID="{CBB62702-D932-4766-A542-C60460AD43A0}" presName="hierChild5" presStyleCnt="0"/>
      <dgm:spPr/>
    </dgm:pt>
    <dgm:pt modelId="{FBDF582D-25D0-47B2-AD68-4E2A0F681FE6}" type="pres">
      <dgm:prSet presAssocID="{EAE03E0A-6BD1-4174-93DD-715A397F47FD}" presName="hierChild5" presStyleCnt="0"/>
      <dgm:spPr/>
    </dgm:pt>
    <dgm:pt modelId="{A733941F-D032-4466-BB2E-6BB249FDB0B4}" type="pres">
      <dgm:prSet presAssocID="{D8E8DEBF-4BE9-4833-A251-830C4E2FF717}" presName="Name64" presStyleLbl="parChTrans1D2" presStyleIdx="1" presStyleCnt="2"/>
      <dgm:spPr/>
    </dgm:pt>
    <dgm:pt modelId="{D7166B5B-0A5E-4C9C-80EA-93CB26CA4E5F}" type="pres">
      <dgm:prSet presAssocID="{22136989-5992-47C6-9107-B6C630F84975}" presName="hierRoot2" presStyleCnt="0">
        <dgm:presLayoutVars>
          <dgm:hierBranch val="init"/>
        </dgm:presLayoutVars>
      </dgm:prSet>
      <dgm:spPr/>
    </dgm:pt>
    <dgm:pt modelId="{3A4F3E49-6623-4886-A3F5-361726ACF20E}" type="pres">
      <dgm:prSet presAssocID="{22136989-5992-47C6-9107-B6C630F84975}" presName="rootComposite" presStyleCnt="0"/>
      <dgm:spPr/>
    </dgm:pt>
    <dgm:pt modelId="{8CA13F76-3360-490F-8CA7-03784F5BB991}" type="pres">
      <dgm:prSet presAssocID="{22136989-5992-47C6-9107-B6C630F84975}" presName="rootText" presStyleLbl="node2" presStyleIdx="1" presStyleCnt="2">
        <dgm:presLayoutVars>
          <dgm:chPref val="3"/>
        </dgm:presLayoutVars>
      </dgm:prSet>
      <dgm:spPr/>
    </dgm:pt>
    <dgm:pt modelId="{E6D4E324-7549-44DB-90A6-BEAF4D032470}" type="pres">
      <dgm:prSet presAssocID="{22136989-5992-47C6-9107-B6C630F84975}" presName="rootConnector" presStyleLbl="node2" presStyleIdx="1" presStyleCnt="2"/>
      <dgm:spPr/>
    </dgm:pt>
    <dgm:pt modelId="{030ADC05-8CB6-467C-B979-309F92662FDE}" type="pres">
      <dgm:prSet presAssocID="{22136989-5992-47C6-9107-B6C630F84975}" presName="hierChild4" presStyleCnt="0"/>
      <dgm:spPr/>
    </dgm:pt>
    <dgm:pt modelId="{6E7A1784-8298-44CE-A89A-EC7CF665C03C}" type="pres">
      <dgm:prSet presAssocID="{B4419D5B-A19F-48D9-9B75-5FF9A88D49A5}" presName="Name64" presStyleLbl="parChTrans1D3" presStyleIdx="1" presStyleCnt="2"/>
      <dgm:spPr/>
    </dgm:pt>
    <dgm:pt modelId="{93C55743-6597-451E-88B4-3B875F29281C}" type="pres">
      <dgm:prSet presAssocID="{A2A615D8-EC51-438B-B880-6F7CA5741C0B}" presName="hierRoot2" presStyleCnt="0">
        <dgm:presLayoutVars>
          <dgm:hierBranch val="init"/>
        </dgm:presLayoutVars>
      </dgm:prSet>
      <dgm:spPr/>
    </dgm:pt>
    <dgm:pt modelId="{0C232C97-0E41-44CB-8178-4FD620957EFC}" type="pres">
      <dgm:prSet presAssocID="{A2A615D8-EC51-438B-B880-6F7CA5741C0B}" presName="rootComposite" presStyleCnt="0"/>
      <dgm:spPr/>
    </dgm:pt>
    <dgm:pt modelId="{ED8067B2-D926-49A6-A2FF-92BE39100E12}" type="pres">
      <dgm:prSet presAssocID="{A2A615D8-EC51-438B-B880-6F7CA5741C0B}" presName="rootText" presStyleLbl="node3" presStyleIdx="1" presStyleCnt="2">
        <dgm:presLayoutVars>
          <dgm:chPref val="3"/>
        </dgm:presLayoutVars>
      </dgm:prSet>
      <dgm:spPr/>
    </dgm:pt>
    <dgm:pt modelId="{683D66B3-D223-4145-90E4-9C27CC08F4D6}" type="pres">
      <dgm:prSet presAssocID="{A2A615D8-EC51-438B-B880-6F7CA5741C0B}" presName="rootConnector" presStyleLbl="node3" presStyleIdx="1" presStyleCnt="2"/>
      <dgm:spPr/>
    </dgm:pt>
    <dgm:pt modelId="{3E88FD21-F006-4F2B-821F-A983B12A58F0}" type="pres">
      <dgm:prSet presAssocID="{A2A615D8-EC51-438B-B880-6F7CA5741C0B}" presName="hierChild4" presStyleCnt="0"/>
      <dgm:spPr/>
    </dgm:pt>
    <dgm:pt modelId="{5A716965-A96E-4EA4-AE92-FB3C601DB021}" type="pres">
      <dgm:prSet presAssocID="{1A590529-2DD9-4463-AF21-76B749C58A2A}" presName="Name64" presStyleLbl="parChTrans1D4" presStyleIdx="2" presStyleCnt="3"/>
      <dgm:spPr/>
    </dgm:pt>
    <dgm:pt modelId="{B02A3219-D9D5-4912-8B15-BC0B63738C53}" type="pres">
      <dgm:prSet presAssocID="{292AED5A-BAD5-4010-93EB-7B2BDD399559}" presName="hierRoot2" presStyleCnt="0">
        <dgm:presLayoutVars>
          <dgm:hierBranch val="init"/>
        </dgm:presLayoutVars>
      </dgm:prSet>
      <dgm:spPr/>
    </dgm:pt>
    <dgm:pt modelId="{E2E96654-26E6-43FF-A97B-C764D1931E11}" type="pres">
      <dgm:prSet presAssocID="{292AED5A-BAD5-4010-93EB-7B2BDD399559}" presName="rootComposite" presStyleCnt="0"/>
      <dgm:spPr/>
    </dgm:pt>
    <dgm:pt modelId="{6FBE2851-0290-4383-BD62-96C287165277}" type="pres">
      <dgm:prSet presAssocID="{292AED5A-BAD5-4010-93EB-7B2BDD399559}" presName="rootText" presStyleLbl="node4" presStyleIdx="2" presStyleCnt="3" custScaleX="137198">
        <dgm:presLayoutVars>
          <dgm:chPref val="3"/>
        </dgm:presLayoutVars>
      </dgm:prSet>
      <dgm:spPr/>
    </dgm:pt>
    <dgm:pt modelId="{48B4B4F7-6F01-4EF3-ABB7-C009E48F01A7}" type="pres">
      <dgm:prSet presAssocID="{292AED5A-BAD5-4010-93EB-7B2BDD399559}" presName="rootConnector" presStyleLbl="node4" presStyleIdx="2" presStyleCnt="3"/>
      <dgm:spPr/>
    </dgm:pt>
    <dgm:pt modelId="{C3A7EF0B-487A-4F81-90EC-A5C214A3F1AA}" type="pres">
      <dgm:prSet presAssocID="{292AED5A-BAD5-4010-93EB-7B2BDD399559}" presName="hierChild4" presStyleCnt="0"/>
      <dgm:spPr/>
    </dgm:pt>
    <dgm:pt modelId="{FA87E1AC-0172-42FC-A39F-43A637A2D4E3}" type="pres">
      <dgm:prSet presAssocID="{292AED5A-BAD5-4010-93EB-7B2BDD399559}" presName="hierChild5" presStyleCnt="0"/>
      <dgm:spPr/>
    </dgm:pt>
    <dgm:pt modelId="{344907E9-D019-4EE2-BA8A-543373EC6652}" type="pres">
      <dgm:prSet presAssocID="{A2A615D8-EC51-438B-B880-6F7CA5741C0B}" presName="hierChild5" presStyleCnt="0"/>
      <dgm:spPr/>
    </dgm:pt>
    <dgm:pt modelId="{C6D9FB39-8F32-41C1-9B3A-76B2F363CDC0}" type="pres">
      <dgm:prSet presAssocID="{22136989-5992-47C6-9107-B6C630F84975}" presName="hierChild5" presStyleCnt="0"/>
      <dgm:spPr/>
    </dgm:pt>
    <dgm:pt modelId="{0AE3273F-5A2D-4E61-8462-A5677EE84515}" type="pres">
      <dgm:prSet presAssocID="{AB4510E1-EDD2-45EB-8CE2-D814F156B55A}" presName="hierChild3" presStyleCnt="0"/>
      <dgm:spPr/>
    </dgm:pt>
  </dgm:ptLst>
  <dgm:cxnLst>
    <dgm:cxn modelId="{20A97904-4149-4E26-805B-29EFEAD42B59}" type="presOf" srcId="{6822C523-E95D-4CAF-B4FA-7B4DA1726BD6}" destId="{9E781ECC-914F-454F-A257-3A545FEB281B}" srcOrd="1" destOrd="0" presId="urn:microsoft.com/office/officeart/2009/3/layout/HorizontalOrganizationChart"/>
    <dgm:cxn modelId="{3741A10D-B4EE-47DE-A40A-B6BB498D8833}" type="presOf" srcId="{F94BAFD0-B586-4E92-929B-FEC14211E941}" destId="{B2F1C143-1BB1-4C79-AF6E-9E5A6243CADB}" srcOrd="0" destOrd="0" presId="urn:microsoft.com/office/officeart/2009/3/layout/HorizontalOrganizationChart"/>
    <dgm:cxn modelId="{E988580E-3B6D-4872-A9C3-C57365324C53}" type="presOf" srcId="{22136989-5992-47C6-9107-B6C630F84975}" destId="{8CA13F76-3360-490F-8CA7-03784F5BB991}" srcOrd="0" destOrd="0" presId="urn:microsoft.com/office/officeart/2009/3/layout/HorizontalOrganizationChart"/>
    <dgm:cxn modelId="{511D3E19-BA67-47C6-8F33-3B6CA224E1FF}" type="presOf" srcId="{BA2D8C05-B00F-4E96-B82F-A79F87A7220B}" destId="{E26F5AEF-2838-4FC6-84AB-30A53EF10CAF}" srcOrd="0" destOrd="0" presId="urn:microsoft.com/office/officeart/2009/3/layout/HorizontalOrganizationChart"/>
    <dgm:cxn modelId="{602D6B26-6D41-4532-AC9B-9D03E844BE5F}" srcId="{CBB62702-D932-4766-A542-C60460AD43A0}" destId="{B0A6EF12-B90E-49F7-8CFB-29D9B6F0BF9A}" srcOrd="1" destOrd="0" parTransId="{C5330975-A96C-4AC6-80C1-CFA1877D3A7C}" sibTransId="{3114D36C-3EA4-42D5-8463-4022DA06F41A}"/>
    <dgm:cxn modelId="{48E4702D-2607-475B-98D3-71922FAD8617}" srcId="{EAE03E0A-6BD1-4174-93DD-715A397F47FD}" destId="{CBB62702-D932-4766-A542-C60460AD43A0}" srcOrd="0" destOrd="0" parTransId="{BA2D8C05-B00F-4E96-B82F-A79F87A7220B}" sibTransId="{D721FEC8-8DA4-4B05-912F-BC42C3EA6948}"/>
    <dgm:cxn modelId="{D8979430-9217-4224-921D-61E088B9C6BF}" type="presOf" srcId="{1A590529-2DD9-4463-AF21-76B749C58A2A}" destId="{5A716965-A96E-4EA4-AE92-FB3C601DB021}" srcOrd="0" destOrd="0" presId="urn:microsoft.com/office/officeart/2009/3/layout/HorizontalOrganizationChart"/>
    <dgm:cxn modelId="{278C2335-4347-45DF-8321-A79A46846231}" type="presOf" srcId="{292AED5A-BAD5-4010-93EB-7B2BDD399559}" destId="{48B4B4F7-6F01-4EF3-ABB7-C009E48F01A7}" srcOrd="1" destOrd="0" presId="urn:microsoft.com/office/officeart/2009/3/layout/HorizontalOrganizationChart"/>
    <dgm:cxn modelId="{D1E86E39-F738-43FF-B043-0C31A9E68210}" type="presOf" srcId="{B0A6EF12-B90E-49F7-8CFB-29D9B6F0BF9A}" destId="{00980CD0-F142-4E82-8809-7ED479832FB2}" srcOrd="1" destOrd="0" presId="urn:microsoft.com/office/officeart/2009/3/layout/HorizontalOrganizationChart"/>
    <dgm:cxn modelId="{E2A37A5B-B521-44BD-92AB-28C1F05D5473}" type="presOf" srcId="{B0A6EF12-B90E-49F7-8CFB-29D9B6F0BF9A}" destId="{C28AED2B-1DDA-4D2C-A3FB-BB1397234BBE}" srcOrd="0" destOrd="0" presId="urn:microsoft.com/office/officeart/2009/3/layout/HorizontalOrganizationChart"/>
    <dgm:cxn modelId="{884D775C-525F-4D67-B559-2BEF16C0E869}" srcId="{F94BAFD0-B586-4E92-929B-FEC14211E941}" destId="{AB4510E1-EDD2-45EB-8CE2-D814F156B55A}" srcOrd="0" destOrd="0" parTransId="{97EB1787-FD8F-4BE7-A633-6CC64A2D93CD}" sibTransId="{8C3F76C2-C0B7-42FF-89C1-6E16A7E51D20}"/>
    <dgm:cxn modelId="{4D6CDF42-8FB3-4946-A66D-BCB485361428}" type="presOf" srcId="{EAE03E0A-6BD1-4174-93DD-715A397F47FD}" destId="{AEC092E8-D9A5-4208-BA65-3B34BE56661E}" srcOrd="0" destOrd="0" presId="urn:microsoft.com/office/officeart/2009/3/layout/HorizontalOrganizationChart"/>
    <dgm:cxn modelId="{2BB18047-5D54-4E72-AEC4-5426DA100657}" type="presOf" srcId="{AB4510E1-EDD2-45EB-8CE2-D814F156B55A}" destId="{F74D6569-D59E-40C9-99C3-276D5B7F4589}" srcOrd="1" destOrd="0" presId="urn:microsoft.com/office/officeart/2009/3/layout/HorizontalOrganizationChart"/>
    <dgm:cxn modelId="{153B8547-7911-44AD-BABE-ADB9C5332DDA}" type="presOf" srcId="{AB4510E1-EDD2-45EB-8CE2-D814F156B55A}" destId="{4EB1B223-9DBC-465C-B121-369F0A810E32}" srcOrd="0" destOrd="0" presId="urn:microsoft.com/office/officeart/2009/3/layout/HorizontalOrganizationChart"/>
    <dgm:cxn modelId="{64235048-26A2-429B-A8B2-49CD84CF90F1}" srcId="{A2A615D8-EC51-438B-B880-6F7CA5741C0B}" destId="{292AED5A-BAD5-4010-93EB-7B2BDD399559}" srcOrd="0" destOrd="0" parTransId="{1A590529-2DD9-4463-AF21-76B749C58A2A}" sibTransId="{B4613333-01B3-4252-B417-65973103D562}"/>
    <dgm:cxn modelId="{2D855073-4059-469F-A9BE-BB0C8867A58C}" type="presOf" srcId="{22136989-5992-47C6-9107-B6C630F84975}" destId="{E6D4E324-7549-44DB-90A6-BEAF4D032470}" srcOrd="1" destOrd="0" presId="urn:microsoft.com/office/officeart/2009/3/layout/HorizontalOrganizationChart"/>
    <dgm:cxn modelId="{8A2BE175-30DB-47D1-8979-93750D58833F}" type="presOf" srcId="{6822C523-E95D-4CAF-B4FA-7B4DA1726BD6}" destId="{D2DE3C4A-41B0-46CC-9AB7-EAB5FC7DC6D4}" srcOrd="0" destOrd="0" presId="urn:microsoft.com/office/officeart/2009/3/layout/HorizontalOrganizationChart"/>
    <dgm:cxn modelId="{E6E75559-EB8D-4162-B56E-C371D948A58B}" type="presOf" srcId="{A2A615D8-EC51-438B-B880-6F7CA5741C0B}" destId="{ED8067B2-D926-49A6-A2FF-92BE39100E12}" srcOrd="0" destOrd="0" presId="urn:microsoft.com/office/officeart/2009/3/layout/HorizontalOrganizationChart"/>
    <dgm:cxn modelId="{EA20967C-88AB-49B4-A436-069717CDD166}" type="presOf" srcId="{CBB62702-D932-4766-A542-C60460AD43A0}" destId="{D857A6D2-1B76-4963-9EA0-E55D258CF50C}" srcOrd="0" destOrd="0" presId="urn:microsoft.com/office/officeart/2009/3/layout/HorizontalOrganizationChart"/>
    <dgm:cxn modelId="{ADBACF84-794B-4FE4-A68F-DF72B2F2F6DE}" type="presOf" srcId="{CBB62702-D932-4766-A542-C60460AD43A0}" destId="{739A6C9A-55A4-4783-BB74-85EE25BECFF3}" srcOrd="1" destOrd="0" presId="urn:microsoft.com/office/officeart/2009/3/layout/HorizontalOrganizationChart"/>
    <dgm:cxn modelId="{8033ED89-767D-4172-B4F9-39AB2AC58801}" type="presOf" srcId="{A2A615D8-EC51-438B-B880-6F7CA5741C0B}" destId="{683D66B3-D223-4145-90E4-9C27CC08F4D6}" srcOrd="1" destOrd="0" presId="urn:microsoft.com/office/officeart/2009/3/layout/HorizontalOrganizationChart"/>
    <dgm:cxn modelId="{7A5AFF96-F1E1-4DBA-A428-0AF1F58D3D84}" srcId="{22136989-5992-47C6-9107-B6C630F84975}" destId="{A2A615D8-EC51-438B-B880-6F7CA5741C0B}" srcOrd="0" destOrd="0" parTransId="{B4419D5B-A19F-48D9-9B75-5FF9A88D49A5}" sibTransId="{ABC9EB86-8EC5-4401-8DF1-FFD66CB41698}"/>
    <dgm:cxn modelId="{55EE7897-B51A-42A3-8DF7-3631B7F14929}" srcId="{CBB62702-D932-4766-A542-C60460AD43A0}" destId="{6822C523-E95D-4CAF-B4FA-7B4DA1726BD6}" srcOrd="0" destOrd="0" parTransId="{E4795940-32AE-4937-9762-B46685D94062}" sibTransId="{8E75A740-B888-4095-AB54-19054F81EE01}"/>
    <dgm:cxn modelId="{44B6039F-62E0-468F-9E64-FD3BD96728F1}" type="presOf" srcId="{51DE44E6-9664-4190-9F4A-0F1FA9CE9856}" destId="{B0AFF076-FBD8-46EA-8917-982916729FC0}" srcOrd="0" destOrd="0" presId="urn:microsoft.com/office/officeart/2009/3/layout/HorizontalOrganizationChart"/>
    <dgm:cxn modelId="{885B07A3-676D-43FF-AE0D-D1213336132B}" type="presOf" srcId="{B4419D5B-A19F-48D9-9B75-5FF9A88D49A5}" destId="{6E7A1784-8298-44CE-A89A-EC7CF665C03C}" srcOrd="0" destOrd="0" presId="urn:microsoft.com/office/officeart/2009/3/layout/HorizontalOrganizationChart"/>
    <dgm:cxn modelId="{DD3549AF-6794-4045-81BE-06A6FC033DF3}" type="presOf" srcId="{C5330975-A96C-4AC6-80C1-CFA1877D3A7C}" destId="{CA3FD8F0-6429-4EDE-9117-784B43AB97C6}" srcOrd="0" destOrd="0" presId="urn:microsoft.com/office/officeart/2009/3/layout/HorizontalOrganizationChart"/>
    <dgm:cxn modelId="{DBF6B3B5-31A5-40D8-8736-1A69A356E602}" type="presOf" srcId="{D8E8DEBF-4BE9-4833-A251-830C4E2FF717}" destId="{A733941F-D032-4466-BB2E-6BB249FDB0B4}" srcOrd="0" destOrd="0" presId="urn:microsoft.com/office/officeart/2009/3/layout/HorizontalOrganizationChart"/>
    <dgm:cxn modelId="{02D1B7C9-C806-490A-A591-C091295FDA87}" srcId="{AB4510E1-EDD2-45EB-8CE2-D814F156B55A}" destId="{EAE03E0A-6BD1-4174-93DD-715A397F47FD}" srcOrd="0" destOrd="0" parTransId="{51DE44E6-9664-4190-9F4A-0F1FA9CE9856}" sibTransId="{9E4D4A62-1C19-4374-A196-1C3082B5EA3A}"/>
    <dgm:cxn modelId="{C77444D7-72CC-400A-B92F-9371460AF3C8}" type="presOf" srcId="{292AED5A-BAD5-4010-93EB-7B2BDD399559}" destId="{6FBE2851-0290-4383-BD62-96C287165277}" srcOrd="0" destOrd="0" presId="urn:microsoft.com/office/officeart/2009/3/layout/HorizontalOrganizationChart"/>
    <dgm:cxn modelId="{3A2345E0-F842-432D-8E6D-BA7A893551DF}" type="presOf" srcId="{E4795940-32AE-4937-9762-B46685D94062}" destId="{C78CF192-6211-4F87-A76F-DC8072B299B1}" srcOrd="0" destOrd="0" presId="urn:microsoft.com/office/officeart/2009/3/layout/HorizontalOrganizationChart"/>
    <dgm:cxn modelId="{AAC851E0-FD65-48B8-ACDF-FF432D21E0BB}" type="presOf" srcId="{EAE03E0A-6BD1-4174-93DD-715A397F47FD}" destId="{C070EFA3-51D5-4A45-B5BC-8F9D11D8F8E0}" srcOrd="1" destOrd="0" presId="urn:microsoft.com/office/officeart/2009/3/layout/HorizontalOrganizationChart"/>
    <dgm:cxn modelId="{C99D5EE1-D17D-4C97-844A-2DEB472FD4C7}" srcId="{AB4510E1-EDD2-45EB-8CE2-D814F156B55A}" destId="{22136989-5992-47C6-9107-B6C630F84975}" srcOrd="1" destOrd="0" parTransId="{D8E8DEBF-4BE9-4833-A251-830C4E2FF717}" sibTransId="{F0BEB97E-DBCA-4943-9F0F-6EF71E0C1284}"/>
    <dgm:cxn modelId="{AB3ED459-F40D-4AD5-8E4F-0FB34D913407}" type="presParOf" srcId="{B2F1C143-1BB1-4C79-AF6E-9E5A6243CADB}" destId="{965DC338-9FD8-4D50-88EC-C1A4806D0449}" srcOrd="0" destOrd="0" presId="urn:microsoft.com/office/officeart/2009/3/layout/HorizontalOrganizationChart"/>
    <dgm:cxn modelId="{FB1A41AB-9B17-415C-8BB7-0F60161E3277}" type="presParOf" srcId="{965DC338-9FD8-4D50-88EC-C1A4806D0449}" destId="{583A425F-6760-4C95-9021-D1DEDF877A04}" srcOrd="0" destOrd="0" presId="urn:microsoft.com/office/officeart/2009/3/layout/HorizontalOrganizationChart"/>
    <dgm:cxn modelId="{895F4032-77B6-4A45-AF85-4476CE6517A0}" type="presParOf" srcId="{583A425F-6760-4C95-9021-D1DEDF877A04}" destId="{4EB1B223-9DBC-465C-B121-369F0A810E32}" srcOrd="0" destOrd="0" presId="urn:microsoft.com/office/officeart/2009/3/layout/HorizontalOrganizationChart"/>
    <dgm:cxn modelId="{B5685228-F021-4DA6-B2E8-103F20F7482F}" type="presParOf" srcId="{583A425F-6760-4C95-9021-D1DEDF877A04}" destId="{F74D6569-D59E-40C9-99C3-276D5B7F4589}" srcOrd="1" destOrd="0" presId="urn:microsoft.com/office/officeart/2009/3/layout/HorizontalOrganizationChart"/>
    <dgm:cxn modelId="{19FA3274-5B9D-462B-A260-4D1EEF4B48F3}" type="presParOf" srcId="{965DC338-9FD8-4D50-88EC-C1A4806D0449}" destId="{6F68EAC9-AE76-48E3-9B03-CF44B0A9419A}" srcOrd="1" destOrd="0" presId="urn:microsoft.com/office/officeart/2009/3/layout/HorizontalOrganizationChart"/>
    <dgm:cxn modelId="{68E44852-3BFA-4CF6-9BD7-C34F0E329687}" type="presParOf" srcId="{6F68EAC9-AE76-48E3-9B03-CF44B0A9419A}" destId="{B0AFF076-FBD8-46EA-8917-982916729FC0}" srcOrd="0" destOrd="0" presId="urn:microsoft.com/office/officeart/2009/3/layout/HorizontalOrganizationChart"/>
    <dgm:cxn modelId="{3EA65FD9-F5DC-4A50-900F-FA6D2481457A}" type="presParOf" srcId="{6F68EAC9-AE76-48E3-9B03-CF44B0A9419A}" destId="{F743F839-8976-44EC-A443-FC1ED1E55C67}" srcOrd="1" destOrd="0" presId="urn:microsoft.com/office/officeart/2009/3/layout/HorizontalOrganizationChart"/>
    <dgm:cxn modelId="{2371CB53-D2F0-4CAB-9EBF-E8F8597C4CD7}" type="presParOf" srcId="{F743F839-8976-44EC-A443-FC1ED1E55C67}" destId="{5014C131-176C-4B5A-A89B-56382627F69B}" srcOrd="0" destOrd="0" presId="urn:microsoft.com/office/officeart/2009/3/layout/HorizontalOrganizationChart"/>
    <dgm:cxn modelId="{9E50C472-2672-4914-912E-3DA0B9AF9CD7}" type="presParOf" srcId="{5014C131-176C-4B5A-A89B-56382627F69B}" destId="{AEC092E8-D9A5-4208-BA65-3B34BE56661E}" srcOrd="0" destOrd="0" presId="urn:microsoft.com/office/officeart/2009/3/layout/HorizontalOrganizationChart"/>
    <dgm:cxn modelId="{8DF7D017-032E-4A03-BFEA-194051A799F7}" type="presParOf" srcId="{5014C131-176C-4B5A-A89B-56382627F69B}" destId="{C070EFA3-51D5-4A45-B5BC-8F9D11D8F8E0}" srcOrd="1" destOrd="0" presId="urn:microsoft.com/office/officeart/2009/3/layout/HorizontalOrganizationChart"/>
    <dgm:cxn modelId="{F77E1D04-4D92-47BE-A824-D47E5732747F}" type="presParOf" srcId="{F743F839-8976-44EC-A443-FC1ED1E55C67}" destId="{9D06FC31-48B6-4286-B00B-D9B85FF09D75}" srcOrd="1" destOrd="0" presId="urn:microsoft.com/office/officeart/2009/3/layout/HorizontalOrganizationChart"/>
    <dgm:cxn modelId="{1E865F67-F9E4-4708-8AD3-ED78E1B51517}" type="presParOf" srcId="{9D06FC31-48B6-4286-B00B-D9B85FF09D75}" destId="{E26F5AEF-2838-4FC6-84AB-30A53EF10CAF}" srcOrd="0" destOrd="0" presId="urn:microsoft.com/office/officeart/2009/3/layout/HorizontalOrganizationChart"/>
    <dgm:cxn modelId="{058FB28D-EC11-49B6-BA7A-FC961E1903F6}" type="presParOf" srcId="{9D06FC31-48B6-4286-B00B-D9B85FF09D75}" destId="{6EF77F1A-1FA5-497A-AFD1-217588D89514}" srcOrd="1" destOrd="0" presId="urn:microsoft.com/office/officeart/2009/3/layout/HorizontalOrganizationChart"/>
    <dgm:cxn modelId="{8DF789D4-7836-4E12-AE4D-47824201B3E8}" type="presParOf" srcId="{6EF77F1A-1FA5-497A-AFD1-217588D89514}" destId="{84F92813-2462-4F31-88AB-D29AC634D77E}" srcOrd="0" destOrd="0" presId="urn:microsoft.com/office/officeart/2009/3/layout/HorizontalOrganizationChart"/>
    <dgm:cxn modelId="{AF770056-BDFB-4681-B70D-750427EE7BF4}" type="presParOf" srcId="{84F92813-2462-4F31-88AB-D29AC634D77E}" destId="{D857A6D2-1B76-4963-9EA0-E55D258CF50C}" srcOrd="0" destOrd="0" presId="urn:microsoft.com/office/officeart/2009/3/layout/HorizontalOrganizationChart"/>
    <dgm:cxn modelId="{E6710086-76E9-4306-82D3-951017F9FA82}" type="presParOf" srcId="{84F92813-2462-4F31-88AB-D29AC634D77E}" destId="{739A6C9A-55A4-4783-BB74-85EE25BECFF3}" srcOrd="1" destOrd="0" presId="urn:microsoft.com/office/officeart/2009/3/layout/HorizontalOrganizationChart"/>
    <dgm:cxn modelId="{A52ABD42-DDAF-4906-A7B4-42FA3369FDE7}" type="presParOf" srcId="{6EF77F1A-1FA5-497A-AFD1-217588D89514}" destId="{B8A593EE-B4E5-4659-8B77-8A8C70294E06}" srcOrd="1" destOrd="0" presId="urn:microsoft.com/office/officeart/2009/3/layout/HorizontalOrganizationChart"/>
    <dgm:cxn modelId="{63F935F5-4E03-4C68-9DDC-EEF34A25C884}" type="presParOf" srcId="{B8A593EE-B4E5-4659-8B77-8A8C70294E06}" destId="{C78CF192-6211-4F87-A76F-DC8072B299B1}" srcOrd="0" destOrd="0" presId="urn:microsoft.com/office/officeart/2009/3/layout/HorizontalOrganizationChart"/>
    <dgm:cxn modelId="{3232722A-EEA0-43E8-A429-D4B7D96D8E22}" type="presParOf" srcId="{B8A593EE-B4E5-4659-8B77-8A8C70294E06}" destId="{20AE94A9-0BBC-4121-8887-674245D33D39}" srcOrd="1" destOrd="0" presId="urn:microsoft.com/office/officeart/2009/3/layout/HorizontalOrganizationChart"/>
    <dgm:cxn modelId="{D1BDC220-DC22-45A5-A436-CDDB53F9F6C9}" type="presParOf" srcId="{20AE94A9-0BBC-4121-8887-674245D33D39}" destId="{2D1ECDD2-AD98-4A21-B16E-A9687F9DF086}" srcOrd="0" destOrd="0" presId="urn:microsoft.com/office/officeart/2009/3/layout/HorizontalOrganizationChart"/>
    <dgm:cxn modelId="{EA4E6B1D-FBEF-46AE-802C-0892DE85F021}" type="presParOf" srcId="{2D1ECDD2-AD98-4A21-B16E-A9687F9DF086}" destId="{D2DE3C4A-41B0-46CC-9AB7-EAB5FC7DC6D4}" srcOrd="0" destOrd="0" presId="urn:microsoft.com/office/officeart/2009/3/layout/HorizontalOrganizationChart"/>
    <dgm:cxn modelId="{4F632425-55CF-486C-861D-4BE8A0742E57}" type="presParOf" srcId="{2D1ECDD2-AD98-4A21-B16E-A9687F9DF086}" destId="{9E781ECC-914F-454F-A257-3A545FEB281B}" srcOrd="1" destOrd="0" presId="urn:microsoft.com/office/officeart/2009/3/layout/HorizontalOrganizationChart"/>
    <dgm:cxn modelId="{3D5031E1-E713-4D30-9C61-E4931AAD98F2}" type="presParOf" srcId="{20AE94A9-0BBC-4121-8887-674245D33D39}" destId="{9856BC57-99DE-44F1-9D80-D03686D953DB}" srcOrd="1" destOrd="0" presId="urn:microsoft.com/office/officeart/2009/3/layout/HorizontalOrganizationChart"/>
    <dgm:cxn modelId="{7DF55AE8-30C6-4774-939D-24A5660C9824}" type="presParOf" srcId="{20AE94A9-0BBC-4121-8887-674245D33D39}" destId="{4BE8D97E-4667-4312-9C0D-83FAC8FA1CFE}" srcOrd="2" destOrd="0" presId="urn:microsoft.com/office/officeart/2009/3/layout/HorizontalOrganizationChart"/>
    <dgm:cxn modelId="{60D3C6AB-BB10-4C30-BD16-E407F8255CE3}" type="presParOf" srcId="{B8A593EE-B4E5-4659-8B77-8A8C70294E06}" destId="{CA3FD8F0-6429-4EDE-9117-784B43AB97C6}" srcOrd="2" destOrd="0" presId="urn:microsoft.com/office/officeart/2009/3/layout/HorizontalOrganizationChart"/>
    <dgm:cxn modelId="{6E1D72F8-4919-47FC-8BF9-F051E99C438B}" type="presParOf" srcId="{B8A593EE-B4E5-4659-8B77-8A8C70294E06}" destId="{C1224440-44F0-4070-890E-783DD22D64E9}" srcOrd="3" destOrd="0" presId="urn:microsoft.com/office/officeart/2009/3/layout/HorizontalOrganizationChart"/>
    <dgm:cxn modelId="{1FE57799-A8A6-4F4B-B328-6109ED4236C6}" type="presParOf" srcId="{C1224440-44F0-4070-890E-783DD22D64E9}" destId="{0858F25E-B7D1-4BF4-A2ED-14C58614153E}" srcOrd="0" destOrd="0" presId="urn:microsoft.com/office/officeart/2009/3/layout/HorizontalOrganizationChart"/>
    <dgm:cxn modelId="{4C55333F-733A-4239-AD90-070314033B00}" type="presParOf" srcId="{0858F25E-B7D1-4BF4-A2ED-14C58614153E}" destId="{C28AED2B-1DDA-4D2C-A3FB-BB1397234BBE}" srcOrd="0" destOrd="0" presId="urn:microsoft.com/office/officeart/2009/3/layout/HorizontalOrganizationChart"/>
    <dgm:cxn modelId="{45979002-E37A-4378-AF29-697B91FAAE53}" type="presParOf" srcId="{0858F25E-B7D1-4BF4-A2ED-14C58614153E}" destId="{00980CD0-F142-4E82-8809-7ED479832FB2}" srcOrd="1" destOrd="0" presId="urn:microsoft.com/office/officeart/2009/3/layout/HorizontalOrganizationChart"/>
    <dgm:cxn modelId="{F5E02ED4-86CE-4C23-8C0E-865AE1F534A9}" type="presParOf" srcId="{C1224440-44F0-4070-890E-783DD22D64E9}" destId="{95B7BBD2-04A2-446C-A21D-CDF22F04DC03}" srcOrd="1" destOrd="0" presId="urn:microsoft.com/office/officeart/2009/3/layout/HorizontalOrganizationChart"/>
    <dgm:cxn modelId="{65D92E95-1251-4FB5-B812-22A0D21D946E}" type="presParOf" srcId="{C1224440-44F0-4070-890E-783DD22D64E9}" destId="{73E09FC1-6F8A-4D99-987C-0987CD4BCB11}" srcOrd="2" destOrd="0" presId="urn:microsoft.com/office/officeart/2009/3/layout/HorizontalOrganizationChart"/>
    <dgm:cxn modelId="{3B30DFBF-6C77-4E8A-B489-4A0A93E34567}" type="presParOf" srcId="{6EF77F1A-1FA5-497A-AFD1-217588D89514}" destId="{76D296E6-DC47-4487-97E9-34E22F53513E}" srcOrd="2" destOrd="0" presId="urn:microsoft.com/office/officeart/2009/3/layout/HorizontalOrganizationChart"/>
    <dgm:cxn modelId="{5827DE23-6885-4D34-9229-F8A96F803904}" type="presParOf" srcId="{F743F839-8976-44EC-A443-FC1ED1E55C67}" destId="{FBDF582D-25D0-47B2-AD68-4E2A0F681FE6}" srcOrd="2" destOrd="0" presId="urn:microsoft.com/office/officeart/2009/3/layout/HorizontalOrganizationChart"/>
    <dgm:cxn modelId="{4E1AFFF9-4B0E-444A-94FA-B445E23904B2}" type="presParOf" srcId="{6F68EAC9-AE76-48E3-9B03-CF44B0A9419A}" destId="{A733941F-D032-4466-BB2E-6BB249FDB0B4}" srcOrd="2" destOrd="0" presId="urn:microsoft.com/office/officeart/2009/3/layout/HorizontalOrganizationChart"/>
    <dgm:cxn modelId="{424E6146-F789-41A9-94DB-ACF0C648BA29}" type="presParOf" srcId="{6F68EAC9-AE76-48E3-9B03-CF44B0A9419A}" destId="{D7166B5B-0A5E-4C9C-80EA-93CB26CA4E5F}" srcOrd="3" destOrd="0" presId="urn:microsoft.com/office/officeart/2009/3/layout/HorizontalOrganizationChart"/>
    <dgm:cxn modelId="{65430892-089F-48E4-A1E6-210A1C98EEDA}" type="presParOf" srcId="{D7166B5B-0A5E-4C9C-80EA-93CB26CA4E5F}" destId="{3A4F3E49-6623-4886-A3F5-361726ACF20E}" srcOrd="0" destOrd="0" presId="urn:microsoft.com/office/officeart/2009/3/layout/HorizontalOrganizationChart"/>
    <dgm:cxn modelId="{7D142BB2-50A9-465A-B241-C294AF07212B}" type="presParOf" srcId="{3A4F3E49-6623-4886-A3F5-361726ACF20E}" destId="{8CA13F76-3360-490F-8CA7-03784F5BB991}" srcOrd="0" destOrd="0" presId="urn:microsoft.com/office/officeart/2009/3/layout/HorizontalOrganizationChart"/>
    <dgm:cxn modelId="{8519CCE2-EE95-4892-96E5-6C24B00E48CB}" type="presParOf" srcId="{3A4F3E49-6623-4886-A3F5-361726ACF20E}" destId="{E6D4E324-7549-44DB-90A6-BEAF4D032470}" srcOrd="1" destOrd="0" presId="urn:microsoft.com/office/officeart/2009/3/layout/HorizontalOrganizationChart"/>
    <dgm:cxn modelId="{34A6C4E7-4209-4AFF-98D4-0BBF2A29502F}" type="presParOf" srcId="{D7166B5B-0A5E-4C9C-80EA-93CB26CA4E5F}" destId="{030ADC05-8CB6-467C-B979-309F92662FDE}" srcOrd="1" destOrd="0" presId="urn:microsoft.com/office/officeart/2009/3/layout/HorizontalOrganizationChart"/>
    <dgm:cxn modelId="{B4D8B8A3-7518-445D-84E6-1EF471E27A8D}" type="presParOf" srcId="{030ADC05-8CB6-467C-B979-309F92662FDE}" destId="{6E7A1784-8298-44CE-A89A-EC7CF665C03C}" srcOrd="0" destOrd="0" presId="urn:microsoft.com/office/officeart/2009/3/layout/HorizontalOrganizationChart"/>
    <dgm:cxn modelId="{86C39821-02A7-4804-984F-5B9E8F60E781}" type="presParOf" srcId="{030ADC05-8CB6-467C-B979-309F92662FDE}" destId="{93C55743-6597-451E-88B4-3B875F29281C}" srcOrd="1" destOrd="0" presId="urn:microsoft.com/office/officeart/2009/3/layout/HorizontalOrganizationChart"/>
    <dgm:cxn modelId="{7FA2BB9D-7E2D-4588-9DD3-EBFD82C79333}" type="presParOf" srcId="{93C55743-6597-451E-88B4-3B875F29281C}" destId="{0C232C97-0E41-44CB-8178-4FD620957EFC}" srcOrd="0" destOrd="0" presId="urn:microsoft.com/office/officeart/2009/3/layout/HorizontalOrganizationChart"/>
    <dgm:cxn modelId="{AB262CFD-F45D-4A3F-9160-FEA8B070F3DB}" type="presParOf" srcId="{0C232C97-0E41-44CB-8178-4FD620957EFC}" destId="{ED8067B2-D926-49A6-A2FF-92BE39100E12}" srcOrd="0" destOrd="0" presId="urn:microsoft.com/office/officeart/2009/3/layout/HorizontalOrganizationChart"/>
    <dgm:cxn modelId="{19484256-16DA-45DA-9678-00DDC5B05017}" type="presParOf" srcId="{0C232C97-0E41-44CB-8178-4FD620957EFC}" destId="{683D66B3-D223-4145-90E4-9C27CC08F4D6}" srcOrd="1" destOrd="0" presId="urn:microsoft.com/office/officeart/2009/3/layout/HorizontalOrganizationChart"/>
    <dgm:cxn modelId="{21188DA8-4132-4466-93A0-693CC62A2F79}" type="presParOf" srcId="{93C55743-6597-451E-88B4-3B875F29281C}" destId="{3E88FD21-F006-4F2B-821F-A983B12A58F0}" srcOrd="1" destOrd="0" presId="urn:microsoft.com/office/officeart/2009/3/layout/HorizontalOrganizationChart"/>
    <dgm:cxn modelId="{1C11BCDA-D422-4B8A-9B94-AA328EAA298F}" type="presParOf" srcId="{3E88FD21-F006-4F2B-821F-A983B12A58F0}" destId="{5A716965-A96E-4EA4-AE92-FB3C601DB021}" srcOrd="0" destOrd="0" presId="urn:microsoft.com/office/officeart/2009/3/layout/HorizontalOrganizationChart"/>
    <dgm:cxn modelId="{D38F8401-2548-4AE2-842D-365AF25AA6DA}" type="presParOf" srcId="{3E88FD21-F006-4F2B-821F-A983B12A58F0}" destId="{B02A3219-D9D5-4912-8B15-BC0B63738C53}" srcOrd="1" destOrd="0" presId="urn:microsoft.com/office/officeart/2009/3/layout/HorizontalOrganizationChart"/>
    <dgm:cxn modelId="{87261F1F-75BF-44D2-8848-A69C7B5D3A62}" type="presParOf" srcId="{B02A3219-D9D5-4912-8B15-BC0B63738C53}" destId="{E2E96654-26E6-43FF-A97B-C764D1931E11}" srcOrd="0" destOrd="0" presId="urn:microsoft.com/office/officeart/2009/3/layout/HorizontalOrganizationChart"/>
    <dgm:cxn modelId="{3C8EB856-B9AD-4A30-B6B1-83F309E4D5AF}" type="presParOf" srcId="{E2E96654-26E6-43FF-A97B-C764D1931E11}" destId="{6FBE2851-0290-4383-BD62-96C287165277}" srcOrd="0" destOrd="0" presId="urn:microsoft.com/office/officeart/2009/3/layout/HorizontalOrganizationChart"/>
    <dgm:cxn modelId="{4D002B03-32C4-4861-8538-A576F3F54746}" type="presParOf" srcId="{E2E96654-26E6-43FF-A97B-C764D1931E11}" destId="{48B4B4F7-6F01-4EF3-ABB7-C009E48F01A7}" srcOrd="1" destOrd="0" presId="urn:microsoft.com/office/officeart/2009/3/layout/HorizontalOrganizationChart"/>
    <dgm:cxn modelId="{B5C736D9-93E3-4952-94BE-A1269E8DF9F0}" type="presParOf" srcId="{B02A3219-D9D5-4912-8B15-BC0B63738C53}" destId="{C3A7EF0B-487A-4F81-90EC-A5C214A3F1AA}" srcOrd="1" destOrd="0" presId="urn:microsoft.com/office/officeart/2009/3/layout/HorizontalOrganizationChart"/>
    <dgm:cxn modelId="{37A02449-3527-456E-BD20-90DCA4F0571F}" type="presParOf" srcId="{B02A3219-D9D5-4912-8B15-BC0B63738C53}" destId="{FA87E1AC-0172-42FC-A39F-43A637A2D4E3}" srcOrd="2" destOrd="0" presId="urn:microsoft.com/office/officeart/2009/3/layout/HorizontalOrganizationChart"/>
    <dgm:cxn modelId="{CC846D95-AE33-4905-8353-1FC104C37D08}" type="presParOf" srcId="{93C55743-6597-451E-88B4-3B875F29281C}" destId="{344907E9-D019-4EE2-BA8A-543373EC6652}" srcOrd="2" destOrd="0" presId="urn:microsoft.com/office/officeart/2009/3/layout/HorizontalOrganizationChart"/>
    <dgm:cxn modelId="{2FA21CAC-16A4-4085-BDDB-BBA5362C01E5}" type="presParOf" srcId="{D7166B5B-0A5E-4C9C-80EA-93CB26CA4E5F}" destId="{C6D9FB39-8F32-41C1-9B3A-76B2F363CDC0}" srcOrd="2" destOrd="0" presId="urn:microsoft.com/office/officeart/2009/3/layout/HorizontalOrganizationChart"/>
    <dgm:cxn modelId="{AB4A1E0D-5EAD-4167-9D31-89F87E93353E}" type="presParOf" srcId="{965DC338-9FD8-4D50-88EC-C1A4806D0449}" destId="{0AE3273F-5A2D-4E61-8462-A5677EE84515}" srcOrd="2" destOrd="0" presId="urn:microsoft.com/office/officeart/2009/3/layout/HorizontalOrganizationChar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4739990-401B-4BAD-B1E2-FF0E572ADE17}" type="doc">
      <dgm:prSet loTypeId="urn:microsoft.com/office/officeart/2005/8/layout/vList6" loCatId="list" qsTypeId="urn:microsoft.com/office/officeart/2005/8/quickstyle/3d1" qsCatId="3D" csTypeId="urn:microsoft.com/office/officeart/2005/8/colors/colorful1" csCatId="colorful" phldr="1"/>
      <dgm:spPr/>
      <dgm:t>
        <a:bodyPr/>
        <a:lstStyle/>
        <a:p>
          <a:endParaRPr lang="es-EC"/>
        </a:p>
      </dgm:t>
    </dgm:pt>
    <dgm:pt modelId="{1E5A2E35-BE13-4BB5-8360-F64B99E67A7A}">
      <dgm:prSet phldrT="[Texto]"/>
      <dgm:spPr/>
      <dgm:t>
        <a:bodyPr/>
        <a:lstStyle/>
        <a:p>
          <a:r>
            <a:rPr lang="es-MX" b="1" dirty="0"/>
            <a:t>CODIFICACION DE RESOLUCIONES JPRMF</a:t>
          </a:r>
          <a:endParaRPr lang="es-EC" b="1" dirty="0"/>
        </a:p>
      </dgm:t>
    </dgm:pt>
    <dgm:pt modelId="{352ECB3F-3225-4667-9977-4F60DCB47C50}" type="parTrans" cxnId="{30991860-C336-48AF-9E16-AD0266F01070}">
      <dgm:prSet/>
      <dgm:spPr/>
      <dgm:t>
        <a:bodyPr/>
        <a:lstStyle/>
        <a:p>
          <a:endParaRPr lang="es-EC"/>
        </a:p>
      </dgm:t>
    </dgm:pt>
    <dgm:pt modelId="{EA729378-AEB4-4EE5-BB15-75A8E83840B0}" type="sibTrans" cxnId="{30991860-C336-48AF-9E16-AD0266F01070}">
      <dgm:prSet/>
      <dgm:spPr/>
      <dgm:t>
        <a:bodyPr/>
        <a:lstStyle/>
        <a:p>
          <a:endParaRPr lang="es-EC"/>
        </a:p>
      </dgm:t>
    </dgm:pt>
    <dgm:pt modelId="{EFC27903-D528-4555-AE1D-0DFDE91EA338}">
      <dgm:prSet phldrT="[Texto]" custT="1"/>
      <dgm:spPr/>
      <dgm:t>
        <a:bodyPr/>
        <a:lstStyle/>
        <a:p>
          <a:r>
            <a:rPr lang="es-MX" sz="1100" b="1" dirty="0">
              <a:solidFill>
                <a:srgbClr val="000000"/>
              </a:solidFill>
              <a:latin typeface="Arial" panose="020B0604020202020204" pitchFamily="34" charset="0"/>
              <a:cs typeface="Arial" panose="020B0604020202020204" pitchFamily="34" charset="0"/>
            </a:rPr>
            <a:t>LIBRO I: </a:t>
          </a:r>
          <a:r>
            <a:rPr lang="es-MX" sz="1100" b="0" dirty="0">
              <a:solidFill>
                <a:srgbClr val="000000"/>
              </a:solidFill>
              <a:latin typeface="Arial" panose="020B0604020202020204" pitchFamily="34" charset="0"/>
              <a:cs typeface="Arial" panose="020B0604020202020204" pitchFamily="34" charset="0"/>
            </a:rPr>
            <a:t>SISTEMA MONETARIO Y FINANCIERO </a:t>
          </a:r>
          <a:endParaRPr lang="es-EC" sz="1100" b="0" dirty="0">
            <a:solidFill>
              <a:srgbClr val="000000"/>
            </a:solidFill>
            <a:latin typeface="Arial" panose="020B0604020202020204" pitchFamily="34" charset="0"/>
            <a:cs typeface="Arial" panose="020B0604020202020204" pitchFamily="34" charset="0"/>
          </a:endParaRPr>
        </a:p>
      </dgm:t>
    </dgm:pt>
    <dgm:pt modelId="{F767D105-526A-4C41-A9A3-8DCFB760B8D4}" type="parTrans" cxnId="{97B41B42-4034-4B5D-AFFB-85D329EC7173}">
      <dgm:prSet/>
      <dgm:spPr/>
      <dgm:t>
        <a:bodyPr/>
        <a:lstStyle/>
        <a:p>
          <a:endParaRPr lang="es-EC"/>
        </a:p>
      </dgm:t>
    </dgm:pt>
    <dgm:pt modelId="{CC076A35-5164-49FD-81C9-000F499A239F}" type="sibTrans" cxnId="{97B41B42-4034-4B5D-AFFB-85D329EC7173}">
      <dgm:prSet/>
      <dgm:spPr/>
      <dgm:t>
        <a:bodyPr/>
        <a:lstStyle/>
        <a:p>
          <a:endParaRPr lang="es-EC"/>
        </a:p>
      </dgm:t>
    </dgm:pt>
    <dgm:pt modelId="{DBE9B9E5-36B8-44B4-A3B1-A6AE5D73167A}">
      <dgm:prSet phldrT="[Texto]"/>
      <dgm:spPr/>
      <dgm:t>
        <a:bodyPr/>
        <a:lstStyle/>
        <a:p>
          <a:r>
            <a:rPr lang="es-MX" b="1" dirty="0"/>
            <a:t>CODIFICACION DE RESOLUCIONES SEPS</a:t>
          </a:r>
          <a:endParaRPr lang="es-EC" b="1" dirty="0"/>
        </a:p>
      </dgm:t>
    </dgm:pt>
    <dgm:pt modelId="{C7D8B8C1-AB06-4BB9-B4C4-C49992C13AE0}" type="parTrans" cxnId="{BDFD3CE7-FB31-4D02-B4DD-C63023CB5D9E}">
      <dgm:prSet/>
      <dgm:spPr/>
      <dgm:t>
        <a:bodyPr/>
        <a:lstStyle/>
        <a:p>
          <a:endParaRPr lang="es-EC"/>
        </a:p>
      </dgm:t>
    </dgm:pt>
    <dgm:pt modelId="{9A343467-F406-438E-BE6C-87E2E8D6953A}" type="sibTrans" cxnId="{BDFD3CE7-FB31-4D02-B4DD-C63023CB5D9E}">
      <dgm:prSet/>
      <dgm:spPr/>
      <dgm:t>
        <a:bodyPr/>
        <a:lstStyle/>
        <a:p>
          <a:endParaRPr lang="es-EC"/>
        </a:p>
      </dgm:t>
    </dgm:pt>
    <dgm:pt modelId="{8645A30E-5C52-49E1-AEC9-24C9275EAFAF}">
      <dgm:prSet custT="1"/>
      <dgm:spPr/>
      <dgm:t>
        <a:bodyPr/>
        <a:lstStyle/>
        <a:p>
          <a:r>
            <a:rPr lang="es-EC" sz="1100" b="1" dirty="0">
              <a:solidFill>
                <a:srgbClr val="000000"/>
              </a:solidFill>
              <a:latin typeface="Arial" panose="020B0604020202020204" pitchFamily="34" charset="0"/>
              <a:cs typeface="Arial" panose="020B0604020202020204" pitchFamily="34" charset="0"/>
            </a:rPr>
            <a:t>TÍTULO II: </a:t>
          </a:r>
          <a:r>
            <a:rPr lang="es-EC" sz="1100" b="0" dirty="0">
              <a:solidFill>
                <a:srgbClr val="000000"/>
              </a:solidFill>
              <a:latin typeface="Arial" panose="020B0604020202020204" pitchFamily="34" charset="0"/>
              <a:cs typeface="Arial" panose="020B0604020202020204" pitchFamily="34" charset="0"/>
            </a:rPr>
            <a:t>SISTEMA FINANCIERO NACIONAL </a:t>
          </a:r>
        </a:p>
      </dgm:t>
    </dgm:pt>
    <dgm:pt modelId="{A005F884-FEED-4086-A214-CFAD2C71B56C}" type="parTrans" cxnId="{A302D009-605C-4E47-821F-C768296D0E6F}">
      <dgm:prSet/>
      <dgm:spPr/>
      <dgm:t>
        <a:bodyPr/>
        <a:lstStyle/>
        <a:p>
          <a:endParaRPr lang="es-EC"/>
        </a:p>
      </dgm:t>
    </dgm:pt>
    <dgm:pt modelId="{4DDC15EE-5377-4316-B5B6-3DCC0B0D43F4}" type="sibTrans" cxnId="{A302D009-605C-4E47-821F-C768296D0E6F}">
      <dgm:prSet/>
      <dgm:spPr/>
      <dgm:t>
        <a:bodyPr/>
        <a:lstStyle/>
        <a:p>
          <a:endParaRPr lang="es-EC"/>
        </a:p>
      </dgm:t>
    </dgm:pt>
    <dgm:pt modelId="{5D1F449D-8847-430F-A529-DD65CB5B18A7}">
      <dgm:prSet custT="1"/>
      <dgm:spPr/>
      <dgm:t>
        <a:bodyPr/>
        <a:lstStyle/>
        <a:p>
          <a:r>
            <a:rPr lang="es-MX" sz="1100" b="1" dirty="0">
              <a:solidFill>
                <a:srgbClr val="000000"/>
              </a:solidFill>
              <a:latin typeface="Arial" panose="020B0604020202020204" pitchFamily="34" charset="0"/>
              <a:cs typeface="Arial" panose="020B0604020202020204" pitchFamily="34" charset="0"/>
            </a:rPr>
            <a:t>CAPÍTULO V: </a:t>
          </a:r>
          <a:r>
            <a:rPr lang="es-MX" sz="1100" b="0" dirty="0">
              <a:solidFill>
                <a:srgbClr val="000000"/>
              </a:solidFill>
              <a:latin typeface="Arial" panose="020B0604020202020204" pitchFamily="34" charset="0"/>
              <a:cs typeface="Arial" panose="020B0604020202020204" pitchFamily="34" charset="0"/>
            </a:rPr>
            <a:t>DE LAS FUSIONES, CONVERSIONES Y ASOCIACIONES </a:t>
          </a:r>
        </a:p>
      </dgm:t>
    </dgm:pt>
    <dgm:pt modelId="{1325F7DB-9D40-487E-94B3-EB778C0711FE}" type="parTrans" cxnId="{28A231DD-80CE-4EEC-936D-E34D2DCCAEC6}">
      <dgm:prSet/>
      <dgm:spPr/>
      <dgm:t>
        <a:bodyPr/>
        <a:lstStyle/>
        <a:p>
          <a:endParaRPr lang="es-EC"/>
        </a:p>
      </dgm:t>
    </dgm:pt>
    <dgm:pt modelId="{75585BEB-FEC6-4676-89C9-C1907CF9FC9B}" type="sibTrans" cxnId="{28A231DD-80CE-4EEC-936D-E34D2DCCAEC6}">
      <dgm:prSet/>
      <dgm:spPr/>
      <dgm:t>
        <a:bodyPr/>
        <a:lstStyle/>
        <a:p>
          <a:endParaRPr lang="es-EC"/>
        </a:p>
      </dgm:t>
    </dgm:pt>
    <dgm:pt modelId="{62AED889-28A6-41E9-A9A8-6B11AD82AC26}">
      <dgm:prSet custT="1"/>
      <dgm:spPr/>
      <dgm:t>
        <a:bodyPr/>
        <a:lstStyle/>
        <a:p>
          <a:r>
            <a:rPr lang="es-MX" sz="1100" b="1" dirty="0">
              <a:solidFill>
                <a:srgbClr val="000000"/>
              </a:solidFill>
              <a:latin typeface="Arial" panose="020B0604020202020204" pitchFamily="34" charset="0"/>
              <a:cs typeface="Arial" panose="020B0604020202020204" pitchFamily="34" charset="0"/>
            </a:rPr>
            <a:t>SECCIÓN I: </a:t>
          </a:r>
          <a:r>
            <a:rPr lang="es-MX" sz="1100" b="0" dirty="0">
              <a:solidFill>
                <a:srgbClr val="000000"/>
              </a:solidFill>
              <a:latin typeface="Arial" panose="020B0604020202020204" pitchFamily="34" charset="0"/>
              <a:cs typeface="Arial" panose="020B0604020202020204" pitchFamily="34" charset="0"/>
            </a:rPr>
            <a:t>PROCESO DE FUSIÓN EXTRAORDINARIO DE ENTIDADES DEL SECTOR FINANCIERO POPULAR Y SOLIDARIO</a:t>
          </a:r>
          <a:r>
            <a:rPr lang="es-MX" sz="1100" b="1" dirty="0">
              <a:solidFill>
                <a:srgbClr val="000000"/>
              </a:solidFill>
              <a:latin typeface="Arial" panose="020B0604020202020204" pitchFamily="34" charset="0"/>
              <a:cs typeface="Arial" panose="020B0604020202020204" pitchFamily="34" charset="0"/>
            </a:rPr>
            <a:t> </a:t>
          </a:r>
        </a:p>
      </dgm:t>
    </dgm:pt>
    <dgm:pt modelId="{9FCD107A-1839-4692-808B-4CDA86150D6A}" type="parTrans" cxnId="{DDE51F49-89A3-405D-BF4F-1B517160BBE7}">
      <dgm:prSet/>
      <dgm:spPr/>
      <dgm:t>
        <a:bodyPr/>
        <a:lstStyle/>
        <a:p>
          <a:endParaRPr lang="es-EC"/>
        </a:p>
      </dgm:t>
    </dgm:pt>
    <dgm:pt modelId="{6D6CC461-9DAE-4F47-8C4F-6EC6175E0A03}" type="sibTrans" cxnId="{DDE51F49-89A3-405D-BF4F-1B517160BBE7}">
      <dgm:prSet/>
      <dgm:spPr/>
      <dgm:t>
        <a:bodyPr/>
        <a:lstStyle/>
        <a:p>
          <a:endParaRPr lang="es-EC"/>
        </a:p>
      </dgm:t>
    </dgm:pt>
    <dgm:pt modelId="{3E65BCBA-7C9F-4EAB-9D0F-09EBE40169B1}">
      <dgm:prSet custT="1"/>
      <dgm:spPr/>
      <dgm:t>
        <a:bodyPr/>
        <a:lstStyle/>
        <a:p>
          <a:r>
            <a:rPr lang="es-MX" sz="1400" b="1" dirty="0">
              <a:solidFill>
                <a:srgbClr val="000000"/>
              </a:solidFill>
              <a:latin typeface="Arial" panose="020B0604020202020204" pitchFamily="34" charset="0"/>
              <a:cs typeface="Arial" panose="020B0604020202020204" pitchFamily="34" charset="0"/>
            </a:rPr>
            <a:t>RESOLUCION 163-2015-F</a:t>
          </a:r>
        </a:p>
      </dgm:t>
    </dgm:pt>
    <dgm:pt modelId="{F8BBDA53-B3E0-4F93-B0CA-C7E1E6C0D395}" type="parTrans" cxnId="{6A23A9F2-B1BF-4548-9C94-FE2F98820102}">
      <dgm:prSet/>
      <dgm:spPr/>
      <dgm:t>
        <a:bodyPr/>
        <a:lstStyle/>
        <a:p>
          <a:endParaRPr lang="es-EC"/>
        </a:p>
      </dgm:t>
    </dgm:pt>
    <dgm:pt modelId="{6332DD9F-26F9-4EDE-9FAA-F0D2C7B586CD}" type="sibTrans" cxnId="{6A23A9F2-B1BF-4548-9C94-FE2F98820102}">
      <dgm:prSet/>
      <dgm:spPr/>
      <dgm:t>
        <a:bodyPr/>
        <a:lstStyle/>
        <a:p>
          <a:endParaRPr lang="es-EC"/>
        </a:p>
      </dgm:t>
    </dgm:pt>
    <dgm:pt modelId="{506FBED0-E88B-4D22-8AA0-FC523655F6AC}">
      <dgm:prSet phldrT="[Texto]" custT="1"/>
      <dgm:spPr/>
      <dgm:t>
        <a:bodyPr/>
        <a:lstStyle/>
        <a:p>
          <a:r>
            <a:rPr lang="es-EC" sz="1100" b="1" dirty="0">
              <a:solidFill>
                <a:srgbClr val="000000"/>
              </a:solidFill>
              <a:latin typeface="Arial" panose="020B0604020202020204" pitchFamily="34" charset="0"/>
              <a:cs typeface="Arial" panose="020B0604020202020204" pitchFamily="34" charset="0"/>
            </a:rPr>
            <a:t>RESOLUCION </a:t>
          </a:r>
          <a:r>
            <a:rPr lang="es-EC" sz="1100" b="1" dirty="0" err="1">
              <a:solidFill>
                <a:srgbClr val="000000"/>
              </a:solidFill>
              <a:latin typeface="Arial" panose="020B0604020202020204" pitchFamily="34" charset="0"/>
              <a:cs typeface="Arial" panose="020B0604020202020204" pitchFamily="34" charset="0"/>
            </a:rPr>
            <a:t>N°</a:t>
          </a:r>
          <a:r>
            <a:rPr lang="es-EC" sz="1100" b="1" dirty="0">
              <a:solidFill>
                <a:srgbClr val="000000"/>
              </a:solidFill>
              <a:latin typeface="Arial" panose="020B0604020202020204" pitchFamily="34" charset="0"/>
              <a:cs typeface="Arial" panose="020B0604020202020204" pitchFamily="34" charset="0"/>
            </a:rPr>
            <a:t> SEPS-IGT-IGJ-IFMR-2017- 045</a:t>
          </a:r>
          <a:endParaRPr lang="es-EC" sz="1100" dirty="0">
            <a:solidFill>
              <a:srgbClr val="000000"/>
            </a:solidFill>
            <a:latin typeface="Arial" panose="020B0604020202020204" pitchFamily="34" charset="0"/>
            <a:cs typeface="Arial" panose="020B0604020202020204" pitchFamily="34" charset="0"/>
          </a:endParaRPr>
        </a:p>
      </dgm:t>
    </dgm:pt>
    <dgm:pt modelId="{2E5A1D4B-EA89-4122-9E17-04BD701D6264}" type="parTrans" cxnId="{AF8360C1-8A07-4199-A4F1-890692599F8B}">
      <dgm:prSet/>
      <dgm:spPr/>
      <dgm:t>
        <a:bodyPr/>
        <a:lstStyle/>
        <a:p>
          <a:endParaRPr lang="es-EC"/>
        </a:p>
      </dgm:t>
    </dgm:pt>
    <dgm:pt modelId="{22E93169-E3ED-4407-83D8-56DC372B1EB6}" type="sibTrans" cxnId="{AF8360C1-8A07-4199-A4F1-890692599F8B}">
      <dgm:prSet/>
      <dgm:spPr/>
      <dgm:t>
        <a:bodyPr/>
        <a:lstStyle/>
        <a:p>
          <a:endParaRPr lang="es-EC"/>
        </a:p>
      </dgm:t>
    </dgm:pt>
    <dgm:pt modelId="{7026AF52-09DE-4433-B153-B3F4B8946A72}">
      <dgm:prSet phldrT="[Texto]" custT="1"/>
      <dgm:spPr/>
      <dgm:t>
        <a:bodyPr/>
        <a:lstStyle/>
        <a:p>
          <a:endParaRPr lang="es-EC" sz="1100" dirty="0">
            <a:solidFill>
              <a:srgbClr val="000000"/>
            </a:solidFill>
            <a:latin typeface="Arial" panose="020B0604020202020204" pitchFamily="34" charset="0"/>
            <a:cs typeface="Arial" panose="020B0604020202020204" pitchFamily="34" charset="0"/>
          </a:endParaRPr>
        </a:p>
      </dgm:t>
    </dgm:pt>
    <dgm:pt modelId="{B90371FA-7405-4284-AC3B-D92AA511278D}" type="parTrans" cxnId="{CD669820-3980-4D51-B1C9-97A2CB8635D7}">
      <dgm:prSet/>
      <dgm:spPr/>
      <dgm:t>
        <a:bodyPr/>
        <a:lstStyle/>
        <a:p>
          <a:endParaRPr lang="es-EC"/>
        </a:p>
      </dgm:t>
    </dgm:pt>
    <dgm:pt modelId="{23A03F1C-5D0E-4C16-B886-FA404AE14B8E}" type="sibTrans" cxnId="{CD669820-3980-4D51-B1C9-97A2CB8635D7}">
      <dgm:prSet/>
      <dgm:spPr/>
      <dgm:t>
        <a:bodyPr/>
        <a:lstStyle/>
        <a:p>
          <a:endParaRPr lang="es-EC"/>
        </a:p>
      </dgm:t>
    </dgm:pt>
    <dgm:pt modelId="{739CACB3-5003-41E5-AF32-D618AED411C4}">
      <dgm:prSet phldrT="[Texto]" custT="1"/>
      <dgm:spPr/>
      <dgm:t>
        <a:bodyPr/>
        <a:lstStyle/>
        <a:p>
          <a:endParaRPr lang="es-EC" sz="1100" dirty="0">
            <a:solidFill>
              <a:srgbClr val="000000"/>
            </a:solidFill>
            <a:latin typeface="Arial" panose="020B0604020202020204" pitchFamily="34" charset="0"/>
            <a:cs typeface="Arial" panose="020B0604020202020204" pitchFamily="34" charset="0"/>
          </a:endParaRPr>
        </a:p>
      </dgm:t>
    </dgm:pt>
    <dgm:pt modelId="{83FCE760-05CC-45BC-BB5C-E3D31629029B}" type="parTrans" cxnId="{175A893D-F963-45C5-A31B-801C81C490FB}">
      <dgm:prSet/>
      <dgm:spPr/>
      <dgm:t>
        <a:bodyPr/>
        <a:lstStyle/>
        <a:p>
          <a:endParaRPr lang="es-EC"/>
        </a:p>
      </dgm:t>
    </dgm:pt>
    <dgm:pt modelId="{CD7FE05D-8409-4B60-88DF-B4C62553F647}" type="sibTrans" cxnId="{175A893D-F963-45C5-A31B-801C81C490FB}">
      <dgm:prSet/>
      <dgm:spPr/>
      <dgm:t>
        <a:bodyPr/>
        <a:lstStyle/>
        <a:p>
          <a:endParaRPr lang="es-EC"/>
        </a:p>
      </dgm:t>
    </dgm:pt>
    <dgm:pt modelId="{B4F00672-87BB-465E-93BB-E9F08EE60953}">
      <dgm:prSet phldrT="[Texto]" custT="1"/>
      <dgm:spPr/>
      <dgm:t>
        <a:bodyPr/>
        <a:lstStyle/>
        <a:p>
          <a:r>
            <a:rPr lang="es-MX" sz="1100" b="0" dirty="0">
              <a:solidFill>
                <a:srgbClr val="000000"/>
              </a:solidFill>
              <a:latin typeface="Arial" panose="020B0604020202020204" pitchFamily="34" charset="0"/>
              <a:cs typeface="Arial" panose="020B0604020202020204" pitchFamily="34" charset="0"/>
            </a:rPr>
            <a:t>“NORMA DEL PROCESO DE FUSION ORDINARIO DE LAS ENTIDADES DEL SECTOR FINANCIERO POPULAR Y SOLIDARIO, SUJETAS AL CONTROL DE LA SUPERINTENDENCIA DE ECONOMIA POPULAR Y SOLIDARIA</a:t>
          </a:r>
          <a:endParaRPr lang="es-EC" sz="1100" b="0" dirty="0">
            <a:solidFill>
              <a:srgbClr val="000000"/>
            </a:solidFill>
            <a:latin typeface="Arial" panose="020B0604020202020204" pitchFamily="34" charset="0"/>
            <a:cs typeface="Arial" panose="020B0604020202020204" pitchFamily="34" charset="0"/>
          </a:endParaRPr>
        </a:p>
      </dgm:t>
    </dgm:pt>
    <dgm:pt modelId="{879C933E-C7EF-497F-B026-7A8C3B3C62DB}" type="parTrans" cxnId="{38C044EE-74B1-49D0-A748-304557A3997F}">
      <dgm:prSet/>
      <dgm:spPr/>
      <dgm:t>
        <a:bodyPr/>
        <a:lstStyle/>
        <a:p>
          <a:endParaRPr lang="es-EC"/>
        </a:p>
      </dgm:t>
    </dgm:pt>
    <dgm:pt modelId="{191F58B6-1741-420B-8E07-910173525E28}" type="sibTrans" cxnId="{38C044EE-74B1-49D0-A748-304557A3997F}">
      <dgm:prSet/>
      <dgm:spPr/>
      <dgm:t>
        <a:bodyPr/>
        <a:lstStyle/>
        <a:p>
          <a:endParaRPr lang="es-EC"/>
        </a:p>
      </dgm:t>
    </dgm:pt>
    <dgm:pt modelId="{55594843-1041-4EFA-89A7-FBC20BA426DF}" type="pres">
      <dgm:prSet presAssocID="{84739990-401B-4BAD-B1E2-FF0E572ADE17}" presName="Name0" presStyleCnt="0">
        <dgm:presLayoutVars>
          <dgm:dir/>
          <dgm:animLvl val="lvl"/>
          <dgm:resizeHandles/>
        </dgm:presLayoutVars>
      </dgm:prSet>
      <dgm:spPr/>
    </dgm:pt>
    <dgm:pt modelId="{7B16C756-6404-47ED-AEE1-37BFBE09782D}" type="pres">
      <dgm:prSet presAssocID="{1E5A2E35-BE13-4BB5-8360-F64B99E67A7A}" presName="linNode" presStyleCnt="0"/>
      <dgm:spPr/>
    </dgm:pt>
    <dgm:pt modelId="{37B3CAEF-3139-4E9A-8D4B-69FDF92DC8F5}" type="pres">
      <dgm:prSet presAssocID="{1E5A2E35-BE13-4BB5-8360-F64B99E67A7A}" presName="parentShp" presStyleLbl="node1" presStyleIdx="0" presStyleCnt="2" custScaleX="90101">
        <dgm:presLayoutVars>
          <dgm:bulletEnabled val="1"/>
        </dgm:presLayoutVars>
      </dgm:prSet>
      <dgm:spPr/>
    </dgm:pt>
    <dgm:pt modelId="{5A0F87B4-E40B-420C-9F5C-EDF4EBE1EDCD}" type="pres">
      <dgm:prSet presAssocID="{1E5A2E35-BE13-4BB5-8360-F64B99E67A7A}" presName="childShp" presStyleLbl="bgAccFollowNode1" presStyleIdx="0" presStyleCnt="2" custScaleX="106599">
        <dgm:presLayoutVars>
          <dgm:bulletEnabled val="1"/>
        </dgm:presLayoutVars>
      </dgm:prSet>
      <dgm:spPr/>
    </dgm:pt>
    <dgm:pt modelId="{9CB24D8C-AF4E-4EB2-B51A-F0F84DFE55D8}" type="pres">
      <dgm:prSet presAssocID="{EA729378-AEB4-4EE5-BB15-75A8E83840B0}" presName="spacing" presStyleCnt="0"/>
      <dgm:spPr/>
    </dgm:pt>
    <dgm:pt modelId="{AFDDA8CE-172D-4692-B5D6-48458C7C8517}" type="pres">
      <dgm:prSet presAssocID="{DBE9B9E5-36B8-44B4-A3B1-A6AE5D73167A}" presName="linNode" presStyleCnt="0"/>
      <dgm:spPr/>
    </dgm:pt>
    <dgm:pt modelId="{F163F087-EA3A-4FCE-8B6F-76C3DD96C981}" type="pres">
      <dgm:prSet presAssocID="{DBE9B9E5-36B8-44B4-A3B1-A6AE5D73167A}" presName="parentShp" presStyleLbl="node1" presStyleIdx="1" presStyleCnt="2" custScaleX="90101">
        <dgm:presLayoutVars>
          <dgm:bulletEnabled val="1"/>
        </dgm:presLayoutVars>
      </dgm:prSet>
      <dgm:spPr/>
    </dgm:pt>
    <dgm:pt modelId="{07EFC691-8A6C-4E65-9842-45B86F10466E}" type="pres">
      <dgm:prSet presAssocID="{DBE9B9E5-36B8-44B4-A3B1-A6AE5D73167A}" presName="childShp" presStyleLbl="bgAccFollowNode1" presStyleIdx="1" presStyleCnt="2" custScaleX="106599">
        <dgm:presLayoutVars>
          <dgm:bulletEnabled val="1"/>
        </dgm:presLayoutVars>
      </dgm:prSet>
      <dgm:spPr/>
    </dgm:pt>
  </dgm:ptLst>
  <dgm:cxnLst>
    <dgm:cxn modelId="{A64E4800-480F-4033-AC26-2477EC0D911F}" type="presOf" srcId="{DBE9B9E5-36B8-44B4-A3B1-A6AE5D73167A}" destId="{F163F087-EA3A-4FCE-8B6F-76C3DD96C981}" srcOrd="0" destOrd="0" presId="urn:microsoft.com/office/officeart/2005/8/layout/vList6"/>
    <dgm:cxn modelId="{A302D009-605C-4E47-821F-C768296D0E6F}" srcId="{1E5A2E35-BE13-4BB5-8360-F64B99E67A7A}" destId="{8645A30E-5C52-49E1-AEC9-24C9275EAFAF}" srcOrd="2" destOrd="0" parTransId="{A005F884-FEED-4086-A214-CFAD2C71B56C}" sibTransId="{4DDC15EE-5377-4316-B5B6-3DCC0B0D43F4}"/>
    <dgm:cxn modelId="{CD669820-3980-4D51-B1C9-97A2CB8635D7}" srcId="{1E5A2E35-BE13-4BB5-8360-F64B99E67A7A}" destId="{7026AF52-09DE-4433-B153-B3F4B8946A72}" srcOrd="0" destOrd="0" parTransId="{B90371FA-7405-4284-AC3B-D92AA511278D}" sibTransId="{23A03F1C-5D0E-4C16-B886-FA404AE14B8E}"/>
    <dgm:cxn modelId="{C9EE6433-02F1-4FDE-9651-8D6F14F97022}" type="presOf" srcId="{739CACB3-5003-41E5-AF32-D618AED411C4}" destId="{07EFC691-8A6C-4E65-9842-45B86F10466E}" srcOrd="0" destOrd="0" presId="urn:microsoft.com/office/officeart/2005/8/layout/vList6"/>
    <dgm:cxn modelId="{175A893D-F963-45C5-A31B-801C81C490FB}" srcId="{DBE9B9E5-36B8-44B4-A3B1-A6AE5D73167A}" destId="{739CACB3-5003-41E5-AF32-D618AED411C4}" srcOrd="0" destOrd="0" parTransId="{83FCE760-05CC-45BC-BB5C-E3D31629029B}" sibTransId="{CD7FE05D-8409-4B60-88DF-B4C62553F647}"/>
    <dgm:cxn modelId="{DBCFAB3F-4C88-475E-B948-7648592E14D4}" type="presOf" srcId="{1E5A2E35-BE13-4BB5-8360-F64B99E67A7A}" destId="{37B3CAEF-3139-4E9A-8D4B-69FDF92DC8F5}" srcOrd="0" destOrd="0" presId="urn:microsoft.com/office/officeart/2005/8/layout/vList6"/>
    <dgm:cxn modelId="{30991860-C336-48AF-9E16-AD0266F01070}" srcId="{84739990-401B-4BAD-B1E2-FF0E572ADE17}" destId="{1E5A2E35-BE13-4BB5-8360-F64B99E67A7A}" srcOrd="0" destOrd="0" parTransId="{352ECB3F-3225-4667-9977-4F60DCB47C50}" sibTransId="{EA729378-AEB4-4EE5-BB15-75A8E83840B0}"/>
    <dgm:cxn modelId="{97B41B42-4034-4B5D-AFFB-85D329EC7173}" srcId="{1E5A2E35-BE13-4BB5-8360-F64B99E67A7A}" destId="{EFC27903-D528-4555-AE1D-0DFDE91EA338}" srcOrd="1" destOrd="0" parTransId="{F767D105-526A-4C41-A9A3-8DCFB760B8D4}" sibTransId="{CC076A35-5164-49FD-81C9-000F499A239F}"/>
    <dgm:cxn modelId="{DDE51F49-89A3-405D-BF4F-1B517160BBE7}" srcId="{1E5A2E35-BE13-4BB5-8360-F64B99E67A7A}" destId="{62AED889-28A6-41E9-A9A8-6B11AD82AC26}" srcOrd="4" destOrd="0" parTransId="{9FCD107A-1839-4692-808B-4CDA86150D6A}" sibTransId="{6D6CC461-9DAE-4F47-8C4F-6EC6175E0A03}"/>
    <dgm:cxn modelId="{1DD9114C-42C0-4475-A8F4-56E92614581D}" type="presOf" srcId="{3E65BCBA-7C9F-4EAB-9D0F-09EBE40169B1}" destId="{5A0F87B4-E40B-420C-9F5C-EDF4EBE1EDCD}" srcOrd="0" destOrd="5" presId="urn:microsoft.com/office/officeart/2005/8/layout/vList6"/>
    <dgm:cxn modelId="{EDDC348A-26D5-4EFF-86F8-4E53FBF8DEC6}" type="presOf" srcId="{B4F00672-87BB-465E-93BB-E9F08EE60953}" destId="{07EFC691-8A6C-4E65-9842-45B86F10466E}" srcOrd="0" destOrd="2" presId="urn:microsoft.com/office/officeart/2005/8/layout/vList6"/>
    <dgm:cxn modelId="{6250DE90-9E6D-4BFA-962C-C91AC3B2BC67}" type="presOf" srcId="{84739990-401B-4BAD-B1E2-FF0E572ADE17}" destId="{55594843-1041-4EFA-89A7-FBC20BA426DF}" srcOrd="0" destOrd="0" presId="urn:microsoft.com/office/officeart/2005/8/layout/vList6"/>
    <dgm:cxn modelId="{ACC47B99-437C-49B9-856B-F2DD777E53FC}" type="presOf" srcId="{EFC27903-D528-4555-AE1D-0DFDE91EA338}" destId="{5A0F87B4-E40B-420C-9F5C-EDF4EBE1EDCD}" srcOrd="0" destOrd="1" presId="urn:microsoft.com/office/officeart/2005/8/layout/vList6"/>
    <dgm:cxn modelId="{AF8360C1-8A07-4199-A4F1-890692599F8B}" srcId="{DBE9B9E5-36B8-44B4-A3B1-A6AE5D73167A}" destId="{506FBED0-E88B-4D22-8AA0-FC523655F6AC}" srcOrd="1" destOrd="0" parTransId="{2E5A1D4B-EA89-4122-9E17-04BD701D6264}" sibTransId="{22E93169-E3ED-4407-83D8-56DC372B1EB6}"/>
    <dgm:cxn modelId="{D46369C7-F15F-40DE-B4D8-7D394082E5CD}" type="presOf" srcId="{62AED889-28A6-41E9-A9A8-6B11AD82AC26}" destId="{5A0F87B4-E40B-420C-9F5C-EDF4EBE1EDCD}" srcOrd="0" destOrd="4" presId="urn:microsoft.com/office/officeart/2005/8/layout/vList6"/>
    <dgm:cxn modelId="{2A4983CA-DEF1-4CB9-87D2-4F2D0BC03572}" type="presOf" srcId="{506FBED0-E88B-4D22-8AA0-FC523655F6AC}" destId="{07EFC691-8A6C-4E65-9842-45B86F10466E}" srcOrd="0" destOrd="1" presId="urn:microsoft.com/office/officeart/2005/8/layout/vList6"/>
    <dgm:cxn modelId="{28A231DD-80CE-4EEC-936D-E34D2DCCAEC6}" srcId="{1E5A2E35-BE13-4BB5-8360-F64B99E67A7A}" destId="{5D1F449D-8847-430F-A529-DD65CB5B18A7}" srcOrd="3" destOrd="0" parTransId="{1325F7DB-9D40-487E-94B3-EB778C0711FE}" sibTransId="{75585BEB-FEC6-4676-89C9-C1907CF9FC9B}"/>
    <dgm:cxn modelId="{291467E4-9544-406D-879C-0E2A4468951B}" type="presOf" srcId="{8645A30E-5C52-49E1-AEC9-24C9275EAFAF}" destId="{5A0F87B4-E40B-420C-9F5C-EDF4EBE1EDCD}" srcOrd="0" destOrd="2" presId="urn:microsoft.com/office/officeart/2005/8/layout/vList6"/>
    <dgm:cxn modelId="{BDFD3CE7-FB31-4D02-B4DD-C63023CB5D9E}" srcId="{84739990-401B-4BAD-B1E2-FF0E572ADE17}" destId="{DBE9B9E5-36B8-44B4-A3B1-A6AE5D73167A}" srcOrd="1" destOrd="0" parTransId="{C7D8B8C1-AB06-4BB9-B4C4-C49992C13AE0}" sibTransId="{9A343467-F406-438E-BE6C-87E2E8D6953A}"/>
    <dgm:cxn modelId="{347F92E7-3EA8-4EE9-991A-423EEDDDE1CF}" type="presOf" srcId="{7026AF52-09DE-4433-B153-B3F4B8946A72}" destId="{5A0F87B4-E40B-420C-9F5C-EDF4EBE1EDCD}" srcOrd="0" destOrd="0" presId="urn:microsoft.com/office/officeart/2005/8/layout/vList6"/>
    <dgm:cxn modelId="{13ED2DEB-A2A3-4D2E-B086-2B3F542E5794}" type="presOf" srcId="{5D1F449D-8847-430F-A529-DD65CB5B18A7}" destId="{5A0F87B4-E40B-420C-9F5C-EDF4EBE1EDCD}" srcOrd="0" destOrd="3" presId="urn:microsoft.com/office/officeart/2005/8/layout/vList6"/>
    <dgm:cxn modelId="{38C044EE-74B1-49D0-A748-304557A3997F}" srcId="{DBE9B9E5-36B8-44B4-A3B1-A6AE5D73167A}" destId="{B4F00672-87BB-465E-93BB-E9F08EE60953}" srcOrd="2" destOrd="0" parTransId="{879C933E-C7EF-497F-B026-7A8C3B3C62DB}" sibTransId="{191F58B6-1741-420B-8E07-910173525E28}"/>
    <dgm:cxn modelId="{6A23A9F2-B1BF-4548-9C94-FE2F98820102}" srcId="{1E5A2E35-BE13-4BB5-8360-F64B99E67A7A}" destId="{3E65BCBA-7C9F-4EAB-9D0F-09EBE40169B1}" srcOrd="5" destOrd="0" parTransId="{F8BBDA53-B3E0-4F93-B0CA-C7E1E6C0D395}" sibTransId="{6332DD9F-26F9-4EDE-9FAA-F0D2C7B586CD}"/>
    <dgm:cxn modelId="{825DD60A-3E72-4B9A-8B70-D7221DB0C34F}" type="presParOf" srcId="{55594843-1041-4EFA-89A7-FBC20BA426DF}" destId="{7B16C756-6404-47ED-AEE1-37BFBE09782D}" srcOrd="0" destOrd="0" presId="urn:microsoft.com/office/officeart/2005/8/layout/vList6"/>
    <dgm:cxn modelId="{2709097B-6778-4C97-83E6-BFBF96EFDCED}" type="presParOf" srcId="{7B16C756-6404-47ED-AEE1-37BFBE09782D}" destId="{37B3CAEF-3139-4E9A-8D4B-69FDF92DC8F5}" srcOrd="0" destOrd="0" presId="urn:microsoft.com/office/officeart/2005/8/layout/vList6"/>
    <dgm:cxn modelId="{867CB504-1EA1-4F1C-B0E6-4420A3FDA6E6}" type="presParOf" srcId="{7B16C756-6404-47ED-AEE1-37BFBE09782D}" destId="{5A0F87B4-E40B-420C-9F5C-EDF4EBE1EDCD}" srcOrd="1" destOrd="0" presId="urn:microsoft.com/office/officeart/2005/8/layout/vList6"/>
    <dgm:cxn modelId="{1276A269-53AA-4F6E-91A0-0938DF5ED4F5}" type="presParOf" srcId="{55594843-1041-4EFA-89A7-FBC20BA426DF}" destId="{9CB24D8C-AF4E-4EB2-B51A-F0F84DFE55D8}" srcOrd="1" destOrd="0" presId="urn:microsoft.com/office/officeart/2005/8/layout/vList6"/>
    <dgm:cxn modelId="{908FB8A9-D0F1-4C15-A992-856071CDF6F5}" type="presParOf" srcId="{55594843-1041-4EFA-89A7-FBC20BA426DF}" destId="{AFDDA8CE-172D-4692-B5D6-48458C7C8517}" srcOrd="2" destOrd="0" presId="urn:microsoft.com/office/officeart/2005/8/layout/vList6"/>
    <dgm:cxn modelId="{589EDF36-27EF-4FBC-BF3C-6319ECF1F548}" type="presParOf" srcId="{AFDDA8CE-172D-4692-B5D6-48458C7C8517}" destId="{F163F087-EA3A-4FCE-8B6F-76C3DD96C981}" srcOrd="0" destOrd="0" presId="urn:microsoft.com/office/officeart/2005/8/layout/vList6"/>
    <dgm:cxn modelId="{6DA39E21-0AB9-44B5-866C-865A10A35D59}" type="presParOf" srcId="{AFDDA8CE-172D-4692-B5D6-48458C7C8517}" destId="{07EFC691-8A6C-4E65-9842-45B86F10466E}"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94BAFD0-B586-4E92-929B-FEC14211E941}" type="doc">
      <dgm:prSet loTypeId="urn:microsoft.com/office/officeart/2009/3/layout/HorizontalOrganizationChart" loCatId="hierarchy" qsTypeId="urn:microsoft.com/office/officeart/2005/8/quickstyle/3d1" qsCatId="3D" csTypeId="urn:microsoft.com/office/officeart/2005/8/colors/accent3_1" csCatId="accent3" phldr="1"/>
      <dgm:spPr/>
      <dgm:t>
        <a:bodyPr/>
        <a:lstStyle/>
        <a:p>
          <a:endParaRPr lang="es-EC"/>
        </a:p>
      </dgm:t>
    </dgm:pt>
    <dgm:pt modelId="{AB4510E1-EDD2-45EB-8CE2-D814F156B55A}">
      <dgm:prSet phldrT="[Texto]"/>
      <dgm:spPr>
        <a:ln>
          <a:solidFill>
            <a:schemeClr val="accent4">
              <a:lumMod val="20000"/>
              <a:lumOff val="80000"/>
            </a:schemeClr>
          </a:solidFill>
        </a:ln>
      </dgm:spPr>
      <dgm:t>
        <a:bodyPr/>
        <a:lstStyle/>
        <a:p>
          <a:r>
            <a:rPr lang="es-EC" b="1" dirty="0">
              <a:solidFill>
                <a:schemeClr val="accent6">
                  <a:lumMod val="50000"/>
                </a:schemeClr>
              </a:solidFill>
            </a:rPr>
            <a:t>INGRESOS </a:t>
          </a:r>
        </a:p>
        <a:p>
          <a:r>
            <a:rPr lang="es-EC" b="1" dirty="0">
              <a:solidFill>
                <a:schemeClr val="accent6">
                  <a:lumMod val="50000"/>
                </a:schemeClr>
              </a:solidFill>
            </a:rPr>
            <a:t>CONTABLE</a:t>
          </a:r>
        </a:p>
      </dgm:t>
    </dgm:pt>
    <dgm:pt modelId="{97EB1787-FD8F-4BE7-A633-6CC64A2D93CD}" type="parTrans" cxnId="{884D775C-525F-4D67-B559-2BEF16C0E869}">
      <dgm:prSet/>
      <dgm:spPr/>
      <dgm:t>
        <a:bodyPr/>
        <a:lstStyle/>
        <a:p>
          <a:endParaRPr lang="es-EC" b="1">
            <a:solidFill>
              <a:schemeClr val="accent6">
                <a:lumMod val="50000"/>
              </a:schemeClr>
            </a:solidFill>
          </a:endParaRPr>
        </a:p>
      </dgm:t>
    </dgm:pt>
    <dgm:pt modelId="{8C3F76C2-C0B7-42FF-89C1-6E16A7E51D20}" type="sibTrans" cxnId="{884D775C-525F-4D67-B559-2BEF16C0E869}">
      <dgm:prSet/>
      <dgm:spPr/>
      <dgm:t>
        <a:bodyPr/>
        <a:lstStyle/>
        <a:p>
          <a:endParaRPr lang="es-EC" b="1">
            <a:solidFill>
              <a:schemeClr val="accent6">
                <a:lumMod val="50000"/>
              </a:schemeClr>
            </a:solidFill>
          </a:endParaRPr>
        </a:p>
      </dgm:t>
    </dgm:pt>
    <dgm:pt modelId="{EAE03E0A-6BD1-4174-93DD-715A397F47FD}">
      <dgm:prSet/>
      <dgm:spPr>
        <a:ln>
          <a:solidFill>
            <a:schemeClr val="accent4">
              <a:lumMod val="20000"/>
              <a:lumOff val="80000"/>
            </a:schemeClr>
          </a:solidFill>
        </a:ln>
      </dgm:spPr>
      <dgm:t>
        <a:bodyPr/>
        <a:lstStyle/>
        <a:p>
          <a:r>
            <a:rPr lang="es-EC" b="1" dirty="0">
              <a:solidFill>
                <a:schemeClr val="accent6">
                  <a:lumMod val="50000"/>
                </a:schemeClr>
              </a:solidFill>
            </a:rPr>
            <a:t>ING. EXENTOS y EXONERACIONES</a:t>
          </a:r>
          <a:endParaRPr lang="es-ES" b="1" dirty="0">
            <a:solidFill>
              <a:schemeClr val="accent6">
                <a:lumMod val="50000"/>
              </a:schemeClr>
            </a:solidFill>
          </a:endParaRPr>
        </a:p>
      </dgm:t>
    </dgm:pt>
    <dgm:pt modelId="{51DE44E6-9664-4190-9F4A-0F1FA9CE9856}" type="parTrans" cxnId="{02D1B7C9-C806-490A-A591-C091295FDA87}">
      <dgm:prSet/>
      <dgm:spPr/>
      <dgm:t>
        <a:bodyPr/>
        <a:lstStyle/>
        <a:p>
          <a:endParaRPr lang="es-EC" b="1">
            <a:solidFill>
              <a:schemeClr val="accent6">
                <a:lumMod val="50000"/>
              </a:schemeClr>
            </a:solidFill>
          </a:endParaRPr>
        </a:p>
      </dgm:t>
    </dgm:pt>
    <dgm:pt modelId="{9E4D4A62-1C19-4374-A196-1C3082B5EA3A}" type="sibTrans" cxnId="{02D1B7C9-C806-490A-A591-C091295FDA87}">
      <dgm:prSet/>
      <dgm:spPr/>
      <dgm:t>
        <a:bodyPr/>
        <a:lstStyle/>
        <a:p>
          <a:endParaRPr lang="es-EC" b="1">
            <a:solidFill>
              <a:schemeClr val="accent6">
                <a:lumMod val="50000"/>
              </a:schemeClr>
            </a:solidFill>
          </a:endParaRPr>
        </a:p>
      </dgm:t>
    </dgm:pt>
    <dgm:pt modelId="{22136989-5992-47C6-9107-B6C630F84975}">
      <dgm:prSet/>
      <dgm:spPr>
        <a:ln>
          <a:solidFill>
            <a:schemeClr val="accent4">
              <a:lumMod val="20000"/>
              <a:lumOff val="80000"/>
            </a:schemeClr>
          </a:solidFill>
        </a:ln>
      </dgm:spPr>
      <dgm:t>
        <a:bodyPr/>
        <a:lstStyle/>
        <a:p>
          <a:r>
            <a:rPr lang="es-EC" b="1">
              <a:solidFill>
                <a:schemeClr val="accent6">
                  <a:lumMod val="50000"/>
                </a:schemeClr>
              </a:solidFill>
            </a:rPr>
            <a:t>ING. GRAVADOS</a:t>
          </a:r>
          <a:endParaRPr lang="es-EC" b="1" dirty="0">
            <a:solidFill>
              <a:schemeClr val="accent6">
                <a:lumMod val="50000"/>
              </a:schemeClr>
            </a:solidFill>
          </a:endParaRPr>
        </a:p>
      </dgm:t>
    </dgm:pt>
    <dgm:pt modelId="{D8E8DEBF-4BE9-4833-A251-830C4E2FF717}" type="parTrans" cxnId="{C99D5EE1-D17D-4C97-844A-2DEB472FD4C7}">
      <dgm:prSet/>
      <dgm:spPr/>
      <dgm:t>
        <a:bodyPr/>
        <a:lstStyle/>
        <a:p>
          <a:endParaRPr lang="es-EC" b="1">
            <a:solidFill>
              <a:schemeClr val="accent6">
                <a:lumMod val="50000"/>
              </a:schemeClr>
            </a:solidFill>
          </a:endParaRPr>
        </a:p>
      </dgm:t>
    </dgm:pt>
    <dgm:pt modelId="{F0BEB97E-DBCA-4943-9F0F-6EF71E0C1284}" type="sibTrans" cxnId="{C99D5EE1-D17D-4C97-844A-2DEB472FD4C7}">
      <dgm:prSet/>
      <dgm:spPr/>
      <dgm:t>
        <a:bodyPr/>
        <a:lstStyle/>
        <a:p>
          <a:endParaRPr lang="es-EC" b="1">
            <a:solidFill>
              <a:schemeClr val="accent6">
                <a:lumMod val="50000"/>
              </a:schemeClr>
            </a:solidFill>
          </a:endParaRPr>
        </a:p>
      </dgm:t>
    </dgm:pt>
    <dgm:pt modelId="{CBB62702-D932-4766-A542-C60460AD43A0}">
      <dgm:prSet/>
      <dgm:spPr>
        <a:ln>
          <a:solidFill>
            <a:schemeClr val="accent4">
              <a:lumMod val="20000"/>
              <a:lumOff val="80000"/>
            </a:schemeClr>
          </a:solidFill>
        </a:ln>
      </dgm:spPr>
      <dgm:t>
        <a:bodyPr/>
        <a:lstStyle/>
        <a:p>
          <a:r>
            <a:rPr lang="es-EC" b="1">
              <a:solidFill>
                <a:schemeClr val="accent6">
                  <a:lumMod val="50000"/>
                </a:schemeClr>
              </a:solidFill>
            </a:rPr>
            <a:t>GRUPO 27</a:t>
          </a:r>
          <a:endParaRPr lang="es-ES" b="1" dirty="0">
            <a:solidFill>
              <a:schemeClr val="accent6">
                <a:lumMod val="50000"/>
              </a:schemeClr>
            </a:solidFill>
          </a:endParaRPr>
        </a:p>
      </dgm:t>
    </dgm:pt>
    <dgm:pt modelId="{BA2D8C05-B00F-4E96-B82F-A79F87A7220B}" type="parTrans" cxnId="{48E4702D-2607-475B-98D3-71922FAD8617}">
      <dgm:prSet/>
      <dgm:spPr/>
      <dgm:t>
        <a:bodyPr/>
        <a:lstStyle/>
        <a:p>
          <a:endParaRPr lang="es-EC" b="1">
            <a:solidFill>
              <a:schemeClr val="accent6">
                <a:lumMod val="50000"/>
              </a:schemeClr>
            </a:solidFill>
          </a:endParaRPr>
        </a:p>
      </dgm:t>
    </dgm:pt>
    <dgm:pt modelId="{D721FEC8-8DA4-4B05-912F-BC42C3EA6948}" type="sibTrans" cxnId="{48E4702D-2607-475B-98D3-71922FAD8617}">
      <dgm:prSet/>
      <dgm:spPr/>
      <dgm:t>
        <a:bodyPr/>
        <a:lstStyle/>
        <a:p>
          <a:endParaRPr lang="es-EC" b="1">
            <a:solidFill>
              <a:schemeClr val="accent6">
                <a:lumMod val="50000"/>
              </a:schemeClr>
            </a:solidFill>
          </a:endParaRPr>
        </a:p>
      </dgm:t>
    </dgm:pt>
    <dgm:pt modelId="{A2A615D8-EC51-438B-B880-6F7CA5741C0B}">
      <dgm:prSet/>
      <dgm:spPr>
        <a:ln>
          <a:solidFill>
            <a:schemeClr val="accent4">
              <a:lumMod val="20000"/>
              <a:lumOff val="80000"/>
            </a:schemeClr>
          </a:solidFill>
        </a:ln>
      </dgm:spPr>
      <dgm:t>
        <a:bodyPr/>
        <a:lstStyle/>
        <a:p>
          <a:r>
            <a:rPr lang="es-EC" b="1">
              <a:solidFill>
                <a:schemeClr val="accent6">
                  <a:lumMod val="50000"/>
                </a:schemeClr>
              </a:solidFill>
            </a:rPr>
            <a:t>TODOS LOS DEMÁS, EL RESTO</a:t>
          </a:r>
          <a:endParaRPr lang="es-EC" b="1" dirty="0">
            <a:solidFill>
              <a:schemeClr val="accent6">
                <a:lumMod val="50000"/>
              </a:schemeClr>
            </a:solidFill>
          </a:endParaRPr>
        </a:p>
      </dgm:t>
    </dgm:pt>
    <dgm:pt modelId="{B4419D5B-A19F-48D9-9B75-5FF9A88D49A5}" type="parTrans" cxnId="{7A5AFF96-F1E1-4DBA-A428-0AF1F58D3D84}">
      <dgm:prSet/>
      <dgm:spPr/>
      <dgm:t>
        <a:bodyPr/>
        <a:lstStyle/>
        <a:p>
          <a:endParaRPr lang="es-EC" b="1">
            <a:solidFill>
              <a:schemeClr val="accent6">
                <a:lumMod val="50000"/>
              </a:schemeClr>
            </a:solidFill>
          </a:endParaRPr>
        </a:p>
      </dgm:t>
    </dgm:pt>
    <dgm:pt modelId="{ABC9EB86-8EC5-4401-8DF1-FFD66CB41698}" type="sibTrans" cxnId="{7A5AFF96-F1E1-4DBA-A428-0AF1F58D3D84}">
      <dgm:prSet/>
      <dgm:spPr/>
      <dgm:t>
        <a:bodyPr/>
        <a:lstStyle/>
        <a:p>
          <a:endParaRPr lang="es-EC" b="1">
            <a:solidFill>
              <a:schemeClr val="accent6">
                <a:lumMod val="50000"/>
              </a:schemeClr>
            </a:solidFill>
          </a:endParaRPr>
        </a:p>
      </dgm:t>
    </dgm:pt>
    <dgm:pt modelId="{B0A6EF12-B90E-49F7-8CFB-29D9B6F0BF9A}">
      <dgm:prSet/>
      <dgm:spPr>
        <a:ln>
          <a:solidFill>
            <a:schemeClr val="accent4">
              <a:lumMod val="20000"/>
              <a:lumOff val="80000"/>
            </a:schemeClr>
          </a:solidFill>
        </a:ln>
      </dgm:spPr>
      <dgm:t>
        <a:bodyPr/>
        <a:lstStyle/>
        <a:p>
          <a:r>
            <a:rPr lang="es-EC" b="1">
              <a:solidFill>
                <a:schemeClr val="accent6">
                  <a:lumMod val="50000"/>
                </a:schemeClr>
              </a:solidFill>
            </a:rPr>
            <a:t>R-ALRTI Art. 14 a 23</a:t>
          </a:r>
          <a:endParaRPr lang="es-ES" b="1" dirty="0">
            <a:solidFill>
              <a:schemeClr val="accent6">
                <a:lumMod val="50000"/>
              </a:schemeClr>
            </a:solidFill>
          </a:endParaRPr>
        </a:p>
      </dgm:t>
    </dgm:pt>
    <dgm:pt modelId="{C5330975-A96C-4AC6-80C1-CFA1877D3A7C}" type="parTrans" cxnId="{602D6B26-6D41-4532-AC9B-9D03E844BE5F}">
      <dgm:prSet/>
      <dgm:spPr/>
      <dgm:t>
        <a:bodyPr/>
        <a:lstStyle/>
        <a:p>
          <a:endParaRPr lang="es-EC" b="1">
            <a:solidFill>
              <a:schemeClr val="accent6">
                <a:lumMod val="50000"/>
              </a:schemeClr>
            </a:solidFill>
          </a:endParaRPr>
        </a:p>
      </dgm:t>
    </dgm:pt>
    <dgm:pt modelId="{3114D36C-3EA4-42D5-8463-4022DA06F41A}" type="sibTrans" cxnId="{602D6B26-6D41-4532-AC9B-9D03E844BE5F}">
      <dgm:prSet/>
      <dgm:spPr/>
      <dgm:t>
        <a:bodyPr/>
        <a:lstStyle/>
        <a:p>
          <a:endParaRPr lang="es-EC" b="1">
            <a:solidFill>
              <a:schemeClr val="accent6">
                <a:lumMod val="50000"/>
              </a:schemeClr>
            </a:solidFill>
          </a:endParaRPr>
        </a:p>
      </dgm:t>
    </dgm:pt>
    <dgm:pt modelId="{6822C523-E95D-4CAF-B4FA-7B4DA1726BD6}">
      <dgm:prSet/>
      <dgm:spPr>
        <a:ln>
          <a:solidFill>
            <a:schemeClr val="accent4">
              <a:lumMod val="20000"/>
              <a:lumOff val="80000"/>
            </a:schemeClr>
          </a:solidFill>
        </a:ln>
      </dgm:spPr>
      <dgm:t>
        <a:bodyPr/>
        <a:lstStyle/>
        <a:p>
          <a:r>
            <a:rPr lang="es-EC" b="1">
              <a:solidFill>
                <a:schemeClr val="accent6">
                  <a:lumMod val="50000"/>
                </a:schemeClr>
              </a:solidFill>
            </a:rPr>
            <a:t>LRTI Art. 9; 9.1 a 9.7</a:t>
          </a:r>
          <a:endParaRPr lang="es-ES" b="1" dirty="0">
            <a:solidFill>
              <a:schemeClr val="accent6">
                <a:lumMod val="50000"/>
              </a:schemeClr>
            </a:solidFill>
          </a:endParaRPr>
        </a:p>
      </dgm:t>
    </dgm:pt>
    <dgm:pt modelId="{E4795940-32AE-4937-9762-B46685D94062}" type="parTrans" cxnId="{55EE7897-B51A-42A3-8DF7-3631B7F14929}">
      <dgm:prSet/>
      <dgm:spPr/>
      <dgm:t>
        <a:bodyPr/>
        <a:lstStyle/>
        <a:p>
          <a:endParaRPr lang="es-EC" b="1">
            <a:solidFill>
              <a:schemeClr val="accent6">
                <a:lumMod val="50000"/>
              </a:schemeClr>
            </a:solidFill>
          </a:endParaRPr>
        </a:p>
      </dgm:t>
    </dgm:pt>
    <dgm:pt modelId="{8E75A740-B888-4095-AB54-19054F81EE01}" type="sibTrans" cxnId="{55EE7897-B51A-42A3-8DF7-3631B7F14929}">
      <dgm:prSet/>
      <dgm:spPr/>
      <dgm:t>
        <a:bodyPr/>
        <a:lstStyle/>
        <a:p>
          <a:endParaRPr lang="es-EC" b="1">
            <a:solidFill>
              <a:schemeClr val="accent6">
                <a:lumMod val="50000"/>
              </a:schemeClr>
            </a:solidFill>
          </a:endParaRPr>
        </a:p>
      </dgm:t>
    </dgm:pt>
    <dgm:pt modelId="{292AED5A-BAD5-4010-93EB-7B2BDD399559}">
      <dgm:prSet/>
      <dgm:spPr>
        <a:ln>
          <a:solidFill>
            <a:schemeClr val="accent4">
              <a:lumMod val="20000"/>
              <a:lumOff val="80000"/>
            </a:schemeClr>
          </a:solidFill>
        </a:ln>
      </dgm:spPr>
      <dgm:t>
        <a:bodyPr/>
        <a:lstStyle/>
        <a:p>
          <a:r>
            <a:rPr lang="es-EC" b="1">
              <a:solidFill>
                <a:schemeClr val="accent6">
                  <a:lumMod val="50000"/>
                </a:schemeClr>
              </a:solidFill>
            </a:rPr>
            <a:t>LRTI Art. 8</a:t>
          </a:r>
          <a:endParaRPr lang="es-EC" b="1" dirty="0">
            <a:solidFill>
              <a:schemeClr val="accent6">
                <a:lumMod val="50000"/>
              </a:schemeClr>
            </a:solidFill>
          </a:endParaRPr>
        </a:p>
      </dgm:t>
    </dgm:pt>
    <dgm:pt modelId="{1A590529-2DD9-4463-AF21-76B749C58A2A}" type="parTrans" cxnId="{64235048-26A2-429B-A8B2-49CD84CF90F1}">
      <dgm:prSet/>
      <dgm:spPr/>
      <dgm:t>
        <a:bodyPr/>
        <a:lstStyle/>
        <a:p>
          <a:endParaRPr lang="es-EC" b="1">
            <a:solidFill>
              <a:schemeClr val="accent6">
                <a:lumMod val="50000"/>
              </a:schemeClr>
            </a:solidFill>
          </a:endParaRPr>
        </a:p>
      </dgm:t>
    </dgm:pt>
    <dgm:pt modelId="{B4613333-01B3-4252-B417-65973103D562}" type="sibTrans" cxnId="{64235048-26A2-429B-A8B2-49CD84CF90F1}">
      <dgm:prSet/>
      <dgm:spPr/>
      <dgm:t>
        <a:bodyPr/>
        <a:lstStyle/>
        <a:p>
          <a:endParaRPr lang="es-EC" b="1">
            <a:solidFill>
              <a:schemeClr val="accent6">
                <a:lumMod val="50000"/>
              </a:schemeClr>
            </a:solidFill>
          </a:endParaRPr>
        </a:p>
      </dgm:t>
    </dgm:pt>
    <dgm:pt modelId="{B2F1C143-1BB1-4C79-AF6E-9E5A6243CADB}" type="pres">
      <dgm:prSet presAssocID="{F94BAFD0-B586-4E92-929B-FEC14211E941}" presName="hierChild1" presStyleCnt="0">
        <dgm:presLayoutVars>
          <dgm:orgChart val="1"/>
          <dgm:chPref val="1"/>
          <dgm:dir/>
          <dgm:animOne val="branch"/>
          <dgm:animLvl val="lvl"/>
          <dgm:resizeHandles/>
        </dgm:presLayoutVars>
      </dgm:prSet>
      <dgm:spPr/>
    </dgm:pt>
    <dgm:pt modelId="{965DC338-9FD8-4D50-88EC-C1A4806D0449}" type="pres">
      <dgm:prSet presAssocID="{AB4510E1-EDD2-45EB-8CE2-D814F156B55A}" presName="hierRoot1" presStyleCnt="0">
        <dgm:presLayoutVars>
          <dgm:hierBranch val="init"/>
        </dgm:presLayoutVars>
      </dgm:prSet>
      <dgm:spPr/>
    </dgm:pt>
    <dgm:pt modelId="{583A425F-6760-4C95-9021-D1DEDF877A04}" type="pres">
      <dgm:prSet presAssocID="{AB4510E1-EDD2-45EB-8CE2-D814F156B55A}" presName="rootComposite1" presStyleCnt="0"/>
      <dgm:spPr/>
    </dgm:pt>
    <dgm:pt modelId="{4EB1B223-9DBC-465C-B121-369F0A810E32}" type="pres">
      <dgm:prSet presAssocID="{AB4510E1-EDD2-45EB-8CE2-D814F156B55A}" presName="rootText1" presStyleLbl="node0" presStyleIdx="0" presStyleCnt="1">
        <dgm:presLayoutVars>
          <dgm:chPref val="3"/>
        </dgm:presLayoutVars>
      </dgm:prSet>
      <dgm:spPr/>
    </dgm:pt>
    <dgm:pt modelId="{F74D6569-D59E-40C9-99C3-276D5B7F4589}" type="pres">
      <dgm:prSet presAssocID="{AB4510E1-EDD2-45EB-8CE2-D814F156B55A}" presName="rootConnector1" presStyleLbl="node1" presStyleIdx="0" presStyleCnt="0"/>
      <dgm:spPr/>
    </dgm:pt>
    <dgm:pt modelId="{6F68EAC9-AE76-48E3-9B03-CF44B0A9419A}" type="pres">
      <dgm:prSet presAssocID="{AB4510E1-EDD2-45EB-8CE2-D814F156B55A}" presName="hierChild2" presStyleCnt="0"/>
      <dgm:spPr/>
    </dgm:pt>
    <dgm:pt modelId="{B0AFF076-FBD8-46EA-8917-982916729FC0}" type="pres">
      <dgm:prSet presAssocID="{51DE44E6-9664-4190-9F4A-0F1FA9CE9856}" presName="Name64" presStyleLbl="parChTrans1D2" presStyleIdx="0" presStyleCnt="2"/>
      <dgm:spPr/>
    </dgm:pt>
    <dgm:pt modelId="{F743F839-8976-44EC-A443-FC1ED1E55C67}" type="pres">
      <dgm:prSet presAssocID="{EAE03E0A-6BD1-4174-93DD-715A397F47FD}" presName="hierRoot2" presStyleCnt="0">
        <dgm:presLayoutVars>
          <dgm:hierBranch val="init"/>
        </dgm:presLayoutVars>
      </dgm:prSet>
      <dgm:spPr/>
    </dgm:pt>
    <dgm:pt modelId="{5014C131-176C-4B5A-A89B-56382627F69B}" type="pres">
      <dgm:prSet presAssocID="{EAE03E0A-6BD1-4174-93DD-715A397F47FD}" presName="rootComposite" presStyleCnt="0"/>
      <dgm:spPr/>
    </dgm:pt>
    <dgm:pt modelId="{AEC092E8-D9A5-4208-BA65-3B34BE56661E}" type="pres">
      <dgm:prSet presAssocID="{EAE03E0A-6BD1-4174-93DD-715A397F47FD}" presName="rootText" presStyleLbl="node2" presStyleIdx="0" presStyleCnt="2">
        <dgm:presLayoutVars>
          <dgm:chPref val="3"/>
        </dgm:presLayoutVars>
      </dgm:prSet>
      <dgm:spPr/>
    </dgm:pt>
    <dgm:pt modelId="{C070EFA3-51D5-4A45-B5BC-8F9D11D8F8E0}" type="pres">
      <dgm:prSet presAssocID="{EAE03E0A-6BD1-4174-93DD-715A397F47FD}" presName="rootConnector" presStyleLbl="node2" presStyleIdx="0" presStyleCnt="2"/>
      <dgm:spPr/>
    </dgm:pt>
    <dgm:pt modelId="{9D06FC31-48B6-4286-B00B-D9B85FF09D75}" type="pres">
      <dgm:prSet presAssocID="{EAE03E0A-6BD1-4174-93DD-715A397F47FD}" presName="hierChild4" presStyleCnt="0"/>
      <dgm:spPr/>
    </dgm:pt>
    <dgm:pt modelId="{E26F5AEF-2838-4FC6-84AB-30A53EF10CAF}" type="pres">
      <dgm:prSet presAssocID="{BA2D8C05-B00F-4E96-B82F-A79F87A7220B}" presName="Name64" presStyleLbl="parChTrans1D3" presStyleIdx="0" presStyleCnt="2"/>
      <dgm:spPr/>
    </dgm:pt>
    <dgm:pt modelId="{6EF77F1A-1FA5-497A-AFD1-217588D89514}" type="pres">
      <dgm:prSet presAssocID="{CBB62702-D932-4766-A542-C60460AD43A0}" presName="hierRoot2" presStyleCnt="0">
        <dgm:presLayoutVars>
          <dgm:hierBranch val="init"/>
        </dgm:presLayoutVars>
      </dgm:prSet>
      <dgm:spPr/>
    </dgm:pt>
    <dgm:pt modelId="{84F92813-2462-4F31-88AB-D29AC634D77E}" type="pres">
      <dgm:prSet presAssocID="{CBB62702-D932-4766-A542-C60460AD43A0}" presName="rootComposite" presStyleCnt="0"/>
      <dgm:spPr/>
    </dgm:pt>
    <dgm:pt modelId="{D857A6D2-1B76-4963-9EA0-E55D258CF50C}" type="pres">
      <dgm:prSet presAssocID="{CBB62702-D932-4766-A542-C60460AD43A0}" presName="rootText" presStyleLbl="node3" presStyleIdx="0" presStyleCnt="2">
        <dgm:presLayoutVars>
          <dgm:chPref val="3"/>
        </dgm:presLayoutVars>
      </dgm:prSet>
      <dgm:spPr/>
    </dgm:pt>
    <dgm:pt modelId="{739A6C9A-55A4-4783-BB74-85EE25BECFF3}" type="pres">
      <dgm:prSet presAssocID="{CBB62702-D932-4766-A542-C60460AD43A0}" presName="rootConnector" presStyleLbl="node3" presStyleIdx="0" presStyleCnt="2"/>
      <dgm:spPr/>
    </dgm:pt>
    <dgm:pt modelId="{B8A593EE-B4E5-4659-8B77-8A8C70294E06}" type="pres">
      <dgm:prSet presAssocID="{CBB62702-D932-4766-A542-C60460AD43A0}" presName="hierChild4" presStyleCnt="0"/>
      <dgm:spPr/>
    </dgm:pt>
    <dgm:pt modelId="{C78CF192-6211-4F87-A76F-DC8072B299B1}" type="pres">
      <dgm:prSet presAssocID="{E4795940-32AE-4937-9762-B46685D94062}" presName="Name64" presStyleLbl="parChTrans1D4" presStyleIdx="0" presStyleCnt="3"/>
      <dgm:spPr/>
    </dgm:pt>
    <dgm:pt modelId="{20AE94A9-0BBC-4121-8887-674245D33D39}" type="pres">
      <dgm:prSet presAssocID="{6822C523-E95D-4CAF-B4FA-7B4DA1726BD6}" presName="hierRoot2" presStyleCnt="0">
        <dgm:presLayoutVars>
          <dgm:hierBranch val="init"/>
        </dgm:presLayoutVars>
      </dgm:prSet>
      <dgm:spPr/>
    </dgm:pt>
    <dgm:pt modelId="{2D1ECDD2-AD98-4A21-B16E-A9687F9DF086}" type="pres">
      <dgm:prSet presAssocID="{6822C523-E95D-4CAF-B4FA-7B4DA1726BD6}" presName="rootComposite" presStyleCnt="0"/>
      <dgm:spPr/>
    </dgm:pt>
    <dgm:pt modelId="{D2DE3C4A-41B0-46CC-9AB7-EAB5FC7DC6D4}" type="pres">
      <dgm:prSet presAssocID="{6822C523-E95D-4CAF-B4FA-7B4DA1726BD6}" presName="rootText" presStyleLbl="node4" presStyleIdx="0" presStyleCnt="3" custScaleX="137198">
        <dgm:presLayoutVars>
          <dgm:chPref val="3"/>
        </dgm:presLayoutVars>
      </dgm:prSet>
      <dgm:spPr/>
    </dgm:pt>
    <dgm:pt modelId="{9E781ECC-914F-454F-A257-3A545FEB281B}" type="pres">
      <dgm:prSet presAssocID="{6822C523-E95D-4CAF-B4FA-7B4DA1726BD6}" presName="rootConnector" presStyleLbl="node4" presStyleIdx="0" presStyleCnt="3"/>
      <dgm:spPr/>
    </dgm:pt>
    <dgm:pt modelId="{9856BC57-99DE-44F1-9D80-D03686D953DB}" type="pres">
      <dgm:prSet presAssocID="{6822C523-E95D-4CAF-B4FA-7B4DA1726BD6}" presName="hierChild4" presStyleCnt="0"/>
      <dgm:spPr/>
    </dgm:pt>
    <dgm:pt modelId="{4BE8D97E-4667-4312-9C0D-83FAC8FA1CFE}" type="pres">
      <dgm:prSet presAssocID="{6822C523-E95D-4CAF-B4FA-7B4DA1726BD6}" presName="hierChild5" presStyleCnt="0"/>
      <dgm:spPr/>
    </dgm:pt>
    <dgm:pt modelId="{CA3FD8F0-6429-4EDE-9117-784B43AB97C6}" type="pres">
      <dgm:prSet presAssocID="{C5330975-A96C-4AC6-80C1-CFA1877D3A7C}" presName="Name64" presStyleLbl="parChTrans1D4" presStyleIdx="1" presStyleCnt="3"/>
      <dgm:spPr/>
    </dgm:pt>
    <dgm:pt modelId="{C1224440-44F0-4070-890E-783DD22D64E9}" type="pres">
      <dgm:prSet presAssocID="{B0A6EF12-B90E-49F7-8CFB-29D9B6F0BF9A}" presName="hierRoot2" presStyleCnt="0">
        <dgm:presLayoutVars>
          <dgm:hierBranch val="init"/>
        </dgm:presLayoutVars>
      </dgm:prSet>
      <dgm:spPr/>
    </dgm:pt>
    <dgm:pt modelId="{0858F25E-B7D1-4BF4-A2ED-14C58614153E}" type="pres">
      <dgm:prSet presAssocID="{B0A6EF12-B90E-49F7-8CFB-29D9B6F0BF9A}" presName="rootComposite" presStyleCnt="0"/>
      <dgm:spPr/>
    </dgm:pt>
    <dgm:pt modelId="{C28AED2B-1DDA-4D2C-A3FB-BB1397234BBE}" type="pres">
      <dgm:prSet presAssocID="{B0A6EF12-B90E-49F7-8CFB-29D9B6F0BF9A}" presName="rootText" presStyleLbl="node4" presStyleIdx="1" presStyleCnt="3" custScaleX="137198">
        <dgm:presLayoutVars>
          <dgm:chPref val="3"/>
        </dgm:presLayoutVars>
      </dgm:prSet>
      <dgm:spPr/>
    </dgm:pt>
    <dgm:pt modelId="{00980CD0-F142-4E82-8809-7ED479832FB2}" type="pres">
      <dgm:prSet presAssocID="{B0A6EF12-B90E-49F7-8CFB-29D9B6F0BF9A}" presName="rootConnector" presStyleLbl="node4" presStyleIdx="1" presStyleCnt="3"/>
      <dgm:spPr/>
    </dgm:pt>
    <dgm:pt modelId="{95B7BBD2-04A2-446C-A21D-CDF22F04DC03}" type="pres">
      <dgm:prSet presAssocID="{B0A6EF12-B90E-49F7-8CFB-29D9B6F0BF9A}" presName="hierChild4" presStyleCnt="0"/>
      <dgm:spPr/>
    </dgm:pt>
    <dgm:pt modelId="{73E09FC1-6F8A-4D99-987C-0987CD4BCB11}" type="pres">
      <dgm:prSet presAssocID="{B0A6EF12-B90E-49F7-8CFB-29D9B6F0BF9A}" presName="hierChild5" presStyleCnt="0"/>
      <dgm:spPr/>
    </dgm:pt>
    <dgm:pt modelId="{76D296E6-DC47-4487-97E9-34E22F53513E}" type="pres">
      <dgm:prSet presAssocID="{CBB62702-D932-4766-A542-C60460AD43A0}" presName="hierChild5" presStyleCnt="0"/>
      <dgm:spPr/>
    </dgm:pt>
    <dgm:pt modelId="{FBDF582D-25D0-47B2-AD68-4E2A0F681FE6}" type="pres">
      <dgm:prSet presAssocID="{EAE03E0A-6BD1-4174-93DD-715A397F47FD}" presName="hierChild5" presStyleCnt="0"/>
      <dgm:spPr/>
    </dgm:pt>
    <dgm:pt modelId="{A733941F-D032-4466-BB2E-6BB249FDB0B4}" type="pres">
      <dgm:prSet presAssocID="{D8E8DEBF-4BE9-4833-A251-830C4E2FF717}" presName="Name64" presStyleLbl="parChTrans1D2" presStyleIdx="1" presStyleCnt="2"/>
      <dgm:spPr/>
    </dgm:pt>
    <dgm:pt modelId="{D7166B5B-0A5E-4C9C-80EA-93CB26CA4E5F}" type="pres">
      <dgm:prSet presAssocID="{22136989-5992-47C6-9107-B6C630F84975}" presName="hierRoot2" presStyleCnt="0">
        <dgm:presLayoutVars>
          <dgm:hierBranch val="init"/>
        </dgm:presLayoutVars>
      </dgm:prSet>
      <dgm:spPr/>
    </dgm:pt>
    <dgm:pt modelId="{3A4F3E49-6623-4886-A3F5-361726ACF20E}" type="pres">
      <dgm:prSet presAssocID="{22136989-5992-47C6-9107-B6C630F84975}" presName="rootComposite" presStyleCnt="0"/>
      <dgm:spPr/>
    </dgm:pt>
    <dgm:pt modelId="{8CA13F76-3360-490F-8CA7-03784F5BB991}" type="pres">
      <dgm:prSet presAssocID="{22136989-5992-47C6-9107-B6C630F84975}" presName="rootText" presStyleLbl="node2" presStyleIdx="1" presStyleCnt="2">
        <dgm:presLayoutVars>
          <dgm:chPref val="3"/>
        </dgm:presLayoutVars>
      </dgm:prSet>
      <dgm:spPr/>
    </dgm:pt>
    <dgm:pt modelId="{E6D4E324-7549-44DB-90A6-BEAF4D032470}" type="pres">
      <dgm:prSet presAssocID="{22136989-5992-47C6-9107-B6C630F84975}" presName="rootConnector" presStyleLbl="node2" presStyleIdx="1" presStyleCnt="2"/>
      <dgm:spPr/>
    </dgm:pt>
    <dgm:pt modelId="{030ADC05-8CB6-467C-B979-309F92662FDE}" type="pres">
      <dgm:prSet presAssocID="{22136989-5992-47C6-9107-B6C630F84975}" presName="hierChild4" presStyleCnt="0"/>
      <dgm:spPr/>
    </dgm:pt>
    <dgm:pt modelId="{6E7A1784-8298-44CE-A89A-EC7CF665C03C}" type="pres">
      <dgm:prSet presAssocID="{B4419D5B-A19F-48D9-9B75-5FF9A88D49A5}" presName="Name64" presStyleLbl="parChTrans1D3" presStyleIdx="1" presStyleCnt="2"/>
      <dgm:spPr/>
    </dgm:pt>
    <dgm:pt modelId="{93C55743-6597-451E-88B4-3B875F29281C}" type="pres">
      <dgm:prSet presAssocID="{A2A615D8-EC51-438B-B880-6F7CA5741C0B}" presName="hierRoot2" presStyleCnt="0">
        <dgm:presLayoutVars>
          <dgm:hierBranch val="init"/>
        </dgm:presLayoutVars>
      </dgm:prSet>
      <dgm:spPr/>
    </dgm:pt>
    <dgm:pt modelId="{0C232C97-0E41-44CB-8178-4FD620957EFC}" type="pres">
      <dgm:prSet presAssocID="{A2A615D8-EC51-438B-B880-6F7CA5741C0B}" presName="rootComposite" presStyleCnt="0"/>
      <dgm:spPr/>
    </dgm:pt>
    <dgm:pt modelId="{ED8067B2-D926-49A6-A2FF-92BE39100E12}" type="pres">
      <dgm:prSet presAssocID="{A2A615D8-EC51-438B-B880-6F7CA5741C0B}" presName="rootText" presStyleLbl="node3" presStyleIdx="1" presStyleCnt="2">
        <dgm:presLayoutVars>
          <dgm:chPref val="3"/>
        </dgm:presLayoutVars>
      </dgm:prSet>
      <dgm:spPr/>
    </dgm:pt>
    <dgm:pt modelId="{683D66B3-D223-4145-90E4-9C27CC08F4D6}" type="pres">
      <dgm:prSet presAssocID="{A2A615D8-EC51-438B-B880-6F7CA5741C0B}" presName="rootConnector" presStyleLbl="node3" presStyleIdx="1" presStyleCnt="2"/>
      <dgm:spPr/>
    </dgm:pt>
    <dgm:pt modelId="{3E88FD21-F006-4F2B-821F-A983B12A58F0}" type="pres">
      <dgm:prSet presAssocID="{A2A615D8-EC51-438B-B880-6F7CA5741C0B}" presName="hierChild4" presStyleCnt="0"/>
      <dgm:spPr/>
    </dgm:pt>
    <dgm:pt modelId="{5A716965-A96E-4EA4-AE92-FB3C601DB021}" type="pres">
      <dgm:prSet presAssocID="{1A590529-2DD9-4463-AF21-76B749C58A2A}" presName="Name64" presStyleLbl="parChTrans1D4" presStyleIdx="2" presStyleCnt="3"/>
      <dgm:spPr/>
    </dgm:pt>
    <dgm:pt modelId="{B02A3219-D9D5-4912-8B15-BC0B63738C53}" type="pres">
      <dgm:prSet presAssocID="{292AED5A-BAD5-4010-93EB-7B2BDD399559}" presName="hierRoot2" presStyleCnt="0">
        <dgm:presLayoutVars>
          <dgm:hierBranch val="init"/>
        </dgm:presLayoutVars>
      </dgm:prSet>
      <dgm:spPr/>
    </dgm:pt>
    <dgm:pt modelId="{E2E96654-26E6-43FF-A97B-C764D1931E11}" type="pres">
      <dgm:prSet presAssocID="{292AED5A-BAD5-4010-93EB-7B2BDD399559}" presName="rootComposite" presStyleCnt="0"/>
      <dgm:spPr/>
    </dgm:pt>
    <dgm:pt modelId="{6FBE2851-0290-4383-BD62-96C287165277}" type="pres">
      <dgm:prSet presAssocID="{292AED5A-BAD5-4010-93EB-7B2BDD399559}" presName="rootText" presStyleLbl="node4" presStyleIdx="2" presStyleCnt="3" custScaleX="137198">
        <dgm:presLayoutVars>
          <dgm:chPref val="3"/>
        </dgm:presLayoutVars>
      </dgm:prSet>
      <dgm:spPr/>
    </dgm:pt>
    <dgm:pt modelId="{48B4B4F7-6F01-4EF3-ABB7-C009E48F01A7}" type="pres">
      <dgm:prSet presAssocID="{292AED5A-BAD5-4010-93EB-7B2BDD399559}" presName="rootConnector" presStyleLbl="node4" presStyleIdx="2" presStyleCnt="3"/>
      <dgm:spPr/>
    </dgm:pt>
    <dgm:pt modelId="{C3A7EF0B-487A-4F81-90EC-A5C214A3F1AA}" type="pres">
      <dgm:prSet presAssocID="{292AED5A-BAD5-4010-93EB-7B2BDD399559}" presName="hierChild4" presStyleCnt="0"/>
      <dgm:spPr/>
    </dgm:pt>
    <dgm:pt modelId="{FA87E1AC-0172-42FC-A39F-43A637A2D4E3}" type="pres">
      <dgm:prSet presAssocID="{292AED5A-BAD5-4010-93EB-7B2BDD399559}" presName="hierChild5" presStyleCnt="0"/>
      <dgm:spPr/>
    </dgm:pt>
    <dgm:pt modelId="{344907E9-D019-4EE2-BA8A-543373EC6652}" type="pres">
      <dgm:prSet presAssocID="{A2A615D8-EC51-438B-B880-6F7CA5741C0B}" presName="hierChild5" presStyleCnt="0"/>
      <dgm:spPr/>
    </dgm:pt>
    <dgm:pt modelId="{C6D9FB39-8F32-41C1-9B3A-76B2F363CDC0}" type="pres">
      <dgm:prSet presAssocID="{22136989-5992-47C6-9107-B6C630F84975}" presName="hierChild5" presStyleCnt="0"/>
      <dgm:spPr/>
    </dgm:pt>
    <dgm:pt modelId="{0AE3273F-5A2D-4E61-8462-A5677EE84515}" type="pres">
      <dgm:prSet presAssocID="{AB4510E1-EDD2-45EB-8CE2-D814F156B55A}" presName="hierChild3" presStyleCnt="0"/>
      <dgm:spPr/>
    </dgm:pt>
  </dgm:ptLst>
  <dgm:cxnLst>
    <dgm:cxn modelId="{20A97904-4149-4E26-805B-29EFEAD42B59}" type="presOf" srcId="{6822C523-E95D-4CAF-B4FA-7B4DA1726BD6}" destId="{9E781ECC-914F-454F-A257-3A545FEB281B}" srcOrd="1" destOrd="0" presId="urn:microsoft.com/office/officeart/2009/3/layout/HorizontalOrganizationChart"/>
    <dgm:cxn modelId="{3741A10D-B4EE-47DE-A40A-B6BB498D8833}" type="presOf" srcId="{F94BAFD0-B586-4E92-929B-FEC14211E941}" destId="{B2F1C143-1BB1-4C79-AF6E-9E5A6243CADB}" srcOrd="0" destOrd="0" presId="urn:microsoft.com/office/officeart/2009/3/layout/HorizontalOrganizationChart"/>
    <dgm:cxn modelId="{E988580E-3B6D-4872-A9C3-C57365324C53}" type="presOf" srcId="{22136989-5992-47C6-9107-B6C630F84975}" destId="{8CA13F76-3360-490F-8CA7-03784F5BB991}" srcOrd="0" destOrd="0" presId="urn:microsoft.com/office/officeart/2009/3/layout/HorizontalOrganizationChart"/>
    <dgm:cxn modelId="{511D3E19-BA67-47C6-8F33-3B6CA224E1FF}" type="presOf" srcId="{BA2D8C05-B00F-4E96-B82F-A79F87A7220B}" destId="{E26F5AEF-2838-4FC6-84AB-30A53EF10CAF}" srcOrd="0" destOrd="0" presId="urn:microsoft.com/office/officeart/2009/3/layout/HorizontalOrganizationChart"/>
    <dgm:cxn modelId="{602D6B26-6D41-4532-AC9B-9D03E844BE5F}" srcId="{CBB62702-D932-4766-A542-C60460AD43A0}" destId="{B0A6EF12-B90E-49F7-8CFB-29D9B6F0BF9A}" srcOrd="1" destOrd="0" parTransId="{C5330975-A96C-4AC6-80C1-CFA1877D3A7C}" sibTransId="{3114D36C-3EA4-42D5-8463-4022DA06F41A}"/>
    <dgm:cxn modelId="{48E4702D-2607-475B-98D3-71922FAD8617}" srcId="{EAE03E0A-6BD1-4174-93DD-715A397F47FD}" destId="{CBB62702-D932-4766-A542-C60460AD43A0}" srcOrd="0" destOrd="0" parTransId="{BA2D8C05-B00F-4E96-B82F-A79F87A7220B}" sibTransId="{D721FEC8-8DA4-4B05-912F-BC42C3EA6948}"/>
    <dgm:cxn modelId="{D8979430-9217-4224-921D-61E088B9C6BF}" type="presOf" srcId="{1A590529-2DD9-4463-AF21-76B749C58A2A}" destId="{5A716965-A96E-4EA4-AE92-FB3C601DB021}" srcOrd="0" destOrd="0" presId="urn:microsoft.com/office/officeart/2009/3/layout/HorizontalOrganizationChart"/>
    <dgm:cxn modelId="{278C2335-4347-45DF-8321-A79A46846231}" type="presOf" srcId="{292AED5A-BAD5-4010-93EB-7B2BDD399559}" destId="{48B4B4F7-6F01-4EF3-ABB7-C009E48F01A7}" srcOrd="1" destOrd="0" presId="urn:microsoft.com/office/officeart/2009/3/layout/HorizontalOrganizationChart"/>
    <dgm:cxn modelId="{D1E86E39-F738-43FF-B043-0C31A9E68210}" type="presOf" srcId="{B0A6EF12-B90E-49F7-8CFB-29D9B6F0BF9A}" destId="{00980CD0-F142-4E82-8809-7ED479832FB2}" srcOrd="1" destOrd="0" presId="urn:microsoft.com/office/officeart/2009/3/layout/HorizontalOrganizationChart"/>
    <dgm:cxn modelId="{E2A37A5B-B521-44BD-92AB-28C1F05D5473}" type="presOf" srcId="{B0A6EF12-B90E-49F7-8CFB-29D9B6F0BF9A}" destId="{C28AED2B-1DDA-4D2C-A3FB-BB1397234BBE}" srcOrd="0" destOrd="0" presId="urn:microsoft.com/office/officeart/2009/3/layout/HorizontalOrganizationChart"/>
    <dgm:cxn modelId="{884D775C-525F-4D67-B559-2BEF16C0E869}" srcId="{F94BAFD0-B586-4E92-929B-FEC14211E941}" destId="{AB4510E1-EDD2-45EB-8CE2-D814F156B55A}" srcOrd="0" destOrd="0" parTransId="{97EB1787-FD8F-4BE7-A633-6CC64A2D93CD}" sibTransId="{8C3F76C2-C0B7-42FF-89C1-6E16A7E51D20}"/>
    <dgm:cxn modelId="{4D6CDF42-8FB3-4946-A66D-BCB485361428}" type="presOf" srcId="{EAE03E0A-6BD1-4174-93DD-715A397F47FD}" destId="{AEC092E8-D9A5-4208-BA65-3B34BE56661E}" srcOrd="0" destOrd="0" presId="urn:microsoft.com/office/officeart/2009/3/layout/HorizontalOrganizationChart"/>
    <dgm:cxn modelId="{2BB18047-5D54-4E72-AEC4-5426DA100657}" type="presOf" srcId="{AB4510E1-EDD2-45EB-8CE2-D814F156B55A}" destId="{F74D6569-D59E-40C9-99C3-276D5B7F4589}" srcOrd="1" destOrd="0" presId="urn:microsoft.com/office/officeart/2009/3/layout/HorizontalOrganizationChart"/>
    <dgm:cxn modelId="{153B8547-7911-44AD-BABE-ADB9C5332DDA}" type="presOf" srcId="{AB4510E1-EDD2-45EB-8CE2-D814F156B55A}" destId="{4EB1B223-9DBC-465C-B121-369F0A810E32}" srcOrd="0" destOrd="0" presId="urn:microsoft.com/office/officeart/2009/3/layout/HorizontalOrganizationChart"/>
    <dgm:cxn modelId="{64235048-26A2-429B-A8B2-49CD84CF90F1}" srcId="{A2A615D8-EC51-438B-B880-6F7CA5741C0B}" destId="{292AED5A-BAD5-4010-93EB-7B2BDD399559}" srcOrd="0" destOrd="0" parTransId="{1A590529-2DD9-4463-AF21-76B749C58A2A}" sibTransId="{B4613333-01B3-4252-B417-65973103D562}"/>
    <dgm:cxn modelId="{2D855073-4059-469F-A9BE-BB0C8867A58C}" type="presOf" srcId="{22136989-5992-47C6-9107-B6C630F84975}" destId="{E6D4E324-7549-44DB-90A6-BEAF4D032470}" srcOrd="1" destOrd="0" presId="urn:microsoft.com/office/officeart/2009/3/layout/HorizontalOrganizationChart"/>
    <dgm:cxn modelId="{8A2BE175-30DB-47D1-8979-93750D58833F}" type="presOf" srcId="{6822C523-E95D-4CAF-B4FA-7B4DA1726BD6}" destId="{D2DE3C4A-41B0-46CC-9AB7-EAB5FC7DC6D4}" srcOrd="0" destOrd="0" presId="urn:microsoft.com/office/officeart/2009/3/layout/HorizontalOrganizationChart"/>
    <dgm:cxn modelId="{E6E75559-EB8D-4162-B56E-C371D948A58B}" type="presOf" srcId="{A2A615D8-EC51-438B-B880-6F7CA5741C0B}" destId="{ED8067B2-D926-49A6-A2FF-92BE39100E12}" srcOrd="0" destOrd="0" presId="urn:microsoft.com/office/officeart/2009/3/layout/HorizontalOrganizationChart"/>
    <dgm:cxn modelId="{EA20967C-88AB-49B4-A436-069717CDD166}" type="presOf" srcId="{CBB62702-D932-4766-A542-C60460AD43A0}" destId="{D857A6D2-1B76-4963-9EA0-E55D258CF50C}" srcOrd="0" destOrd="0" presId="urn:microsoft.com/office/officeart/2009/3/layout/HorizontalOrganizationChart"/>
    <dgm:cxn modelId="{ADBACF84-794B-4FE4-A68F-DF72B2F2F6DE}" type="presOf" srcId="{CBB62702-D932-4766-A542-C60460AD43A0}" destId="{739A6C9A-55A4-4783-BB74-85EE25BECFF3}" srcOrd="1" destOrd="0" presId="urn:microsoft.com/office/officeart/2009/3/layout/HorizontalOrganizationChart"/>
    <dgm:cxn modelId="{8033ED89-767D-4172-B4F9-39AB2AC58801}" type="presOf" srcId="{A2A615D8-EC51-438B-B880-6F7CA5741C0B}" destId="{683D66B3-D223-4145-90E4-9C27CC08F4D6}" srcOrd="1" destOrd="0" presId="urn:microsoft.com/office/officeart/2009/3/layout/HorizontalOrganizationChart"/>
    <dgm:cxn modelId="{7A5AFF96-F1E1-4DBA-A428-0AF1F58D3D84}" srcId="{22136989-5992-47C6-9107-B6C630F84975}" destId="{A2A615D8-EC51-438B-B880-6F7CA5741C0B}" srcOrd="0" destOrd="0" parTransId="{B4419D5B-A19F-48D9-9B75-5FF9A88D49A5}" sibTransId="{ABC9EB86-8EC5-4401-8DF1-FFD66CB41698}"/>
    <dgm:cxn modelId="{55EE7897-B51A-42A3-8DF7-3631B7F14929}" srcId="{CBB62702-D932-4766-A542-C60460AD43A0}" destId="{6822C523-E95D-4CAF-B4FA-7B4DA1726BD6}" srcOrd="0" destOrd="0" parTransId="{E4795940-32AE-4937-9762-B46685D94062}" sibTransId="{8E75A740-B888-4095-AB54-19054F81EE01}"/>
    <dgm:cxn modelId="{44B6039F-62E0-468F-9E64-FD3BD96728F1}" type="presOf" srcId="{51DE44E6-9664-4190-9F4A-0F1FA9CE9856}" destId="{B0AFF076-FBD8-46EA-8917-982916729FC0}" srcOrd="0" destOrd="0" presId="urn:microsoft.com/office/officeart/2009/3/layout/HorizontalOrganizationChart"/>
    <dgm:cxn modelId="{885B07A3-676D-43FF-AE0D-D1213336132B}" type="presOf" srcId="{B4419D5B-A19F-48D9-9B75-5FF9A88D49A5}" destId="{6E7A1784-8298-44CE-A89A-EC7CF665C03C}" srcOrd="0" destOrd="0" presId="urn:microsoft.com/office/officeart/2009/3/layout/HorizontalOrganizationChart"/>
    <dgm:cxn modelId="{DD3549AF-6794-4045-81BE-06A6FC033DF3}" type="presOf" srcId="{C5330975-A96C-4AC6-80C1-CFA1877D3A7C}" destId="{CA3FD8F0-6429-4EDE-9117-784B43AB97C6}" srcOrd="0" destOrd="0" presId="urn:microsoft.com/office/officeart/2009/3/layout/HorizontalOrganizationChart"/>
    <dgm:cxn modelId="{DBF6B3B5-31A5-40D8-8736-1A69A356E602}" type="presOf" srcId="{D8E8DEBF-4BE9-4833-A251-830C4E2FF717}" destId="{A733941F-D032-4466-BB2E-6BB249FDB0B4}" srcOrd="0" destOrd="0" presId="urn:microsoft.com/office/officeart/2009/3/layout/HorizontalOrganizationChart"/>
    <dgm:cxn modelId="{02D1B7C9-C806-490A-A591-C091295FDA87}" srcId="{AB4510E1-EDD2-45EB-8CE2-D814F156B55A}" destId="{EAE03E0A-6BD1-4174-93DD-715A397F47FD}" srcOrd="0" destOrd="0" parTransId="{51DE44E6-9664-4190-9F4A-0F1FA9CE9856}" sibTransId="{9E4D4A62-1C19-4374-A196-1C3082B5EA3A}"/>
    <dgm:cxn modelId="{C77444D7-72CC-400A-B92F-9371460AF3C8}" type="presOf" srcId="{292AED5A-BAD5-4010-93EB-7B2BDD399559}" destId="{6FBE2851-0290-4383-BD62-96C287165277}" srcOrd="0" destOrd="0" presId="urn:microsoft.com/office/officeart/2009/3/layout/HorizontalOrganizationChart"/>
    <dgm:cxn modelId="{3A2345E0-F842-432D-8E6D-BA7A893551DF}" type="presOf" srcId="{E4795940-32AE-4937-9762-B46685D94062}" destId="{C78CF192-6211-4F87-A76F-DC8072B299B1}" srcOrd="0" destOrd="0" presId="urn:microsoft.com/office/officeart/2009/3/layout/HorizontalOrganizationChart"/>
    <dgm:cxn modelId="{AAC851E0-FD65-48B8-ACDF-FF432D21E0BB}" type="presOf" srcId="{EAE03E0A-6BD1-4174-93DD-715A397F47FD}" destId="{C070EFA3-51D5-4A45-B5BC-8F9D11D8F8E0}" srcOrd="1" destOrd="0" presId="urn:microsoft.com/office/officeart/2009/3/layout/HorizontalOrganizationChart"/>
    <dgm:cxn modelId="{C99D5EE1-D17D-4C97-844A-2DEB472FD4C7}" srcId="{AB4510E1-EDD2-45EB-8CE2-D814F156B55A}" destId="{22136989-5992-47C6-9107-B6C630F84975}" srcOrd="1" destOrd="0" parTransId="{D8E8DEBF-4BE9-4833-A251-830C4E2FF717}" sibTransId="{F0BEB97E-DBCA-4943-9F0F-6EF71E0C1284}"/>
    <dgm:cxn modelId="{AB3ED459-F40D-4AD5-8E4F-0FB34D913407}" type="presParOf" srcId="{B2F1C143-1BB1-4C79-AF6E-9E5A6243CADB}" destId="{965DC338-9FD8-4D50-88EC-C1A4806D0449}" srcOrd="0" destOrd="0" presId="urn:microsoft.com/office/officeart/2009/3/layout/HorizontalOrganizationChart"/>
    <dgm:cxn modelId="{FB1A41AB-9B17-415C-8BB7-0F60161E3277}" type="presParOf" srcId="{965DC338-9FD8-4D50-88EC-C1A4806D0449}" destId="{583A425F-6760-4C95-9021-D1DEDF877A04}" srcOrd="0" destOrd="0" presId="urn:microsoft.com/office/officeart/2009/3/layout/HorizontalOrganizationChart"/>
    <dgm:cxn modelId="{895F4032-77B6-4A45-AF85-4476CE6517A0}" type="presParOf" srcId="{583A425F-6760-4C95-9021-D1DEDF877A04}" destId="{4EB1B223-9DBC-465C-B121-369F0A810E32}" srcOrd="0" destOrd="0" presId="urn:microsoft.com/office/officeart/2009/3/layout/HorizontalOrganizationChart"/>
    <dgm:cxn modelId="{B5685228-F021-4DA6-B2E8-103F20F7482F}" type="presParOf" srcId="{583A425F-6760-4C95-9021-D1DEDF877A04}" destId="{F74D6569-D59E-40C9-99C3-276D5B7F4589}" srcOrd="1" destOrd="0" presId="urn:microsoft.com/office/officeart/2009/3/layout/HorizontalOrganizationChart"/>
    <dgm:cxn modelId="{19FA3274-5B9D-462B-A260-4D1EEF4B48F3}" type="presParOf" srcId="{965DC338-9FD8-4D50-88EC-C1A4806D0449}" destId="{6F68EAC9-AE76-48E3-9B03-CF44B0A9419A}" srcOrd="1" destOrd="0" presId="urn:microsoft.com/office/officeart/2009/3/layout/HorizontalOrganizationChart"/>
    <dgm:cxn modelId="{68E44852-3BFA-4CF6-9BD7-C34F0E329687}" type="presParOf" srcId="{6F68EAC9-AE76-48E3-9B03-CF44B0A9419A}" destId="{B0AFF076-FBD8-46EA-8917-982916729FC0}" srcOrd="0" destOrd="0" presId="urn:microsoft.com/office/officeart/2009/3/layout/HorizontalOrganizationChart"/>
    <dgm:cxn modelId="{3EA65FD9-F5DC-4A50-900F-FA6D2481457A}" type="presParOf" srcId="{6F68EAC9-AE76-48E3-9B03-CF44B0A9419A}" destId="{F743F839-8976-44EC-A443-FC1ED1E55C67}" srcOrd="1" destOrd="0" presId="urn:microsoft.com/office/officeart/2009/3/layout/HorizontalOrganizationChart"/>
    <dgm:cxn modelId="{2371CB53-D2F0-4CAB-9EBF-E8F8597C4CD7}" type="presParOf" srcId="{F743F839-8976-44EC-A443-FC1ED1E55C67}" destId="{5014C131-176C-4B5A-A89B-56382627F69B}" srcOrd="0" destOrd="0" presId="urn:microsoft.com/office/officeart/2009/3/layout/HorizontalOrganizationChart"/>
    <dgm:cxn modelId="{9E50C472-2672-4914-912E-3DA0B9AF9CD7}" type="presParOf" srcId="{5014C131-176C-4B5A-A89B-56382627F69B}" destId="{AEC092E8-D9A5-4208-BA65-3B34BE56661E}" srcOrd="0" destOrd="0" presId="urn:microsoft.com/office/officeart/2009/3/layout/HorizontalOrganizationChart"/>
    <dgm:cxn modelId="{8DF7D017-032E-4A03-BFEA-194051A799F7}" type="presParOf" srcId="{5014C131-176C-4B5A-A89B-56382627F69B}" destId="{C070EFA3-51D5-4A45-B5BC-8F9D11D8F8E0}" srcOrd="1" destOrd="0" presId="urn:microsoft.com/office/officeart/2009/3/layout/HorizontalOrganizationChart"/>
    <dgm:cxn modelId="{F77E1D04-4D92-47BE-A824-D47E5732747F}" type="presParOf" srcId="{F743F839-8976-44EC-A443-FC1ED1E55C67}" destId="{9D06FC31-48B6-4286-B00B-D9B85FF09D75}" srcOrd="1" destOrd="0" presId="urn:microsoft.com/office/officeart/2009/3/layout/HorizontalOrganizationChart"/>
    <dgm:cxn modelId="{1E865F67-F9E4-4708-8AD3-ED78E1B51517}" type="presParOf" srcId="{9D06FC31-48B6-4286-B00B-D9B85FF09D75}" destId="{E26F5AEF-2838-4FC6-84AB-30A53EF10CAF}" srcOrd="0" destOrd="0" presId="urn:microsoft.com/office/officeart/2009/3/layout/HorizontalOrganizationChart"/>
    <dgm:cxn modelId="{058FB28D-EC11-49B6-BA7A-FC961E1903F6}" type="presParOf" srcId="{9D06FC31-48B6-4286-B00B-D9B85FF09D75}" destId="{6EF77F1A-1FA5-497A-AFD1-217588D89514}" srcOrd="1" destOrd="0" presId="urn:microsoft.com/office/officeart/2009/3/layout/HorizontalOrganizationChart"/>
    <dgm:cxn modelId="{8DF789D4-7836-4E12-AE4D-47824201B3E8}" type="presParOf" srcId="{6EF77F1A-1FA5-497A-AFD1-217588D89514}" destId="{84F92813-2462-4F31-88AB-D29AC634D77E}" srcOrd="0" destOrd="0" presId="urn:microsoft.com/office/officeart/2009/3/layout/HorizontalOrganizationChart"/>
    <dgm:cxn modelId="{AF770056-BDFB-4681-B70D-750427EE7BF4}" type="presParOf" srcId="{84F92813-2462-4F31-88AB-D29AC634D77E}" destId="{D857A6D2-1B76-4963-9EA0-E55D258CF50C}" srcOrd="0" destOrd="0" presId="urn:microsoft.com/office/officeart/2009/3/layout/HorizontalOrganizationChart"/>
    <dgm:cxn modelId="{E6710086-76E9-4306-82D3-951017F9FA82}" type="presParOf" srcId="{84F92813-2462-4F31-88AB-D29AC634D77E}" destId="{739A6C9A-55A4-4783-BB74-85EE25BECFF3}" srcOrd="1" destOrd="0" presId="urn:microsoft.com/office/officeart/2009/3/layout/HorizontalOrganizationChart"/>
    <dgm:cxn modelId="{A52ABD42-DDAF-4906-A7B4-42FA3369FDE7}" type="presParOf" srcId="{6EF77F1A-1FA5-497A-AFD1-217588D89514}" destId="{B8A593EE-B4E5-4659-8B77-8A8C70294E06}" srcOrd="1" destOrd="0" presId="urn:microsoft.com/office/officeart/2009/3/layout/HorizontalOrganizationChart"/>
    <dgm:cxn modelId="{63F935F5-4E03-4C68-9DDC-EEF34A25C884}" type="presParOf" srcId="{B8A593EE-B4E5-4659-8B77-8A8C70294E06}" destId="{C78CF192-6211-4F87-A76F-DC8072B299B1}" srcOrd="0" destOrd="0" presId="urn:microsoft.com/office/officeart/2009/3/layout/HorizontalOrganizationChart"/>
    <dgm:cxn modelId="{3232722A-EEA0-43E8-A429-D4B7D96D8E22}" type="presParOf" srcId="{B8A593EE-B4E5-4659-8B77-8A8C70294E06}" destId="{20AE94A9-0BBC-4121-8887-674245D33D39}" srcOrd="1" destOrd="0" presId="urn:microsoft.com/office/officeart/2009/3/layout/HorizontalOrganizationChart"/>
    <dgm:cxn modelId="{D1BDC220-DC22-45A5-A436-CDDB53F9F6C9}" type="presParOf" srcId="{20AE94A9-0BBC-4121-8887-674245D33D39}" destId="{2D1ECDD2-AD98-4A21-B16E-A9687F9DF086}" srcOrd="0" destOrd="0" presId="urn:microsoft.com/office/officeart/2009/3/layout/HorizontalOrganizationChart"/>
    <dgm:cxn modelId="{EA4E6B1D-FBEF-46AE-802C-0892DE85F021}" type="presParOf" srcId="{2D1ECDD2-AD98-4A21-B16E-A9687F9DF086}" destId="{D2DE3C4A-41B0-46CC-9AB7-EAB5FC7DC6D4}" srcOrd="0" destOrd="0" presId="urn:microsoft.com/office/officeart/2009/3/layout/HorizontalOrganizationChart"/>
    <dgm:cxn modelId="{4F632425-55CF-486C-861D-4BE8A0742E57}" type="presParOf" srcId="{2D1ECDD2-AD98-4A21-B16E-A9687F9DF086}" destId="{9E781ECC-914F-454F-A257-3A545FEB281B}" srcOrd="1" destOrd="0" presId="urn:microsoft.com/office/officeart/2009/3/layout/HorizontalOrganizationChart"/>
    <dgm:cxn modelId="{3D5031E1-E713-4D30-9C61-E4931AAD98F2}" type="presParOf" srcId="{20AE94A9-0BBC-4121-8887-674245D33D39}" destId="{9856BC57-99DE-44F1-9D80-D03686D953DB}" srcOrd="1" destOrd="0" presId="urn:microsoft.com/office/officeart/2009/3/layout/HorizontalOrganizationChart"/>
    <dgm:cxn modelId="{7DF55AE8-30C6-4774-939D-24A5660C9824}" type="presParOf" srcId="{20AE94A9-0BBC-4121-8887-674245D33D39}" destId="{4BE8D97E-4667-4312-9C0D-83FAC8FA1CFE}" srcOrd="2" destOrd="0" presId="urn:microsoft.com/office/officeart/2009/3/layout/HorizontalOrganizationChart"/>
    <dgm:cxn modelId="{60D3C6AB-BB10-4C30-BD16-E407F8255CE3}" type="presParOf" srcId="{B8A593EE-B4E5-4659-8B77-8A8C70294E06}" destId="{CA3FD8F0-6429-4EDE-9117-784B43AB97C6}" srcOrd="2" destOrd="0" presId="urn:microsoft.com/office/officeart/2009/3/layout/HorizontalOrganizationChart"/>
    <dgm:cxn modelId="{6E1D72F8-4919-47FC-8BF9-F051E99C438B}" type="presParOf" srcId="{B8A593EE-B4E5-4659-8B77-8A8C70294E06}" destId="{C1224440-44F0-4070-890E-783DD22D64E9}" srcOrd="3" destOrd="0" presId="urn:microsoft.com/office/officeart/2009/3/layout/HorizontalOrganizationChart"/>
    <dgm:cxn modelId="{1FE57799-A8A6-4F4B-B328-6109ED4236C6}" type="presParOf" srcId="{C1224440-44F0-4070-890E-783DD22D64E9}" destId="{0858F25E-B7D1-4BF4-A2ED-14C58614153E}" srcOrd="0" destOrd="0" presId="urn:microsoft.com/office/officeart/2009/3/layout/HorizontalOrganizationChart"/>
    <dgm:cxn modelId="{4C55333F-733A-4239-AD90-070314033B00}" type="presParOf" srcId="{0858F25E-B7D1-4BF4-A2ED-14C58614153E}" destId="{C28AED2B-1DDA-4D2C-A3FB-BB1397234BBE}" srcOrd="0" destOrd="0" presId="urn:microsoft.com/office/officeart/2009/3/layout/HorizontalOrganizationChart"/>
    <dgm:cxn modelId="{45979002-E37A-4378-AF29-697B91FAAE53}" type="presParOf" srcId="{0858F25E-B7D1-4BF4-A2ED-14C58614153E}" destId="{00980CD0-F142-4E82-8809-7ED479832FB2}" srcOrd="1" destOrd="0" presId="urn:microsoft.com/office/officeart/2009/3/layout/HorizontalOrganizationChart"/>
    <dgm:cxn modelId="{F5E02ED4-86CE-4C23-8C0E-865AE1F534A9}" type="presParOf" srcId="{C1224440-44F0-4070-890E-783DD22D64E9}" destId="{95B7BBD2-04A2-446C-A21D-CDF22F04DC03}" srcOrd="1" destOrd="0" presId="urn:microsoft.com/office/officeart/2009/3/layout/HorizontalOrganizationChart"/>
    <dgm:cxn modelId="{65D92E95-1251-4FB5-B812-22A0D21D946E}" type="presParOf" srcId="{C1224440-44F0-4070-890E-783DD22D64E9}" destId="{73E09FC1-6F8A-4D99-987C-0987CD4BCB11}" srcOrd="2" destOrd="0" presId="urn:microsoft.com/office/officeart/2009/3/layout/HorizontalOrganizationChart"/>
    <dgm:cxn modelId="{3B30DFBF-6C77-4E8A-B489-4A0A93E34567}" type="presParOf" srcId="{6EF77F1A-1FA5-497A-AFD1-217588D89514}" destId="{76D296E6-DC47-4487-97E9-34E22F53513E}" srcOrd="2" destOrd="0" presId="urn:microsoft.com/office/officeart/2009/3/layout/HorizontalOrganizationChart"/>
    <dgm:cxn modelId="{5827DE23-6885-4D34-9229-F8A96F803904}" type="presParOf" srcId="{F743F839-8976-44EC-A443-FC1ED1E55C67}" destId="{FBDF582D-25D0-47B2-AD68-4E2A0F681FE6}" srcOrd="2" destOrd="0" presId="urn:microsoft.com/office/officeart/2009/3/layout/HorizontalOrganizationChart"/>
    <dgm:cxn modelId="{4E1AFFF9-4B0E-444A-94FA-B445E23904B2}" type="presParOf" srcId="{6F68EAC9-AE76-48E3-9B03-CF44B0A9419A}" destId="{A733941F-D032-4466-BB2E-6BB249FDB0B4}" srcOrd="2" destOrd="0" presId="urn:microsoft.com/office/officeart/2009/3/layout/HorizontalOrganizationChart"/>
    <dgm:cxn modelId="{424E6146-F789-41A9-94DB-ACF0C648BA29}" type="presParOf" srcId="{6F68EAC9-AE76-48E3-9B03-CF44B0A9419A}" destId="{D7166B5B-0A5E-4C9C-80EA-93CB26CA4E5F}" srcOrd="3" destOrd="0" presId="urn:microsoft.com/office/officeart/2009/3/layout/HorizontalOrganizationChart"/>
    <dgm:cxn modelId="{65430892-089F-48E4-A1E6-210A1C98EEDA}" type="presParOf" srcId="{D7166B5B-0A5E-4C9C-80EA-93CB26CA4E5F}" destId="{3A4F3E49-6623-4886-A3F5-361726ACF20E}" srcOrd="0" destOrd="0" presId="urn:microsoft.com/office/officeart/2009/3/layout/HorizontalOrganizationChart"/>
    <dgm:cxn modelId="{7D142BB2-50A9-465A-B241-C294AF07212B}" type="presParOf" srcId="{3A4F3E49-6623-4886-A3F5-361726ACF20E}" destId="{8CA13F76-3360-490F-8CA7-03784F5BB991}" srcOrd="0" destOrd="0" presId="urn:microsoft.com/office/officeart/2009/3/layout/HorizontalOrganizationChart"/>
    <dgm:cxn modelId="{8519CCE2-EE95-4892-96E5-6C24B00E48CB}" type="presParOf" srcId="{3A4F3E49-6623-4886-A3F5-361726ACF20E}" destId="{E6D4E324-7549-44DB-90A6-BEAF4D032470}" srcOrd="1" destOrd="0" presId="urn:microsoft.com/office/officeart/2009/3/layout/HorizontalOrganizationChart"/>
    <dgm:cxn modelId="{34A6C4E7-4209-4AFF-98D4-0BBF2A29502F}" type="presParOf" srcId="{D7166B5B-0A5E-4C9C-80EA-93CB26CA4E5F}" destId="{030ADC05-8CB6-467C-B979-309F92662FDE}" srcOrd="1" destOrd="0" presId="urn:microsoft.com/office/officeart/2009/3/layout/HorizontalOrganizationChart"/>
    <dgm:cxn modelId="{B4D8B8A3-7518-445D-84E6-1EF471E27A8D}" type="presParOf" srcId="{030ADC05-8CB6-467C-B979-309F92662FDE}" destId="{6E7A1784-8298-44CE-A89A-EC7CF665C03C}" srcOrd="0" destOrd="0" presId="urn:microsoft.com/office/officeart/2009/3/layout/HorizontalOrganizationChart"/>
    <dgm:cxn modelId="{86C39821-02A7-4804-984F-5B9E8F60E781}" type="presParOf" srcId="{030ADC05-8CB6-467C-B979-309F92662FDE}" destId="{93C55743-6597-451E-88B4-3B875F29281C}" srcOrd="1" destOrd="0" presId="urn:microsoft.com/office/officeart/2009/3/layout/HorizontalOrganizationChart"/>
    <dgm:cxn modelId="{7FA2BB9D-7E2D-4588-9DD3-EBFD82C79333}" type="presParOf" srcId="{93C55743-6597-451E-88B4-3B875F29281C}" destId="{0C232C97-0E41-44CB-8178-4FD620957EFC}" srcOrd="0" destOrd="0" presId="urn:microsoft.com/office/officeart/2009/3/layout/HorizontalOrganizationChart"/>
    <dgm:cxn modelId="{AB262CFD-F45D-4A3F-9160-FEA8B070F3DB}" type="presParOf" srcId="{0C232C97-0E41-44CB-8178-4FD620957EFC}" destId="{ED8067B2-D926-49A6-A2FF-92BE39100E12}" srcOrd="0" destOrd="0" presId="urn:microsoft.com/office/officeart/2009/3/layout/HorizontalOrganizationChart"/>
    <dgm:cxn modelId="{19484256-16DA-45DA-9678-00DDC5B05017}" type="presParOf" srcId="{0C232C97-0E41-44CB-8178-4FD620957EFC}" destId="{683D66B3-D223-4145-90E4-9C27CC08F4D6}" srcOrd="1" destOrd="0" presId="urn:microsoft.com/office/officeart/2009/3/layout/HorizontalOrganizationChart"/>
    <dgm:cxn modelId="{21188DA8-4132-4466-93A0-693CC62A2F79}" type="presParOf" srcId="{93C55743-6597-451E-88B4-3B875F29281C}" destId="{3E88FD21-F006-4F2B-821F-A983B12A58F0}" srcOrd="1" destOrd="0" presId="urn:microsoft.com/office/officeart/2009/3/layout/HorizontalOrganizationChart"/>
    <dgm:cxn modelId="{1C11BCDA-D422-4B8A-9B94-AA328EAA298F}" type="presParOf" srcId="{3E88FD21-F006-4F2B-821F-A983B12A58F0}" destId="{5A716965-A96E-4EA4-AE92-FB3C601DB021}" srcOrd="0" destOrd="0" presId="urn:microsoft.com/office/officeart/2009/3/layout/HorizontalOrganizationChart"/>
    <dgm:cxn modelId="{D38F8401-2548-4AE2-842D-365AF25AA6DA}" type="presParOf" srcId="{3E88FD21-F006-4F2B-821F-A983B12A58F0}" destId="{B02A3219-D9D5-4912-8B15-BC0B63738C53}" srcOrd="1" destOrd="0" presId="urn:microsoft.com/office/officeart/2009/3/layout/HorizontalOrganizationChart"/>
    <dgm:cxn modelId="{87261F1F-75BF-44D2-8848-A69C7B5D3A62}" type="presParOf" srcId="{B02A3219-D9D5-4912-8B15-BC0B63738C53}" destId="{E2E96654-26E6-43FF-A97B-C764D1931E11}" srcOrd="0" destOrd="0" presId="urn:microsoft.com/office/officeart/2009/3/layout/HorizontalOrganizationChart"/>
    <dgm:cxn modelId="{3C8EB856-B9AD-4A30-B6B1-83F309E4D5AF}" type="presParOf" srcId="{E2E96654-26E6-43FF-A97B-C764D1931E11}" destId="{6FBE2851-0290-4383-BD62-96C287165277}" srcOrd="0" destOrd="0" presId="urn:microsoft.com/office/officeart/2009/3/layout/HorizontalOrganizationChart"/>
    <dgm:cxn modelId="{4D002B03-32C4-4861-8538-A576F3F54746}" type="presParOf" srcId="{E2E96654-26E6-43FF-A97B-C764D1931E11}" destId="{48B4B4F7-6F01-4EF3-ABB7-C009E48F01A7}" srcOrd="1" destOrd="0" presId="urn:microsoft.com/office/officeart/2009/3/layout/HorizontalOrganizationChart"/>
    <dgm:cxn modelId="{B5C736D9-93E3-4952-94BE-A1269E8DF9F0}" type="presParOf" srcId="{B02A3219-D9D5-4912-8B15-BC0B63738C53}" destId="{C3A7EF0B-487A-4F81-90EC-A5C214A3F1AA}" srcOrd="1" destOrd="0" presId="urn:microsoft.com/office/officeart/2009/3/layout/HorizontalOrganizationChart"/>
    <dgm:cxn modelId="{37A02449-3527-456E-BD20-90DCA4F0571F}" type="presParOf" srcId="{B02A3219-D9D5-4912-8B15-BC0B63738C53}" destId="{FA87E1AC-0172-42FC-A39F-43A637A2D4E3}" srcOrd="2" destOrd="0" presId="urn:microsoft.com/office/officeart/2009/3/layout/HorizontalOrganizationChart"/>
    <dgm:cxn modelId="{CC846D95-AE33-4905-8353-1FC104C37D08}" type="presParOf" srcId="{93C55743-6597-451E-88B4-3B875F29281C}" destId="{344907E9-D019-4EE2-BA8A-543373EC6652}" srcOrd="2" destOrd="0" presId="urn:microsoft.com/office/officeart/2009/3/layout/HorizontalOrganizationChart"/>
    <dgm:cxn modelId="{2FA21CAC-16A4-4085-BDDB-BBA5362C01E5}" type="presParOf" srcId="{D7166B5B-0A5E-4C9C-80EA-93CB26CA4E5F}" destId="{C6D9FB39-8F32-41C1-9B3A-76B2F363CDC0}" srcOrd="2" destOrd="0" presId="urn:microsoft.com/office/officeart/2009/3/layout/HorizontalOrganizationChart"/>
    <dgm:cxn modelId="{AB4A1E0D-5EAD-4167-9D31-89F87E93353E}" type="presParOf" srcId="{965DC338-9FD8-4D50-88EC-C1A4806D0449}" destId="{0AE3273F-5A2D-4E61-8462-A5677EE84515}" srcOrd="2" destOrd="0" presId="urn:microsoft.com/office/officeart/2009/3/layout/HorizontalOrganizationChar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94BAFD0-B586-4E92-929B-FEC14211E941}" type="doc">
      <dgm:prSet loTypeId="urn:microsoft.com/office/officeart/2009/3/layout/HorizontalOrganizationChart" loCatId="hierarchy" qsTypeId="urn:microsoft.com/office/officeart/2005/8/quickstyle/3d1" qsCatId="3D" csTypeId="urn:microsoft.com/office/officeart/2005/8/colors/accent3_1" csCatId="accent3" phldr="1"/>
      <dgm:spPr/>
      <dgm:t>
        <a:bodyPr/>
        <a:lstStyle/>
        <a:p>
          <a:endParaRPr lang="es-EC"/>
        </a:p>
      </dgm:t>
    </dgm:pt>
    <dgm:pt modelId="{053E743A-7842-4B5C-9029-AB50707E9C7F}">
      <dgm:prSet/>
      <dgm:spPr>
        <a:ln>
          <a:solidFill>
            <a:schemeClr val="accent4">
              <a:lumMod val="20000"/>
              <a:lumOff val="80000"/>
            </a:schemeClr>
          </a:solidFill>
        </a:ln>
      </dgm:spPr>
      <dgm:t>
        <a:bodyPr/>
        <a:lstStyle/>
        <a:p>
          <a:r>
            <a:rPr lang="es-EC" b="1" dirty="0">
              <a:solidFill>
                <a:schemeClr val="accent6">
                  <a:lumMod val="50000"/>
                </a:schemeClr>
              </a:solidFill>
            </a:rPr>
            <a:t>COSTO Y GASTO NO DEDUCIBLES</a:t>
          </a:r>
        </a:p>
      </dgm:t>
    </dgm:pt>
    <dgm:pt modelId="{EE76EBF7-ED26-4097-85ED-7477D73EF239}" type="parTrans" cxnId="{67CE40C4-2408-458A-BBCD-D903D9FB49F0}">
      <dgm:prSet/>
      <dgm:spPr/>
      <dgm:t>
        <a:bodyPr/>
        <a:lstStyle/>
        <a:p>
          <a:endParaRPr lang="es-EC" b="1">
            <a:solidFill>
              <a:schemeClr val="accent6">
                <a:lumMod val="50000"/>
              </a:schemeClr>
            </a:solidFill>
          </a:endParaRPr>
        </a:p>
      </dgm:t>
    </dgm:pt>
    <dgm:pt modelId="{5FCAB18B-B779-477D-9C6E-E8B560CFA23E}" type="sibTrans" cxnId="{67CE40C4-2408-458A-BBCD-D903D9FB49F0}">
      <dgm:prSet/>
      <dgm:spPr/>
      <dgm:t>
        <a:bodyPr/>
        <a:lstStyle/>
        <a:p>
          <a:endParaRPr lang="es-EC" b="1">
            <a:solidFill>
              <a:schemeClr val="accent6">
                <a:lumMod val="50000"/>
              </a:schemeClr>
            </a:solidFill>
          </a:endParaRPr>
        </a:p>
      </dgm:t>
    </dgm:pt>
    <dgm:pt modelId="{1FB0D74B-182D-4C4F-BD3E-CFCD57680208}">
      <dgm:prSet/>
      <dgm:spPr>
        <a:ln>
          <a:solidFill>
            <a:schemeClr val="accent4">
              <a:lumMod val="20000"/>
              <a:lumOff val="80000"/>
            </a:schemeClr>
          </a:solidFill>
        </a:ln>
      </dgm:spPr>
      <dgm:t>
        <a:bodyPr/>
        <a:lstStyle/>
        <a:p>
          <a:r>
            <a:rPr lang="es-EC" b="1" dirty="0">
              <a:solidFill>
                <a:schemeClr val="accent6">
                  <a:lumMod val="50000"/>
                </a:schemeClr>
              </a:solidFill>
            </a:rPr>
            <a:t>TODOS LOS DEMÁS, EL RESTO</a:t>
          </a:r>
        </a:p>
      </dgm:t>
    </dgm:pt>
    <dgm:pt modelId="{EC9812D2-FAFB-4A87-88A2-A22AC8B9E8AA}" type="parTrans" cxnId="{F48D905D-D783-4884-A790-AA4F260A7609}">
      <dgm:prSet/>
      <dgm:spPr/>
      <dgm:t>
        <a:bodyPr/>
        <a:lstStyle/>
        <a:p>
          <a:endParaRPr lang="es-EC" b="1">
            <a:solidFill>
              <a:schemeClr val="accent6">
                <a:lumMod val="50000"/>
              </a:schemeClr>
            </a:solidFill>
          </a:endParaRPr>
        </a:p>
      </dgm:t>
    </dgm:pt>
    <dgm:pt modelId="{E12A27DD-0C52-4C2C-BFBF-4F80CB68C432}" type="sibTrans" cxnId="{F48D905D-D783-4884-A790-AA4F260A7609}">
      <dgm:prSet/>
      <dgm:spPr/>
      <dgm:t>
        <a:bodyPr/>
        <a:lstStyle/>
        <a:p>
          <a:endParaRPr lang="es-EC" b="1">
            <a:solidFill>
              <a:schemeClr val="accent6">
                <a:lumMod val="50000"/>
              </a:schemeClr>
            </a:solidFill>
          </a:endParaRPr>
        </a:p>
      </dgm:t>
    </dgm:pt>
    <dgm:pt modelId="{7C0A7C05-11BC-426C-B579-A884E9678C82}">
      <dgm:prSet/>
      <dgm:spPr>
        <a:ln>
          <a:solidFill>
            <a:schemeClr val="accent4">
              <a:lumMod val="20000"/>
              <a:lumOff val="80000"/>
            </a:schemeClr>
          </a:solidFill>
        </a:ln>
      </dgm:spPr>
      <dgm:t>
        <a:bodyPr/>
        <a:lstStyle/>
        <a:p>
          <a:r>
            <a:rPr lang="es-EC" b="1" dirty="0">
              <a:solidFill>
                <a:schemeClr val="accent6">
                  <a:lumMod val="50000"/>
                </a:schemeClr>
              </a:solidFill>
            </a:rPr>
            <a:t>R-ALRTI Art. 24 al 26, 35</a:t>
          </a:r>
        </a:p>
      </dgm:t>
    </dgm:pt>
    <dgm:pt modelId="{2EF50079-E784-46A6-967C-863344FFF975}" type="parTrans" cxnId="{C4097DFA-7CC9-4756-8AC4-6E62FA4B847A}">
      <dgm:prSet/>
      <dgm:spPr/>
      <dgm:t>
        <a:bodyPr/>
        <a:lstStyle/>
        <a:p>
          <a:endParaRPr lang="es-EC" b="1">
            <a:solidFill>
              <a:schemeClr val="accent6">
                <a:lumMod val="50000"/>
              </a:schemeClr>
            </a:solidFill>
          </a:endParaRPr>
        </a:p>
      </dgm:t>
    </dgm:pt>
    <dgm:pt modelId="{F20D4D06-C8C9-4B9B-9D16-3422D841EB3F}" type="sibTrans" cxnId="{C4097DFA-7CC9-4756-8AC4-6E62FA4B847A}">
      <dgm:prSet/>
      <dgm:spPr/>
      <dgm:t>
        <a:bodyPr/>
        <a:lstStyle/>
        <a:p>
          <a:endParaRPr lang="es-EC" b="1">
            <a:solidFill>
              <a:schemeClr val="accent6">
                <a:lumMod val="50000"/>
              </a:schemeClr>
            </a:solidFill>
          </a:endParaRPr>
        </a:p>
      </dgm:t>
    </dgm:pt>
    <dgm:pt modelId="{B03A4E75-C1EE-4BBA-B695-F30873EDB286}">
      <dgm:prSet/>
      <dgm:spPr>
        <a:ln>
          <a:solidFill>
            <a:schemeClr val="accent4">
              <a:lumMod val="20000"/>
              <a:lumOff val="80000"/>
            </a:schemeClr>
          </a:solidFill>
        </a:ln>
      </dgm:spPr>
      <dgm:t>
        <a:bodyPr/>
        <a:lstStyle/>
        <a:p>
          <a:r>
            <a:rPr lang="es-EC" b="1" dirty="0">
              <a:solidFill>
                <a:schemeClr val="accent6">
                  <a:lumMod val="50000"/>
                </a:schemeClr>
              </a:solidFill>
            </a:rPr>
            <a:t>GASTOS Y COSTO CONTABLE</a:t>
          </a:r>
        </a:p>
      </dgm:t>
    </dgm:pt>
    <dgm:pt modelId="{1996873B-378A-456F-A897-0AA36379369F}" type="sibTrans" cxnId="{66CC24F0-1FF5-4BA8-9BCA-0DE57923D4DC}">
      <dgm:prSet/>
      <dgm:spPr/>
      <dgm:t>
        <a:bodyPr/>
        <a:lstStyle/>
        <a:p>
          <a:endParaRPr lang="es-EC" b="1">
            <a:solidFill>
              <a:schemeClr val="accent6">
                <a:lumMod val="50000"/>
              </a:schemeClr>
            </a:solidFill>
          </a:endParaRPr>
        </a:p>
      </dgm:t>
    </dgm:pt>
    <dgm:pt modelId="{CC69B270-C7D1-4248-BA45-46C20E21187D}" type="parTrans" cxnId="{66CC24F0-1FF5-4BA8-9BCA-0DE57923D4DC}">
      <dgm:prSet/>
      <dgm:spPr/>
      <dgm:t>
        <a:bodyPr/>
        <a:lstStyle/>
        <a:p>
          <a:endParaRPr lang="es-EC" b="1">
            <a:solidFill>
              <a:schemeClr val="accent6">
                <a:lumMod val="50000"/>
              </a:schemeClr>
            </a:solidFill>
          </a:endParaRPr>
        </a:p>
      </dgm:t>
    </dgm:pt>
    <dgm:pt modelId="{3A0DF7C9-1C6B-4B6B-8620-90DFC44EDE98}">
      <dgm:prSet/>
      <dgm:spPr>
        <a:ln>
          <a:solidFill>
            <a:schemeClr val="accent4">
              <a:lumMod val="20000"/>
              <a:lumOff val="80000"/>
            </a:schemeClr>
          </a:solidFill>
        </a:ln>
      </dgm:spPr>
      <dgm:t>
        <a:bodyPr/>
        <a:lstStyle/>
        <a:p>
          <a:r>
            <a:rPr lang="es-EC" b="1" dirty="0">
              <a:solidFill>
                <a:schemeClr val="accent6">
                  <a:lumMod val="50000"/>
                </a:schemeClr>
              </a:solidFill>
            </a:rPr>
            <a:t>COSTO Y GASTO DEDUCIBLES</a:t>
          </a:r>
        </a:p>
      </dgm:t>
    </dgm:pt>
    <dgm:pt modelId="{8B546647-DE72-4267-B4A7-014F142D75BD}" type="sibTrans" cxnId="{13755134-5F8D-451F-A65A-9BC032FFC039}">
      <dgm:prSet/>
      <dgm:spPr/>
      <dgm:t>
        <a:bodyPr/>
        <a:lstStyle/>
        <a:p>
          <a:endParaRPr lang="es-EC" b="1">
            <a:solidFill>
              <a:schemeClr val="accent6">
                <a:lumMod val="50000"/>
              </a:schemeClr>
            </a:solidFill>
          </a:endParaRPr>
        </a:p>
      </dgm:t>
    </dgm:pt>
    <dgm:pt modelId="{DBBBBE98-E111-454F-9EBD-E484AED34B6F}" type="parTrans" cxnId="{13755134-5F8D-451F-A65A-9BC032FFC039}">
      <dgm:prSet/>
      <dgm:spPr/>
      <dgm:t>
        <a:bodyPr/>
        <a:lstStyle/>
        <a:p>
          <a:endParaRPr lang="es-EC" b="1">
            <a:solidFill>
              <a:schemeClr val="accent6">
                <a:lumMod val="50000"/>
              </a:schemeClr>
            </a:solidFill>
          </a:endParaRPr>
        </a:p>
      </dgm:t>
    </dgm:pt>
    <dgm:pt modelId="{C6D0B0C6-1743-40A2-903B-CED3AA363CF5}">
      <dgm:prSet/>
      <dgm:spPr>
        <a:ln>
          <a:solidFill>
            <a:schemeClr val="accent4">
              <a:lumMod val="20000"/>
              <a:lumOff val="80000"/>
            </a:schemeClr>
          </a:solidFill>
        </a:ln>
      </dgm:spPr>
      <dgm:t>
        <a:bodyPr/>
        <a:lstStyle/>
        <a:p>
          <a:r>
            <a:rPr lang="es-EC" b="1">
              <a:solidFill>
                <a:schemeClr val="accent6">
                  <a:lumMod val="50000"/>
                </a:schemeClr>
              </a:solidFill>
            </a:rPr>
            <a:t>GRUPO 13</a:t>
          </a:r>
          <a:endParaRPr lang="es-EC" b="1" dirty="0">
            <a:solidFill>
              <a:schemeClr val="accent6">
                <a:lumMod val="50000"/>
              </a:schemeClr>
            </a:solidFill>
          </a:endParaRPr>
        </a:p>
      </dgm:t>
    </dgm:pt>
    <dgm:pt modelId="{FEB05EAB-AD21-481B-9B82-302CEE53841E}" type="sibTrans" cxnId="{8582E8B0-2F84-4AC9-AE45-C8D3CE5DB1AB}">
      <dgm:prSet/>
      <dgm:spPr/>
      <dgm:t>
        <a:bodyPr/>
        <a:lstStyle/>
        <a:p>
          <a:endParaRPr lang="es-EC" b="1">
            <a:solidFill>
              <a:schemeClr val="accent6">
                <a:lumMod val="50000"/>
              </a:schemeClr>
            </a:solidFill>
          </a:endParaRPr>
        </a:p>
      </dgm:t>
    </dgm:pt>
    <dgm:pt modelId="{0EC22C04-FAE0-434C-9BF2-AEB309D16922}" type="parTrans" cxnId="{8582E8B0-2F84-4AC9-AE45-C8D3CE5DB1AB}">
      <dgm:prSet/>
      <dgm:spPr/>
      <dgm:t>
        <a:bodyPr/>
        <a:lstStyle/>
        <a:p>
          <a:endParaRPr lang="es-EC" b="1">
            <a:solidFill>
              <a:schemeClr val="accent6">
                <a:lumMod val="50000"/>
              </a:schemeClr>
            </a:solidFill>
          </a:endParaRPr>
        </a:p>
      </dgm:t>
    </dgm:pt>
    <dgm:pt modelId="{DC308903-FF7E-4675-B620-C06628B283D0}">
      <dgm:prSet/>
      <dgm:spPr>
        <a:ln>
          <a:solidFill>
            <a:schemeClr val="accent4">
              <a:lumMod val="20000"/>
              <a:lumOff val="80000"/>
            </a:schemeClr>
          </a:solidFill>
        </a:ln>
      </dgm:spPr>
      <dgm:t>
        <a:bodyPr/>
        <a:lstStyle/>
        <a:p>
          <a:r>
            <a:rPr lang="es-EC" b="1" dirty="0">
              <a:solidFill>
                <a:schemeClr val="accent6">
                  <a:lumMod val="50000"/>
                </a:schemeClr>
              </a:solidFill>
            </a:rPr>
            <a:t>LRTI Art. 10 a 14</a:t>
          </a:r>
        </a:p>
      </dgm:t>
    </dgm:pt>
    <dgm:pt modelId="{B0B77814-DE63-41D9-9E0A-6D8C30F12464}" type="sibTrans" cxnId="{43778E32-F3AC-488D-813A-C401A0976212}">
      <dgm:prSet/>
      <dgm:spPr/>
      <dgm:t>
        <a:bodyPr/>
        <a:lstStyle/>
        <a:p>
          <a:endParaRPr lang="es-EC" b="1">
            <a:solidFill>
              <a:schemeClr val="accent6">
                <a:lumMod val="50000"/>
              </a:schemeClr>
            </a:solidFill>
          </a:endParaRPr>
        </a:p>
      </dgm:t>
    </dgm:pt>
    <dgm:pt modelId="{F889DD9C-DAFB-4F61-8BC0-DF89FFEB1F0C}" type="parTrans" cxnId="{43778E32-F3AC-488D-813A-C401A0976212}">
      <dgm:prSet/>
      <dgm:spPr/>
      <dgm:t>
        <a:bodyPr/>
        <a:lstStyle/>
        <a:p>
          <a:endParaRPr lang="es-EC" b="1">
            <a:solidFill>
              <a:schemeClr val="accent6">
                <a:lumMod val="50000"/>
              </a:schemeClr>
            </a:solidFill>
          </a:endParaRPr>
        </a:p>
      </dgm:t>
    </dgm:pt>
    <dgm:pt modelId="{DE806128-253C-483B-9A57-7187C3F71550}">
      <dgm:prSet/>
      <dgm:spPr>
        <a:ln>
          <a:solidFill>
            <a:schemeClr val="accent4">
              <a:lumMod val="20000"/>
              <a:lumOff val="80000"/>
            </a:schemeClr>
          </a:solidFill>
        </a:ln>
      </dgm:spPr>
      <dgm:t>
        <a:bodyPr/>
        <a:lstStyle/>
        <a:p>
          <a:r>
            <a:rPr lang="es-EC" b="1" dirty="0">
              <a:solidFill>
                <a:schemeClr val="accent6">
                  <a:lumMod val="50000"/>
                </a:schemeClr>
              </a:solidFill>
            </a:rPr>
            <a:t>R-ALRTI Art. 27 a 34</a:t>
          </a:r>
        </a:p>
      </dgm:t>
    </dgm:pt>
    <dgm:pt modelId="{A3CE5D14-0196-4473-AB66-4C6EB475D345}" type="sibTrans" cxnId="{A34F19AB-C12B-4C36-A37C-AEE9C2207EF6}">
      <dgm:prSet/>
      <dgm:spPr/>
      <dgm:t>
        <a:bodyPr/>
        <a:lstStyle/>
        <a:p>
          <a:endParaRPr lang="es-EC" b="1">
            <a:solidFill>
              <a:schemeClr val="accent6">
                <a:lumMod val="50000"/>
              </a:schemeClr>
            </a:solidFill>
          </a:endParaRPr>
        </a:p>
      </dgm:t>
    </dgm:pt>
    <dgm:pt modelId="{976CF37A-E2AD-4280-B8EC-DE1AC4C8C2D1}" type="parTrans" cxnId="{A34F19AB-C12B-4C36-A37C-AEE9C2207EF6}">
      <dgm:prSet/>
      <dgm:spPr/>
      <dgm:t>
        <a:bodyPr/>
        <a:lstStyle/>
        <a:p>
          <a:endParaRPr lang="es-EC" b="1">
            <a:solidFill>
              <a:schemeClr val="accent6">
                <a:lumMod val="50000"/>
              </a:schemeClr>
            </a:solidFill>
          </a:endParaRPr>
        </a:p>
      </dgm:t>
    </dgm:pt>
    <dgm:pt modelId="{B2F1C143-1BB1-4C79-AF6E-9E5A6243CADB}" type="pres">
      <dgm:prSet presAssocID="{F94BAFD0-B586-4E92-929B-FEC14211E941}" presName="hierChild1" presStyleCnt="0">
        <dgm:presLayoutVars>
          <dgm:orgChart val="1"/>
          <dgm:chPref val="1"/>
          <dgm:dir/>
          <dgm:animOne val="branch"/>
          <dgm:animLvl val="lvl"/>
          <dgm:resizeHandles/>
        </dgm:presLayoutVars>
      </dgm:prSet>
      <dgm:spPr/>
    </dgm:pt>
    <dgm:pt modelId="{32C0F886-6D73-4340-BDA2-99B58E018ECB}" type="pres">
      <dgm:prSet presAssocID="{B03A4E75-C1EE-4BBA-B695-F30873EDB286}" presName="hierRoot1" presStyleCnt="0">
        <dgm:presLayoutVars>
          <dgm:hierBranch val="init"/>
        </dgm:presLayoutVars>
      </dgm:prSet>
      <dgm:spPr/>
    </dgm:pt>
    <dgm:pt modelId="{F31C8FC1-97C8-4BAD-904D-5E61C51C3502}" type="pres">
      <dgm:prSet presAssocID="{B03A4E75-C1EE-4BBA-B695-F30873EDB286}" presName="rootComposite1" presStyleCnt="0"/>
      <dgm:spPr/>
    </dgm:pt>
    <dgm:pt modelId="{6951FE5A-AA58-4252-B697-F5DA050DB63E}" type="pres">
      <dgm:prSet presAssocID="{B03A4E75-C1EE-4BBA-B695-F30873EDB286}" presName="rootText1" presStyleLbl="node0" presStyleIdx="0" presStyleCnt="1">
        <dgm:presLayoutVars>
          <dgm:chPref val="3"/>
        </dgm:presLayoutVars>
      </dgm:prSet>
      <dgm:spPr/>
    </dgm:pt>
    <dgm:pt modelId="{11E5709A-32C1-444E-8CE7-AFF968570E6A}" type="pres">
      <dgm:prSet presAssocID="{B03A4E75-C1EE-4BBA-B695-F30873EDB286}" presName="rootConnector1" presStyleLbl="node1" presStyleIdx="0" presStyleCnt="0"/>
      <dgm:spPr/>
    </dgm:pt>
    <dgm:pt modelId="{CDE04AEA-55BC-40EE-829C-44203D315089}" type="pres">
      <dgm:prSet presAssocID="{B03A4E75-C1EE-4BBA-B695-F30873EDB286}" presName="hierChild2" presStyleCnt="0"/>
      <dgm:spPr/>
    </dgm:pt>
    <dgm:pt modelId="{CDDE926C-793D-4436-8010-07A5CFBFB437}" type="pres">
      <dgm:prSet presAssocID="{DBBBBE98-E111-454F-9EBD-E484AED34B6F}" presName="Name64" presStyleLbl="parChTrans1D2" presStyleIdx="0" presStyleCnt="2"/>
      <dgm:spPr/>
    </dgm:pt>
    <dgm:pt modelId="{AE1B487F-92C8-4600-BA8B-BADA929C9870}" type="pres">
      <dgm:prSet presAssocID="{3A0DF7C9-1C6B-4B6B-8620-90DFC44EDE98}" presName="hierRoot2" presStyleCnt="0">
        <dgm:presLayoutVars>
          <dgm:hierBranch val="init"/>
        </dgm:presLayoutVars>
      </dgm:prSet>
      <dgm:spPr/>
    </dgm:pt>
    <dgm:pt modelId="{14D9CF64-9E64-4BCB-A400-FD21EBC7AA38}" type="pres">
      <dgm:prSet presAssocID="{3A0DF7C9-1C6B-4B6B-8620-90DFC44EDE98}" presName="rootComposite" presStyleCnt="0"/>
      <dgm:spPr/>
    </dgm:pt>
    <dgm:pt modelId="{AD6E0B12-1CF8-4D91-BF0B-31BD5F9DDE90}" type="pres">
      <dgm:prSet presAssocID="{3A0DF7C9-1C6B-4B6B-8620-90DFC44EDE98}" presName="rootText" presStyleLbl="node2" presStyleIdx="0" presStyleCnt="2">
        <dgm:presLayoutVars>
          <dgm:chPref val="3"/>
        </dgm:presLayoutVars>
      </dgm:prSet>
      <dgm:spPr/>
    </dgm:pt>
    <dgm:pt modelId="{D8193D9D-A9BE-41B2-869D-943A669BE8A9}" type="pres">
      <dgm:prSet presAssocID="{3A0DF7C9-1C6B-4B6B-8620-90DFC44EDE98}" presName="rootConnector" presStyleLbl="node2" presStyleIdx="0" presStyleCnt="2"/>
      <dgm:spPr/>
    </dgm:pt>
    <dgm:pt modelId="{9A82599E-6A7C-4751-960A-38E222F836F0}" type="pres">
      <dgm:prSet presAssocID="{3A0DF7C9-1C6B-4B6B-8620-90DFC44EDE98}" presName="hierChild4" presStyleCnt="0"/>
      <dgm:spPr/>
    </dgm:pt>
    <dgm:pt modelId="{3B69C613-8856-463C-B39D-F28500CC354B}" type="pres">
      <dgm:prSet presAssocID="{0EC22C04-FAE0-434C-9BF2-AEB309D16922}" presName="Name64" presStyleLbl="parChTrans1D3" presStyleIdx="0" presStyleCnt="2"/>
      <dgm:spPr/>
    </dgm:pt>
    <dgm:pt modelId="{221C089A-E6E5-4899-BFE4-640C785FC13C}" type="pres">
      <dgm:prSet presAssocID="{C6D0B0C6-1743-40A2-903B-CED3AA363CF5}" presName="hierRoot2" presStyleCnt="0">
        <dgm:presLayoutVars>
          <dgm:hierBranch val="init"/>
        </dgm:presLayoutVars>
      </dgm:prSet>
      <dgm:spPr/>
    </dgm:pt>
    <dgm:pt modelId="{1EE5C0E0-1B99-4DC4-9363-A805A0D5639A}" type="pres">
      <dgm:prSet presAssocID="{C6D0B0C6-1743-40A2-903B-CED3AA363CF5}" presName="rootComposite" presStyleCnt="0"/>
      <dgm:spPr/>
    </dgm:pt>
    <dgm:pt modelId="{4CD78432-7772-4641-9186-C2803BAEFFBC}" type="pres">
      <dgm:prSet presAssocID="{C6D0B0C6-1743-40A2-903B-CED3AA363CF5}" presName="rootText" presStyleLbl="node3" presStyleIdx="0" presStyleCnt="2">
        <dgm:presLayoutVars>
          <dgm:chPref val="3"/>
        </dgm:presLayoutVars>
      </dgm:prSet>
      <dgm:spPr/>
    </dgm:pt>
    <dgm:pt modelId="{DD25CEC9-E3CD-4AB2-93F4-70E66CBBF903}" type="pres">
      <dgm:prSet presAssocID="{C6D0B0C6-1743-40A2-903B-CED3AA363CF5}" presName="rootConnector" presStyleLbl="node3" presStyleIdx="0" presStyleCnt="2"/>
      <dgm:spPr/>
    </dgm:pt>
    <dgm:pt modelId="{8B6C08D4-E692-42DD-927E-0FBB6F0AE38D}" type="pres">
      <dgm:prSet presAssocID="{C6D0B0C6-1743-40A2-903B-CED3AA363CF5}" presName="hierChild4" presStyleCnt="0"/>
      <dgm:spPr/>
    </dgm:pt>
    <dgm:pt modelId="{6B4A6F7B-3A86-458E-B737-812355318890}" type="pres">
      <dgm:prSet presAssocID="{F889DD9C-DAFB-4F61-8BC0-DF89FFEB1F0C}" presName="Name64" presStyleLbl="parChTrans1D4" presStyleIdx="0" presStyleCnt="3"/>
      <dgm:spPr/>
    </dgm:pt>
    <dgm:pt modelId="{D91775F0-B36E-4794-9D72-D302081E350C}" type="pres">
      <dgm:prSet presAssocID="{DC308903-FF7E-4675-B620-C06628B283D0}" presName="hierRoot2" presStyleCnt="0">
        <dgm:presLayoutVars>
          <dgm:hierBranch val="init"/>
        </dgm:presLayoutVars>
      </dgm:prSet>
      <dgm:spPr/>
    </dgm:pt>
    <dgm:pt modelId="{724DB7C2-FD56-47A0-8F72-9ED535C80984}" type="pres">
      <dgm:prSet presAssocID="{DC308903-FF7E-4675-B620-C06628B283D0}" presName="rootComposite" presStyleCnt="0"/>
      <dgm:spPr/>
    </dgm:pt>
    <dgm:pt modelId="{8B15D760-FFB1-40D4-B6B5-78A0AE0F831A}" type="pres">
      <dgm:prSet presAssocID="{DC308903-FF7E-4675-B620-C06628B283D0}" presName="rootText" presStyleLbl="node4" presStyleIdx="0" presStyleCnt="3" custScaleX="137198">
        <dgm:presLayoutVars>
          <dgm:chPref val="3"/>
        </dgm:presLayoutVars>
      </dgm:prSet>
      <dgm:spPr/>
    </dgm:pt>
    <dgm:pt modelId="{FE66885F-C947-4B34-AFF3-2D0B76A8894E}" type="pres">
      <dgm:prSet presAssocID="{DC308903-FF7E-4675-B620-C06628B283D0}" presName="rootConnector" presStyleLbl="node4" presStyleIdx="0" presStyleCnt="3"/>
      <dgm:spPr/>
    </dgm:pt>
    <dgm:pt modelId="{7CC1C51B-7293-4FD3-9DEC-65987EE8B80A}" type="pres">
      <dgm:prSet presAssocID="{DC308903-FF7E-4675-B620-C06628B283D0}" presName="hierChild4" presStyleCnt="0"/>
      <dgm:spPr/>
    </dgm:pt>
    <dgm:pt modelId="{D1CFDBEF-822D-4BCC-97A3-E484EE64EEFC}" type="pres">
      <dgm:prSet presAssocID="{DC308903-FF7E-4675-B620-C06628B283D0}" presName="hierChild5" presStyleCnt="0"/>
      <dgm:spPr/>
    </dgm:pt>
    <dgm:pt modelId="{DC9BEC55-B656-4890-B089-71C7170E0A43}" type="pres">
      <dgm:prSet presAssocID="{976CF37A-E2AD-4280-B8EC-DE1AC4C8C2D1}" presName="Name64" presStyleLbl="parChTrans1D4" presStyleIdx="1" presStyleCnt="3"/>
      <dgm:spPr/>
    </dgm:pt>
    <dgm:pt modelId="{C4421AEC-4876-4845-9E2F-697B5DEFFB22}" type="pres">
      <dgm:prSet presAssocID="{DE806128-253C-483B-9A57-7187C3F71550}" presName="hierRoot2" presStyleCnt="0">
        <dgm:presLayoutVars>
          <dgm:hierBranch val="init"/>
        </dgm:presLayoutVars>
      </dgm:prSet>
      <dgm:spPr/>
    </dgm:pt>
    <dgm:pt modelId="{D9ADC0BE-3295-4354-8A18-382DCBB37607}" type="pres">
      <dgm:prSet presAssocID="{DE806128-253C-483B-9A57-7187C3F71550}" presName="rootComposite" presStyleCnt="0"/>
      <dgm:spPr/>
    </dgm:pt>
    <dgm:pt modelId="{C257FD52-8211-48E8-BF7B-D87EEA07D49F}" type="pres">
      <dgm:prSet presAssocID="{DE806128-253C-483B-9A57-7187C3F71550}" presName="rootText" presStyleLbl="node4" presStyleIdx="1" presStyleCnt="3" custScaleX="137198">
        <dgm:presLayoutVars>
          <dgm:chPref val="3"/>
        </dgm:presLayoutVars>
      </dgm:prSet>
      <dgm:spPr/>
    </dgm:pt>
    <dgm:pt modelId="{594E86B1-924F-4027-B4AF-7E2B2463A60D}" type="pres">
      <dgm:prSet presAssocID="{DE806128-253C-483B-9A57-7187C3F71550}" presName="rootConnector" presStyleLbl="node4" presStyleIdx="1" presStyleCnt="3"/>
      <dgm:spPr/>
    </dgm:pt>
    <dgm:pt modelId="{73AC5C03-4835-4B1F-A3CC-493168ECE79B}" type="pres">
      <dgm:prSet presAssocID="{DE806128-253C-483B-9A57-7187C3F71550}" presName="hierChild4" presStyleCnt="0"/>
      <dgm:spPr/>
    </dgm:pt>
    <dgm:pt modelId="{BC8467EF-4393-4C51-8543-C79E0DA94440}" type="pres">
      <dgm:prSet presAssocID="{DE806128-253C-483B-9A57-7187C3F71550}" presName="hierChild5" presStyleCnt="0"/>
      <dgm:spPr/>
    </dgm:pt>
    <dgm:pt modelId="{90F2D8CB-4633-4EA8-8FEE-F72CA0347452}" type="pres">
      <dgm:prSet presAssocID="{C6D0B0C6-1743-40A2-903B-CED3AA363CF5}" presName="hierChild5" presStyleCnt="0"/>
      <dgm:spPr/>
    </dgm:pt>
    <dgm:pt modelId="{1707CF30-CD1E-4FBB-BB0B-E077A65B7EB9}" type="pres">
      <dgm:prSet presAssocID="{3A0DF7C9-1C6B-4B6B-8620-90DFC44EDE98}" presName="hierChild5" presStyleCnt="0"/>
      <dgm:spPr/>
    </dgm:pt>
    <dgm:pt modelId="{926E9CA3-BE79-4D21-8ABC-2E8B738B06B7}" type="pres">
      <dgm:prSet presAssocID="{EE76EBF7-ED26-4097-85ED-7477D73EF239}" presName="Name64" presStyleLbl="parChTrans1D2" presStyleIdx="1" presStyleCnt="2"/>
      <dgm:spPr/>
    </dgm:pt>
    <dgm:pt modelId="{8D8E4C63-7AE3-4F93-84AE-0EF9ED5E3B62}" type="pres">
      <dgm:prSet presAssocID="{053E743A-7842-4B5C-9029-AB50707E9C7F}" presName="hierRoot2" presStyleCnt="0">
        <dgm:presLayoutVars>
          <dgm:hierBranch val="init"/>
        </dgm:presLayoutVars>
      </dgm:prSet>
      <dgm:spPr/>
    </dgm:pt>
    <dgm:pt modelId="{8A057024-33DA-4E17-873C-7145E55E98C7}" type="pres">
      <dgm:prSet presAssocID="{053E743A-7842-4B5C-9029-AB50707E9C7F}" presName="rootComposite" presStyleCnt="0"/>
      <dgm:spPr/>
    </dgm:pt>
    <dgm:pt modelId="{5FA25BD3-6237-4EFF-B11C-252C15456F21}" type="pres">
      <dgm:prSet presAssocID="{053E743A-7842-4B5C-9029-AB50707E9C7F}" presName="rootText" presStyleLbl="node2" presStyleIdx="1" presStyleCnt="2">
        <dgm:presLayoutVars>
          <dgm:chPref val="3"/>
        </dgm:presLayoutVars>
      </dgm:prSet>
      <dgm:spPr/>
    </dgm:pt>
    <dgm:pt modelId="{CB5E66D7-6041-4A2C-B36D-C7C1559D27CD}" type="pres">
      <dgm:prSet presAssocID="{053E743A-7842-4B5C-9029-AB50707E9C7F}" presName="rootConnector" presStyleLbl="node2" presStyleIdx="1" presStyleCnt="2"/>
      <dgm:spPr/>
    </dgm:pt>
    <dgm:pt modelId="{022D4BB8-2C36-4B15-A0B4-145ECEB613C2}" type="pres">
      <dgm:prSet presAssocID="{053E743A-7842-4B5C-9029-AB50707E9C7F}" presName="hierChild4" presStyleCnt="0"/>
      <dgm:spPr/>
    </dgm:pt>
    <dgm:pt modelId="{11C7FAA9-DABE-4366-9E91-E69CCDAA4F4A}" type="pres">
      <dgm:prSet presAssocID="{EC9812D2-FAFB-4A87-88A2-A22AC8B9E8AA}" presName="Name64" presStyleLbl="parChTrans1D3" presStyleIdx="1" presStyleCnt="2"/>
      <dgm:spPr/>
    </dgm:pt>
    <dgm:pt modelId="{4B0A68F0-5824-4D38-91D6-3B7A708099B0}" type="pres">
      <dgm:prSet presAssocID="{1FB0D74B-182D-4C4F-BD3E-CFCD57680208}" presName="hierRoot2" presStyleCnt="0">
        <dgm:presLayoutVars>
          <dgm:hierBranch val="init"/>
        </dgm:presLayoutVars>
      </dgm:prSet>
      <dgm:spPr/>
    </dgm:pt>
    <dgm:pt modelId="{8FE81CCC-29BE-4BFA-B247-7342CB07ACF1}" type="pres">
      <dgm:prSet presAssocID="{1FB0D74B-182D-4C4F-BD3E-CFCD57680208}" presName="rootComposite" presStyleCnt="0"/>
      <dgm:spPr/>
    </dgm:pt>
    <dgm:pt modelId="{7E0446EB-FEE0-43B1-B9E3-085F3B0D85F8}" type="pres">
      <dgm:prSet presAssocID="{1FB0D74B-182D-4C4F-BD3E-CFCD57680208}" presName="rootText" presStyleLbl="node3" presStyleIdx="1" presStyleCnt="2">
        <dgm:presLayoutVars>
          <dgm:chPref val="3"/>
        </dgm:presLayoutVars>
      </dgm:prSet>
      <dgm:spPr/>
    </dgm:pt>
    <dgm:pt modelId="{D3BADFFC-D0D1-4D35-97E4-CC294B78DD30}" type="pres">
      <dgm:prSet presAssocID="{1FB0D74B-182D-4C4F-BD3E-CFCD57680208}" presName="rootConnector" presStyleLbl="node3" presStyleIdx="1" presStyleCnt="2"/>
      <dgm:spPr/>
    </dgm:pt>
    <dgm:pt modelId="{57EA945A-54F2-4C32-B207-89778DC5589A}" type="pres">
      <dgm:prSet presAssocID="{1FB0D74B-182D-4C4F-BD3E-CFCD57680208}" presName="hierChild4" presStyleCnt="0"/>
      <dgm:spPr/>
    </dgm:pt>
    <dgm:pt modelId="{83AA25D6-1567-4880-AC45-467642E688C0}" type="pres">
      <dgm:prSet presAssocID="{2EF50079-E784-46A6-967C-863344FFF975}" presName="Name64" presStyleLbl="parChTrans1D4" presStyleIdx="2" presStyleCnt="3"/>
      <dgm:spPr/>
    </dgm:pt>
    <dgm:pt modelId="{BDA407AD-D330-42B3-B4FA-E37FB74DDCFA}" type="pres">
      <dgm:prSet presAssocID="{7C0A7C05-11BC-426C-B579-A884E9678C82}" presName="hierRoot2" presStyleCnt="0">
        <dgm:presLayoutVars>
          <dgm:hierBranch val="init"/>
        </dgm:presLayoutVars>
      </dgm:prSet>
      <dgm:spPr/>
    </dgm:pt>
    <dgm:pt modelId="{2ECEA655-83D7-44C0-8EF2-256593DA66F7}" type="pres">
      <dgm:prSet presAssocID="{7C0A7C05-11BC-426C-B579-A884E9678C82}" presName="rootComposite" presStyleCnt="0"/>
      <dgm:spPr/>
    </dgm:pt>
    <dgm:pt modelId="{43664ABB-4F55-4051-B6F4-AD06FA61F2B3}" type="pres">
      <dgm:prSet presAssocID="{7C0A7C05-11BC-426C-B579-A884E9678C82}" presName="rootText" presStyleLbl="node4" presStyleIdx="2" presStyleCnt="3" custScaleX="137198">
        <dgm:presLayoutVars>
          <dgm:chPref val="3"/>
        </dgm:presLayoutVars>
      </dgm:prSet>
      <dgm:spPr/>
    </dgm:pt>
    <dgm:pt modelId="{AB21DCF2-175B-4658-AAA3-6DD7F5A3EE10}" type="pres">
      <dgm:prSet presAssocID="{7C0A7C05-11BC-426C-B579-A884E9678C82}" presName="rootConnector" presStyleLbl="node4" presStyleIdx="2" presStyleCnt="3"/>
      <dgm:spPr/>
    </dgm:pt>
    <dgm:pt modelId="{DBA72A36-AF26-41F6-9982-01658F6AD9E7}" type="pres">
      <dgm:prSet presAssocID="{7C0A7C05-11BC-426C-B579-A884E9678C82}" presName="hierChild4" presStyleCnt="0"/>
      <dgm:spPr/>
    </dgm:pt>
    <dgm:pt modelId="{5DB65286-180B-4999-9B7F-CB06B5A3733D}" type="pres">
      <dgm:prSet presAssocID="{7C0A7C05-11BC-426C-B579-A884E9678C82}" presName="hierChild5" presStyleCnt="0"/>
      <dgm:spPr/>
    </dgm:pt>
    <dgm:pt modelId="{A9CEE0AA-C0C6-4FDB-A7E0-635F529DF52F}" type="pres">
      <dgm:prSet presAssocID="{1FB0D74B-182D-4C4F-BD3E-CFCD57680208}" presName="hierChild5" presStyleCnt="0"/>
      <dgm:spPr/>
    </dgm:pt>
    <dgm:pt modelId="{BB236B2C-DF1A-4BC1-B4ED-031DC5F9FF7A}" type="pres">
      <dgm:prSet presAssocID="{053E743A-7842-4B5C-9029-AB50707E9C7F}" presName="hierChild5" presStyleCnt="0"/>
      <dgm:spPr/>
    </dgm:pt>
    <dgm:pt modelId="{5CF05976-09B2-4A4A-926F-600FE1FC416C}" type="pres">
      <dgm:prSet presAssocID="{B03A4E75-C1EE-4BBA-B695-F30873EDB286}" presName="hierChild3" presStyleCnt="0"/>
      <dgm:spPr/>
    </dgm:pt>
  </dgm:ptLst>
  <dgm:cxnLst>
    <dgm:cxn modelId="{9EE55B06-4C6A-47BA-B1E8-D8E3DBCD8C5D}" type="presOf" srcId="{EE76EBF7-ED26-4097-85ED-7477D73EF239}" destId="{926E9CA3-BE79-4D21-8ABC-2E8B738B06B7}" srcOrd="0" destOrd="0" presId="urn:microsoft.com/office/officeart/2009/3/layout/HorizontalOrganizationChart"/>
    <dgm:cxn modelId="{3741A10D-B4EE-47DE-A40A-B6BB498D8833}" type="presOf" srcId="{F94BAFD0-B586-4E92-929B-FEC14211E941}" destId="{B2F1C143-1BB1-4C79-AF6E-9E5A6243CADB}" srcOrd="0" destOrd="0" presId="urn:microsoft.com/office/officeart/2009/3/layout/HorizontalOrganizationChart"/>
    <dgm:cxn modelId="{9EA7671E-49B4-4860-B788-97B069AC9700}" type="presOf" srcId="{1FB0D74B-182D-4C4F-BD3E-CFCD57680208}" destId="{D3BADFFC-D0D1-4D35-97E4-CC294B78DD30}" srcOrd="1" destOrd="0" presId="urn:microsoft.com/office/officeart/2009/3/layout/HorizontalOrganizationChart"/>
    <dgm:cxn modelId="{13F34729-F885-4B7A-A251-6CE62BA7DFBD}" type="presOf" srcId="{976CF37A-E2AD-4280-B8EC-DE1AC4C8C2D1}" destId="{DC9BEC55-B656-4890-B089-71C7170E0A43}" srcOrd="0" destOrd="0" presId="urn:microsoft.com/office/officeart/2009/3/layout/HorizontalOrganizationChart"/>
    <dgm:cxn modelId="{1475AA2D-1457-4E92-A33C-1D88C93F71BB}" type="presOf" srcId="{B03A4E75-C1EE-4BBA-B695-F30873EDB286}" destId="{11E5709A-32C1-444E-8CE7-AFF968570E6A}" srcOrd="1" destOrd="0" presId="urn:microsoft.com/office/officeart/2009/3/layout/HorizontalOrganizationChart"/>
    <dgm:cxn modelId="{43778E32-F3AC-488D-813A-C401A0976212}" srcId="{C6D0B0C6-1743-40A2-903B-CED3AA363CF5}" destId="{DC308903-FF7E-4675-B620-C06628B283D0}" srcOrd="0" destOrd="0" parTransId="{F889DD9C-DAFB-4F61-8BC0-DF89FFEB1F0C}" sibTransId="{B0B77814-DE63-41D9-9E0A-6D8C30F12464}"/>
    <dgm:cxn modelId="{13755134-5F8D-451F-A65A-9BC032FFC039}" srcId="{B03A4E75-C1EE-4BBA-B695-F30873EDB286}" destId="{3A0DF7C9-1C6B-4B6B-8620-90DFC44EDE98}" srcOrd="0" destOrd="0" parTransId="{DBBBBE98-E111-454F-9EBD-E484AED34B6F}" sibTransId="{8B546647-DE72-4267-B4A7-014F142D75BD}"/>
    <dgm:cxn modelId="{73F0673E-FAC5-46A6-BE1E-D8100D1484A9}" type="presOf" srcId="{7C0A7C05-11BC-426C-B579-A884E9678C82}" destId="{43664ABB-4F55-4051-B6F4-AD06FA61F2B3}" srcOrd="0" destOrd="0" presId="urn:microsoft.com/office/officeart/2009/3/layout/HorizontalOrganizationChart"/>
    <dgm:cxn modelId="{F387725D-2124-40FD-8601-7B6FAAD764CA}" type="presOf" srcId="{EC9812D2-FAFB-4A87-88A2-A22AC8B9E8AA}" destId="{11C7FAA9-DABE-4366-9E91-E69CCDAA4F4A}" srcOrd="0" destOrd="0" presId="urn:microsoft.com/office/officeart/2009/3/layout/HorizontalOrganizationChart"/>
    <dgm:cxn modelId="{F48D905D-D783-4884-A790-AA4F260A7609}" srcId="{053E743A-7842-4B5C-9029-AB50707E9C7F}" destId="{1FB0D74B-182D-4C4F-BD3E-CFCD57680208}" srcOrd="0" destOrd="0" parTransId="{EC9812D2-FAFB-4A87-88A2-A22AC8B9E8AA}" sibTransId="{E12A27DD-0C52-4C2C-BFBF-4F80CB68C432}"/>
    <dgm:cxn modelId="{B6DDB070-10E1-4B62-B03A-D3ED203FF555}" type="presOf" srcId="{7C0A7C05-11BC-426C-B579-A884E9678C82}" destId="{AB21DCF2-175B-4658-AAA3-6DD7F5A3EE10}" srcOrd="1" destOrd="0" presId="urn:microsoft.com/office/officeart/2009/3/layout/HorizontalOrganizationChart"/>
    <dgm:cxn modelId="{7C966153-DC16-40D2-BB09-9FE32AB972A5}" type="presOf" srcId="{053E743A-7842-4B5C-9029-AB50707E9C7F}" destId="{CB5E66D7-6041-4A2C-B36D-C7C1559D27CD}" srcOrd="1" destOrd="0" presId="urn:microsoft.com/office/officeart/2009/3/layout/HorizontalOrganizationChart"/>
    <dgm:cxn modelId="{AC980775-FD3A-4850-9FD5-BFA210838CB9}" type="presOf" srcId="{B03A4E75-C1EE-4BBA-B695-F30873EDB286}" destId="{6951FE5A-AA58-4252-B697-F5DA050DB63E}" srcOrd="0" destOrd="0" presId="urn:microsoft.com/office/officeart/2009/3/layout/HorizontalOrganizationChart"/>
    <dgm:cxn modelId="{AAFBEF7B-61BA-452E-A4C0-628B0BC88D7E}" type="presOf" srcId="{3A0DF7C9-1C6B-4B6B-8620-90DFC44EDE98}" destId="{AD6E0B12-1CF8-4D91-BF0B-31BD5F9DDE90}" srcOrd="0" destOrd="0" presId="urn:microsoft.com/office/officeart/2009/3/layout/HorizontalOrganizationChart"/>
    <dgm:cxn modelId="{9D58927C-3DA7-406C-9A60-F4AB29D461BC}" type="presOf" srcId="{1FB0D74B-182D-4C4F-BD3E-CFCD57680208}" destId="{7E0446EB-FEE0-43B1-B9E3-085F3B0D85F8}" srcOrd="0" destOrd="0" presId="urn:microsoft.com/office/officeart/2009/3/layout/HorizontalOrganizationChart"/>
    <dgm:cxn modelId="{5CA13981-4F68-42D2-8467-CA2313462B96}" type="presOf" srcId="{3A0DF7C9-1C6B-4B6B-8620-90DFC44EDE98}" destId="{D8193D9D-A9BE-41B2-869D-943A669BE8A9}" srcOrd="1" destOrd="0" presId="urn:microsoft.com/office/officeart/2009/3/layout/HorizontalOrganizationChart"/>
    <dgm:cxn modelId="{FEF8C395-511A-424A-B927-84B1E2D634A2}" type="presOf" srcId="{0EC22C04-FAE0-434C-9BF2-AEB309D16922}" destId="{3B69C613-8856-463C-B39D-F28500CC354B}" srcOrd="0" destOrd="0" presId="urn:microsoft.com/office/officeart/2009/3/layout/HorizontalOrganizationChart"/>
    <dgm:cxn modelId="{AF4A7DA7-13B8-48B4-9768-780FC1D4C24E}" type="presOf" srcId="{C6D0B0C6-1743-40A2-903B-CED3AA363CF5}" destId="{DD25CEC9-E3CD-4AB2-93F4-70E66CBBF903}" srcOrd="1" destOrd="0" presId="urn:microsoft.com/office/officeart/2009/3/layout/HorizontalOrganizationChart"/>
    <dgm:cxn modelId="{A34F19AB-C12B-4C36-A37C-AEE9C2207EF6}" srcId="{C6D0B0C6-1743-40A2-903B-CED3AA363CF5}" destId="{DE806128-253C-483B-9A57-7187C3F71550}" srcOrd="1" destOrd="0" parTransId="{976CF37A-E2AD-4280-B8EC-DE1AC4C8C2D1}" sibTransId="{A3CE5D14-0196-4473-AB66-4C6EB475D345}"/>
    <dgm:cxn modelId="{0E31F6AC-C4CF-42F6-A055-54771DC1E3B8}" type="presOf" srcId="{C6D0B0C6-1743-40A2-903B-CED3AA363CF5}" destId="{4CD78432-7772-4641-9186-C2803BAEFFBC}" srcOrd="0" destOrd="0" presId="urn:microsoft.com/office/officeart/2009/3/layout/HorizontalOrganizationChart"/>
    <dgm:cxn modelId="{8582E8B0-2F84-4AC9-AE45-C8D3CE5DB1AB}" srcId="{3A0DF7C9-1C6B-4B6B-8620-90DFC44EDE98}" destId="{C6D0B0C6-1743-40A2-903B-CED3AA363CF5}" srcOrd="0" destOrd="0" parTransId="{0EC22C04-FAE0-434C-9BF2-AEB309D16922}" sibTransId="{FEB05EAB-AD21-481B-9B82-302CEE53841E}"/>
    <dgm:cxn modelId="{F6C666BB-D4A7-495F-8508-37E255FE9A75}" type="presOf" srcId="{DBBBBE98-E111-454F-9EBD-E484AED34B6F}" destId="{CDDE926C-793D-4436-8010-07A5CFBFB437}" srcOrd="0" destOrd="0" presId="urn:microsoft.com/office/officeart/2009/3/layout/HorizontalOrganizationChart"/>
    <dgm:cxn modelId="{67CE40C4-2408-458A-BBCD-D903D9FB49F0}" srcId="{B03A4E75-C1EE-4BBA-B695-F30873EDB286}" destId="{053E743A-7842-4B5C-9029-AB50707E9C7F}" srcOrd="1" destOrd="0" parTransId="{EE76EBF7-ED26-4097-85ED-7477D73EF239}" sibTransId="{5FCAB18B-B779-477D-9C6E-E8B560CFA23E}"/>
    <dgm:cxn modelId="{511BB8CE-ECB2-47E1-AE33-524D152F869B}" type="presOf" srcId="{2EF50079-E784-46A6-967C-863344FFF975}" destId="{83AA25D6-1567-4880-AC45-467642E688C0}" srcOrd="0" destOrd="0" presId="urn:microsoft.com/office/officeart/2009/3/layout/HorizontalOrganizationChart"/>
    <dgm:cxn modelId="{F0DE14CF-280A-4479-9CD0-699CCD12982C}" type="presOf" srcId="{DE806128-253C-483B-9A57-7187C3F71550}" destId="{C257FD52-8211-48E8-BF7B-D87EEA07D49F}" srcOrd="0" destOrd="0" presId="urn:microsoft.com/office/officeart/2009/3/layout/HorizontalOrganizationChart"/>
    <dgm:cxn modelId="{645426DD-130A-4702-90D2-85DE7B7905D4}" type="presOf" srcId="{DC308903-FF7E-4675-B620-C06628B283D0}" destId="{8B15D760-FFB1-40D4-B6B5-78A0AE0F831A}" srcOrd="0" destOrd="0" presId="urn:microsoft.com/office/officeart/2009/3/layout/HorizontalOrganizationChart"/>
    <dgm:cxn modelId="{6CA26CE4-C4A5-4869-834D-46626E2D52F0}" type="presOf" srcId="{DE806128-253C-483B-9A57-7187C3F71550}" destId="{594E86B1-924F-4027-B4AF-7E2B2463A60D}" srcOrd="1" destOrd="0" presId="urn:microsoft.com/office/officeart/2009/3/layout/HorizontalOrganizationChart"/>
    <dgm:cxn modelId="{F650E0E5-85D6-403C-93FE-7B1E0F19FEB4}" type="presOf" srcId="{F889DD9C-DAFB-4F61-8BC0-DF89FFEB1F0C}" destId="{6B4A6F7B-3A86-458E-B737-812355318890}" srcOrd="0" destOrd="0" presId="urn:microsoft.com/office/officeart/2009/3/layout/HorizontalOrganizationChart"/>
    <dgm:cxn modelId="{5134C2E7-0228-4591-91AA-A45645BE450C}" type="presOf" srcId="{053E743A-7842-4B5C-9029-AB50707E9C7F}" destId="{5FA25BD3-6237-4EFF-B11C-252C15456F21}" srcOrd="0" destOrd="0" presId="urn:microsoft.com/office/officeart/2009/3/layout/HorizontalOrganizationChart"/>
    <dgm:cxn modelId="{A21548EC-8E0C-4333-B5AD-65CC51D71307}" type="presOf" srcId="{DC308903-FF7E-4675-B620-C06628B283D0}" destId="{FE66885F-C947-4B34-AFF3-2D0B76A8894E}" srcOrd="1" destOrd="0" presId="urn:microsoft.com/office/officeart/2009/3/layout/HorizontalOrganizationChart"/>
    <dgm:cxn modelId="{66CC24F0-1FF5-4BA8-9BCA-0DE57923D4DC}" srcId="{F94BAFD0-B586-4E92-929B-FEC14211E941}" destId="{B03A4E75-C1EE-4BBA-B695-F30873EDB286}" srcOrd="0" destOrd="0" parTransId="{CC69B270-C7D1-4248-BA45-46C20E21187D}" sibTransId="{1996873B-378A-456F-A897-0AA36379369F}"/>
    <dgm:cxn modelId="{C4097DFA-7CC9-4756-8AC4-6E62FA4B847A}" srcId="{1FB0D74B-182D-4C4F-BD3E-CFCD57680208}" destId="{7C0A7C05-11BC-426C-B579-A884E9678C82}" srcOrd="0" destOrd="0" parTransId="{2EF50079-E784-46A6-967C-863344FFF975}" sibTransId="{F20D4D06-C8C9-4B9B-9D16-3422D841EB3F}"/>
    <dgm:cxn modelId="{9FEAD66D-8D5A-42D0-B2A2-21AA4B4E56BD}" type="presParOf" srcId="{B2F1C143-1BB1-4C79-AF6E-9E5A6243CADB}" destId="{32C0F886-6D73-4340-BDA2-99B58E018ECB}" srcOrd="0" destOrd="0" presId="urn:microsoft.com/office/officeart/2009/3/layout/HorizontalOrganizationChart"/>
    <dgm:cxn modelId="{E3970D8E-C2C8-4954-82E5-C80B25B8D80B}" type="presParOf" srcId="{32C0F886-6D73-4340-BDA2-99B58E018ECB}" destId="{F31C8FC1-97C8-4BAD-904D-5E61C51C3502}" srcOrd="0" destOrd="0" presId="urn:microsoft.com/office/officeart/2009/3/layout/HorizontalOrganizationChart"/>
    <dgm:cxn modelId="{7E95BF0E-8EFA-42C0-A43C-BACE42D7153D}" type="presParOf" srcId="{F31C8FC1-97C8-4BAD-904D-5E61C51C3502}" destId="{6951FE5A-AA58-4252-B697-F5DA050DB63E}" srcOrd="0" destOrd="0" presId="urn:microsoft.com/office/officeart/2009/3/layout/HorizontalOrganizationChart"/>
    <dgm:cxn modelId="{9BA94E92-0D55-4B28-80E2-765DE2B23AE6}" type="presParOf" srcId="{F31C8FC1-97C8-4BAD-904D-5E61C51C3502}" destId="{11E5709A-32C1-444E-8CE7-AFF968570E6A}" srcOrd="1" destOrd="0" presId="urn:microsoft.com/office/officeart/2009/3/layout/HorizontalOrganizationChart"/>
    <dgm:cxn modelId="{C9EE41F1-AEBC-498A-803A-36ABA94BB63C}" type="presParOf" srcId="{32C0F886-6D73-4340-BDA2-99B58E018ECB}" destId="{CDE04AEA-55BC-40EE-829C-44203D315089}" srcOrd="1" destOrd="0" presId="urn:microsoft.com/office/officeart/2009/3/layout/HorizontalOrganizationChart"/>
    <dgm:cxn modelId="{AE900571-15BA-45C0-8131-540E92914B60}" type="presParOf" srcId="{CDE04AEA-55BC-40EE-829C-44203D315089}" destId="{CDDE926C-793D-4436-8010-07A5CFBFB437}" srcOrd="0" destOrd="0" presId="urn:microsoft.com/office/officeart/2009/3/layout/HorizontalOrganizationChart"/>
    <dgm:cxn modelId="{B44C698D-6D2A-4678-A9E3-5A4601F48534}" type="presParOf" srcId="{CDE04AEA-55BC-40EE-829C-44203D315089}" destId="{AE1B487F-92C8-4600-BA8B-BADA929C9870}" srcOrd="1" destOrd="0" presId="urn:microsoft.com/office/officeart/2009/3/layout/HorizontalOrganizationChart"/>
    <dgm:cxn modelId="{93F7DA2B-38F7-4B65-A397-3BC3CD27DE96}" type="presParOf" srcId="{AE1B487F-92C8-4600-BA8B-BADA929C9870}" destId="{14D9CF64-9E64-4BCB-A400-FD21EBC7AA38}" srcOrd="0" destOrd="0" presId="urn:microsoft.com/office/officeart/2009/3/layout/HorizontalOrganizationChart"/>
    <dgm:cxn modelId="{E40A4CB5-09BF-4637-B237-395EAE9EFD05}" type="presParOf" srcId="{14D9CF64-9E64-4BCB-A400-FD21EBC7AA38}" destId="{AD6E0B12-1CF8-4D91-BF0B-31BD5F9DDE90}" srcOrd="0" destOrd="0" presId="urn:microsoft.com/office/officeart/2009/3/layout/HorizontalOrganizationChart"/>
    <dgm:cxn modelId="{6125CCE4-6A32-49E5-BCA7-701D6BCD0EC0}" type="presParOf" srcId="{14D9CF64-9E64-4BCB-A400-FD21EBC7AA38}" destId="{D8193D9D-A9BE-41B2-869D-943A669BE8A9}" srcOrd="1" destOrd="0" presId="urn:microsoft.com/office/officeart/2009/3/layout/HorizontalOrganizationChart"/>
    <dgm:cxn modelId="{D3A1CF7C-B2EC-4C6E-AC82-AE1A220AD065}" type="presParOf" srcId="{AE1B487F-92C8-4600-BA8B-BADA929C9870}" destId="{9A82599E-6A7C-4751-960A-38E222F836F0}" srcOrd="1" destOrd="0" presId="urn:microsoft.com/office/officeart/2009/3/layout/HorizontalOrganizationChart"/>
    <dgm:cxn modelId="{003564E7-24E5-4EA0-8ECF-83958D7DF417}" type="presParOf" srcId="{9A82599E-6A7C-4751-960A-38E222F836F0}" destId="{3B69C613-8856-463C-B39D-F28500CC354B}" srcOrd="0" destOrd="0" presId="urn:microsoft.com/office/officeart/2009/3/layout/HorizontalOrganizationChart"/>
    <dgm:cxn modelId="{3996034F-CA20-4B5B-8FAB-00C828708E4C}" type="presParOf" srcId="{9A82599E-6A7C-4751-960A-38E222F836F0}" destId="{221C089A-E6E5-4899-BFE4-640C785FC13C}" srcOrd="1" destOrd="0" presId="urn:microsoft.com/office/officeart/2009/3/layout/HorizontalOrganizationChart"/>
    <dgm:cxn modelId="{C9495D3D-3A6F-4016-99B6-BF6A91015F47}" type="presParOf" srcId="{221C089A-E6E5-4899-BFE4-640C785FC13C}" destId="{1EE5C0E0-1B99-4DC4-9363-A805A0D5639A}" srcOrd="0" destOrd="0" presId="urn:microsoft.com/office/officeart/2009/3/layout/HorizontalOrganizationChart"/>
    <dgm:cxn modelId="{63E1113A-A97D-4CC0-A400-F12449338539}" type="presParOf" srcId="{1EE5C0E0-1B99-4DC4-9363-A805A0D5639A}" destId="{4CD78432-7772-4641-9186-C2803BAEFFBC}" srcOrd="0" destOrd="0" presId="urn:microsoft.com/office/officeart/2009/3/layout/HorizontalOrganizationChart"/>
    <dgm:cxn modelId="{9963C6F2-3617-42EF-8104-02924C7A1C15}" type="presParOf" srcId="{1EE5C0E0-1B99-4DC4-9363-A805A0D5639A}" destId="{DD25CEC9-E3CD-4AB2-93F4-70E66CBBF903}" srcOrd="1" destOrd="0" presId="urn:microsoft.com/office/officeart/2009/3/layout/HorizontalOrganizationChart"/>
    <dgm:cxn modelId="{86B4BD11-7FE4-43E1-81E9-BF56DC60CDD6}" type="presParOf" srcId="{221C089A-E6E5-4899-BFE4-640C785FC13C}" destId="{8B6C08D4-E692-42DD-927E-0FBB6F0AE38D}" srcOrd="1" destOrd="0" presId="urn:microsoft.com/office/officeart/2009/3/layout/HorizontalOrganizationChart"/>
    <dgm:cxn modelId="{1803AB3F-A49B-496A-995A-0F1E580AE0D0}" type="presParOf" srcId="{8B6C08D4-E692-42DD-927E-0FBB6F0AE38D}" destId="{6B4A6F7B-3A86-458E-B737-812355318890}" srcOrd="0" destOrd="0" presId="urn:microsoft.com/office/officeart/2009/3/layout/HorizontalOrganizationChart"/>
    <dgm:cxn modelId="{6F71F73D-53AE-4328-A916-A22F90313977}" type="presParOf" srcId="{8B6C08D4-E692-42DD-927E-0FBB6F0AE38D}" destId="{D91775F0-B36E-4794-9D72-D302081E350C}" srcOrd="1" destOrd="0" presId="urn:microsoft.com/office/officeart/2009/3/layout/HorizontalOrganizationChart"/>
    <dgm:cxn modelId="{913E1447-1EE7-4D61-9A13-0F3100428901}" type="presParOf" srcId="{D91775F0-B36E-4794-9D72-D302081E350C}" destId="{724DB7C2-FD56-47A0-8F72-9ED535C80984}" srcOrd="0" destOrd="0" presId="urn:microsoft.com/office/officeart/2009/3/layout/HorizontalOrganizationChart"/>
    <dgm:cxn modelId="{02693636-DB4E-440C-A775-BD61E40FBD32}" type="presParOf" srcId="{724DB7C2-FD56-47A0-8F72-9ED535C80984}" destId="{8B15D760-FFB1-40D4-B6B5-78A0AE0F831A}" srcOrd="0" destOrd="0" presId="urn:microsoft.com/office/officeart/2009/3/layout/HorizontalOrganizationChart"/>
    <dgm:cxn modelId="{D7C1727A-736C-4CAF-8773-C2D03B745C89}" type="presParOf" srcId="{724DB7C2-FD56-47A0-8F72-9ED535C80984}" destId="{FE66885F-C947-4B34-AFF3-2D0B76A8894E}" srcOrd="1" destOrd="0" presId="urn:microsoft.com/office/officeart/2009/3/layout/HorizontalOrganizationChart"/>
    <dgm:cxn modelId="{4F238869-B1C9-441C-87B4-14E37F337A4B}" type="presParOf" srcId="{D91775F0-B36E-4794-9D72-D302081E350C}" destId="{7CC1C51B-7293-4FD3-9DEC-65987EE8B80A}" srcOrd="1" destOrd="0" presId="urn:microsoft.com/office/officeart/2009/3/layout/HorizontalOrganizationChart"/>
    <dgm:cxn modelId="{9F8BE4B5-79A1-4B02-8BDB-52541865EF6B}" type="presParOf" srcId="{D91775F0-B36E-4794-9D72-D302081E350C}" destId="{D1CFDBEF-822D-4BCC-97A3-E484EE64EEFC}" srcOrd="2" destOrd="0" presId="urn:microsoft.com/office/officeart/2009/3/layout/HorizontalOrganizationChart"/>
    <dgm:cxn modelId="{0471EE54-D61E-4EAE-92D2-EEA349819F06}" type="presParOf" srcId="{8B6C08D4-E692-42DD-927E-0FBB6F0AE38D}" destId="{DC9BEC55-B656-4890-B089-71C7170E0A43}" srcOrd="2" destOrd="0" presId="urn:microsoft.com/office/officeart/2009/3/layout/HorizontalOrganizationChart"/>
    <dgm:cxn modelId="{537DC158-5C11-4EF4-AC1E-23AEC27718BE}" type="presParOf" srcId="{8B6C08D4-E692-42DD-927E-0FBB6F0AE38D}" destId="{C4421AEC-4876-4845-9E2F-697B5DEFFB22}" srcOrd="3" destOrd="0" presId="urn:microsoft.com/office/officeart/2009/3/layout/HorizontalOrganizationChart"/>
    <dgm:cxn modelId="{242A410A-AA92-44C4-83CA-1FF138EF1800}" type="presParOf" srcId="{C4421AEC-4876-4845-9E2F-697B5DEFFB22}" destId="{D9ADC0BE-3295-4354-8A18-382DCBB37607}" srcOrd="0" destOrd="0" presId="urn:microsoft.com/office/officeart/2009/3/layout/HorizontalOrganizationChart"/>
    <dgm:cxn modelId="{6F93B730-E869-42FA-A658-F640D6753FD3}" type="presParOf" srcId="{D9ADC0BE-3295-4354-8A18-382DCBB37607}" destId="{C257FD52-8211-48E8-BF7B-D87EEA07D49F}" srcOrd="0" destOrd="0" presId="urn:microsoft.com/office/officeart/2009/3/layout/HorizontalOrganizationChart"/>
    <dgm:cxn modelId="{59B23879-FB4B-44B2-BA03-4EF863341B5F}" type="presParOf" srcId="{D9ADC0BE-3295-4354-8A18-382DCBB37607}" destId="{594E86B1-924F-4027-B4AF-7E2B2463A60D}" srcOrd="1" destOrd="0" presId="urn:microsoft.com/office/officeart/2009/3/layout/HorizontalOrganizationChart"/>
    <dgm:cxn modelId="{FFD4F43F-0C20-4084-AA9A-418CF41A17BB}" type="presParOf" srcId="{C4421AEC-4876-4845-9E2F-697B5DEFFB22}" destId="{73AC5C03-4835-4B1F-A3CC-493168ECE79B}" srcOrd="1" destOrd="0" presId="urn:microsoft.com/office/officeart/2009/3/layout/HorizontalOrganizationChart"/>
    <dgm:cxn modelId="{8260C22C-109F-4D91-8899-0FD6EE0608DE}" type="presParOf" srcId="{C4421AEC-4876-4845-9E2F-697B5DEFFB22}" destId="{BC8467EF-4393-4C51-8543-C79E0DA94440}" srcOrd="2" destOrd="0" presId="urn:microsoft.com/office/officeart/2009/3/layout/HorizontalOrganizationChart"/>
    <dgm:cxn modelId="{34338318-0500-4E0F-A430-990BFEF4F7B6}" type="presParOf" srcId="{221C089A-E6E5-4899-BFE4-640C785FC13C}" destId="{90F2D8CB-4633-4EA8-8FEE-F72CA0347452}" srcOrd="2" destOrd="0" presId="urn:microsoft.com/office/officeart/2009/3/layout/HorizontalOrganizationChart"/>
    <dgm:cxn modelId="{19DF7993-7AB4-435F-B063-F0C99C9369FC}" type="presParOf" srcId="{AE1B487F-92C8-4600-BA8B-BADA929C9870}" destId="{1707CF30-CD1E-4FBB-BB0B-E077A65B7EB9}" srcOrd="2" destOrd="0" presId="urn:microsoft.com/office/officeart/2009/3/layout/HorizontalOrganizationChart"/>
    <dgm:cxn modelId="{A9CE3DED-9A9A-4494-A8BD-343255876AA7}" type="presParOf" srcId="{CDE04AEA-55BC-40EE-829C-44203D315089}" destId="{926E9CA3-BE79-4D21-8ABC-2E8B738B06B7}" srcOrd="2" destOrd="0" presId="urn:microsoft.com/office/officeart/2009/3/layout/HorizontalOrganizationChart"/>
    <dgm:cxn modelId="{73488CF5-66CD-47D2-975D-6C4D6EC30C67}" type="presParOf" srcId="{CDE04AEA-55BC-40EE-829C-44203D315089}" destId="{8D8E4C63-7AE3-4F93-84AE-0EF9ED5E3B62}" srcOrd="3" destOrd="0" presId="urn:microsoft.com/office/officeart/2009/3/layout/HorizontalOrganizationChart"/>
    <dgm:cxn modelId="{CA73C3A0-1E33-4902-A939-CB1C873D6D88}" type="presParOf" srcId="{8D8E4C63-7AE3-4F93-84AE-0EF9ED5E3B62}" destId="{8A057024-33DA-4E17-873C-7145E55E98C7}" srcOrd="0" destOrd="0" presId="urn:microsoft.com/office/officeart/2009/3/layout/HorizontalOrganizationChart"/>
    <dgm:cxn modelId="{58AA1E58-DEC5-4BB4-9997-26CB6D2949FC}" type="presParOf" srcId="{8A057024-33DA-4E17-873C-7145E55E98C7}" destId="{5FA25BD3-6237-4EFF-B11C-252C15456F21}" srcOrd="0" destOrd="0" presId="urn:microsoft.com/office/officeart/2009/3/layout/HorizontalOrganizationChart"/>
    <dgm:cxn modelId="{9A435DC8-F0EE-45E8-B6D6-611B59A76838}" type="presParOf" srcId="{8A057024-33DA-4E17-873C-7145E55E98C7}" destId="{CB5E66D7-6041-4A2C-B36D-C7C1559D27CD}" srcOrd="1" destOrd="0" presId="urn:microsoft.com/office/officeart/2009/3/layout/HorizontalOrganizationChart"/>
    <dgm:cxn modelId="{4D114CF2-F03D-449E-A41E-7F398BA40D52}" type="presParOf" srcId="{8D8E4C63-7AE3-4F93-84AE-0EF9ED5E3B62}" destId="{022D4BB8-2C36-4B15-A0B4-145ECEB613C2}" srcOrd="1" destOrd="0" presId="urn:microsoft.com/office/officeart/2009/3/layout/HorizontalOrganizationChart"/>
    <dgm:cxn modelId="{EA7CEE0A-122D-461F-8725-01A0E0D0F248}" type="presParOf" srcId="{022D4BB8-2C36-4B15-A0B4-145ECEB613C2}" destId="{11C7FAA9-DABE-4366-9E91-E69CCDAA4F4A}" srcOrd="0" destOrd="0" presId="urn:microsoft.com/office/officeart/2009/3/layout/HorizontalOrganizationChart"/>
    <dgm:cxn modelId="{5DCFA7B8-49EB-4888-9B71-C536B63FA8FA}" type="presParOf" srcId="{022D4BB8-2C36-4B15-A0B4-145ECEB613C2}" destId="{4B0A68F0-5824-4D38-91D6-3B7A708099B0}" srcOrd="1" destOrd="0" presId="urn:microsoft.com/office/officeart/2009/3/layout/HorizontalOrganizationChart"/>
    <dgm:cxn modelId="{BB91593B-55DD-4D51-91A4-4A1326CBBBFF}" type="presParOf" srcId="{4B0A68F0-5824-4D38-91D6-3B7A708099B0}" destId="{8FE81CCC-29BE-4BFA-B247-7342CB07ACF1}" srcOrd="0" destOrd="0" presId="urn:microsoft.com/office/officeart/2009/3/layout/HorizontalOrganizationChart"/>
    <dgm:cxn modelId="{CD555312-674D-4B09-B0EE-2CA852EF6952}" type="presParOf" srcId="{8FE81CCC-29BE-4BFA-B247-7342CB07ACF1}" destId="{7E0446EB-FEE0-43B1-B9E3-085F3B0D85F8}" srcOrd="0" destOrd="0" presId="urn:microsoft.com/office/officeart/2009/3/layout/HorizontalOrganizationChart"/>
    <dgm:cxn modelId="{FB9DD7D3-1394-42CD-B8D6-2575C7D2D54E}" type="presParOf" srcId="{8FE81CCC-29BE-4BFA-B247-7342CB07ACF1}" destId="{D3BADFFC-D0D1-4D35-97E4-CC294B78DD30}" srcOrd="1" destOrd="0" presId="urn:microsoft.com/office/officeart/2009/3/layout/HorizontalOrganizationChart"/>
    <dgm:cxn modelId="{9C202B29-57A9-478E-8FDC-BEB0AA8DC68A}" type="presParOf" srcId="{4B0A68F0-5824-4D38-91D6-3B7A708099B0}" destId="{57EA945A-54F2-4C32-B207-89778DC5589A}" srcOrd="1" destOrd="0" presId="urn:microsoft.com/office/officeart/2009/3/layout/HorizontalOrganizationChart"/>
    <dgm:cxn modelId="{DAC933F2-A269-4739-88FE-79E465FAF3E4}" type="presParOf" srcId="{57EA945A-54F2-4C32-B207-89778DC5589A}" destId="{83AA25D6-1567-4880-AC45-467642E688C0}" srcOrd="0" destOrd="0" presId="urn:microsoft.com/office/officeart/2009/3/layout/HorizontalOrganizationChart"/>
    <dgm:cxn modelId="{56FDDD74-DFBC-4F67-8A7C-BCD1AE449C56}" type="presParOf" srcId="{57EA945A-54F2-4C32-B207-89778DC5589A}" destId="{BDA407AD-D330-42B3-B4FA-E37FB74DDCFA}" srcOrd="1" destOrd="0" presId="urn:microsoft.com/office/officeart/2009/3/layout/HorizontalOrganizationChart"/>
    <dgm:cxn modelId="{8869B94D-B251-4CF9-8ECD-EA29AC793686}" type="presParOf" srcId="{BDA407AD-D330-42B3-B4FA-E37FB74DDCFA}" destId="{2ECEA655-83D7-44C0-8EF2-256593DA66F7}" srcOrd="0" destOrd="0" presId="urn:microsoft.com/office/officeart/2009/3/layout/HorizontalOrganizationChart"/>
    <dgm:cxn modelId="{F7457E6C-4D75-4693-9DF7-3B1509A137C1}" type="presParOf" srcId="{2ECEA655-83D7-44C0-8EF2-256593DA66F7}" destId="{43664ABB-4F55-4051-B6F4-AD06FA61F2B3}" srcOrd="0" destOrd="0" presId="urn:microsoft.com/office/officeart/2009/3/layout/HorizontalOrganizationChart"/>
    <dgm:cxn modelId="{082E7031-A51C-4395-BEDD-FDCA312D10DB}" type="presParOf" srcId="{2ECEA655-83D7-44C0-8EF2-256593DA66F7}" destId="{AB21DCF2-175B-4658-AAA3-6DD7F5A3EE10}" srcOrd="1" destOrd="0" presId="urn:microsoft.com/office/officeart/2009/3/layout/HorizontalOrganizationChart"/>
    <dgm:cxn modelId="{4A2ADCDB-56DE-4989-AA75-4B9CDDC4C816}" type="presParOf" srcId="{BDA407AD-D330-42B3-B4FA-E37FB74DDCFA}" destId="{DBA72A36-AF26-41F6-9982-01658F6AD9E7}" srcOrd="1" destOrd="0" presId="urn:microsoft.com/office/officeart/2009/3/layout/HorizontalOrganizationChart"/>
    <dgm:cxn modelId="{A9DF8103-5E79-4CE0-B8FC-6F815518F10C}" type="presParOf" srcId="{BDA407AD-D330-42B3-B4FA-E37FB74DDCFA}" destId="{5DB65286-180B-4999-9B7F-CB06B5A3733D}" srcOrd="2" destOrd="0" presId="urn:microsoft.com/office/officeart/2009/3/layout/HorizontalOrganizationChart"/>
    <dgm:cxn modelId="{5CC07C63-1E07-452B-8E89-85AE8CFBEF6B}" type="presParOf" srcId="{4B0A68F0-5824-4D38-91D6-3B7A708099B0}" destId="{A9CEE0AA-C0C6-4FDB-A7E0-635F529DF52F}" srcOrd="2" destOrd="0" presId="urn:microsoft.com/office/officeart/2009/3/layout/HorizontalOrganizationChart"/>
    <dgm:cxn modelId="{F50EAC0B-F87F-4D9D-9DD0-157AEC09BEB9}" type="presParOf" srcId="{8D8E4C63-7AE3-4F93-84AE-0EF9ED5E3B62}" destId="{BB236B2C-DF1A-4BC1-B4ED-031DC5F9FF7A}" srcOrd="2" destOrd="0" presId="urn:microsoft.com/office/officeart/2009/3/layout/HorizontalOrganizationChart"/>
    <dgm:cxn modelId="{6816EEDC-0DA4-4C84-AB30-02CE482F5D19}" type="presParOf" srcId="{32C0F886-6D73-4340-BDA2-99B58E018ECB}" destId="{5CF05976-09B2-4A4A-926F-600FE1FC416C}" srcOrd="2" destOrd="0" presId="urn:microsoft.com/office/officeart/2009/3/layout/HorizontalOrganizationChar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60B9D46-61CD-457A-9CB3-D4CEA7F5A4FF}" type="doc">
      <dgm:prSet loTypeId="urn:microsoft.com/office/officeart/2005/8/layout/hierarchy2" loCatId="hierarchy" qsTypeId="urn:microsoft.com/office/officeart/2005/8/quickstyle/3d1" qsCatId="3D" csTypeId="urn:microsoft.com/office/officeart/2005/8/colors/accent3_1" csCatId="accent3" phldr="1"/>
      <dgm:spPr/>
      <dgm:t>
        <a:bodyPr/>
        <a:lstStyle/>
        <a:p>
          <a:endParaRPr lang="es-EC"/>
        </a:p>
      </dgm:t>
    </dgm:pt>
    <dgm:pt modelId="{4E38EE24-733C-4C9E-8A99-E1A6292769DB}">
      <dgm:prSet phldrT="[Texto]" custT="1"/>
      <dgm:spPr/>
      <dgm:t>
        <a:bodyPr/>
        <a:lstStyle/>
        <a:p>
          <a:r>
            <a:rPr lang="es-MX" sz="1200" b="1" dirty="0">
              <a:solidFill>
                <a:srgbClr val="000000"/>
              </a:solidFill>
            </a:rPr>
            <a:t>Sueldos y salarios</a:t>
          </a:r>
        </a:p>
        <a:p>
          <a:r>
            <a:rPr lang="es-MX" sz="1200" b="1" dirty="0">
              <a:solidFill>
                <a:srgbClr val="000000"/>
              </a:solidFill>
            </a:rPr>
            <a:t>Remuneraciones</a:t>
          </a:r>
        </a:p>
        <a:p>
          <a:r>
            <a:rPr lang="es-MX" sz="1200" b="1" dirty="0">
              <a:solidFill>
                <a:srgbClr val="000000"/>
              </a:solidFill>
            </a:rPr>
            <a:t>Beneficios sociales</a:t>
          </a:r>
        </a:p>
        <a:p>
          <a:r>
            <a:rPr lang="es-MX" sz="1200" b="1" dirty="0">
              <a:solidFill>
                <a:srgbClr val="000000"/>
              </a:solidFill>
            </a:rPr>
            <a:t>Bonos</a:t>
          </a:r>
        </a:p>
        <a:p>
          <a:r>
            <a:rPr lang="es-MX" sz="1200" b="1" dirty="0">
              <a:solidFill>
                <a:srgbClr val="000000"/>
              </a:solidFill>
            </a:rPr>
            <a:t>Contratos</a:t>
          </a:r>
        </a:p>
        <a:p>
          <a:r>
            <a:rPr lang="es-MX" sz="1200" b="1" dirty="0">
              <a:solidFill>
                <a:srgbClr val="000000"/>
              </a:solidFill>
            </a:rPr>
            <a:t>Contribuciones</a:t>
          </a:r>
          <a:endParaRPr lang="es-EC" sz="1200" b="1" dirty="0">
            <a:solidFill>
              <a:srgbClr val="000000"/>
            </a:solidFill>
          </a:endParaRPr>
        </a:p>
      </dgm:t>
    </dgm:pt>
    <dgm:pt modelId="{BF5A2B69-E4CF-476A-B747-14F952B6BE78}" type="parTrans" cxnId="{34A1DF1F-F0D7-4626-9FE5-64EEEDB5ADDE}">
      <dgm:prSet/>
      <dgm:spPr/>
      <dgm:t>
        <a:bodyPr/>
        <a:lstStyle/>
        <a:p>
          <a:endParaRPr lang="es-EC">
            <a:solidFill>
              <a:srgbClr val="000000"/>
            </a:solidFill>
          </a:endParaRPr>
        </a:p>
      </dgm:t>
    </dgm:pt>
    <dgm:pt modelId="{963BBA33-18B1-4D38-8C87-70AE5A760E3F}" type="sibTrans" cxnId="{34A1DF1F-F0D7-4626-9FE5-64EEEDB5ADDE}">
      <dgm:prSet/>
      <dgm:spPr/>
      <dgm:t>
        <a:bodyPr/>
        <a:lstStyle/>
        <a:p>
          <a:endParaRPr lang="es-EC">
            <a:solidFill>
              <a:srgbClr val="000000"/>
            </a:solidFill>
          </a:endParaRPr>
        </a:p>
      </dgm:t>
    </dgm:pt>
    <dgm:pt modelId="{3D5BF498-8C3E-48AE-BE51-A33E4E32E4A5}">
      <dgm:prSet phldrT="[Texto]" custT="1"/>
      <dgm:spPr/>
      <dgm:t>
        <a:bodyPr/>
        <a:lstStyle/>
        <a:p>
          <a:r>
            <a:rPr lang="es-MX" sz="1400" b="1" dirty="0">
              <a:solidFill>
                <a:srgbClr val="000000"/>
              </a:solidFill>
            </a:rPr>
            <a:t>Gasto </a:t>
          </a:r>
        </a:p>
        <a:p>
          <a:r>
            <a:rPr lang="es-MX" sz="1400" b="1" dirty="0">
              <a:solidFill>
                <a:srgbClr val="000000"/>
              </a:solidFill>
            </a:rPr>
            <a:t>deducible</a:t>
          </a:r>
          <a:endParaRPr lang="es-EC" sz="1400" b="1" dirty="0">
            <a:solidFill>
              <a:srgbClr val="000000"/>
            </a:solidFill>
          </a:endParaRPr>
        </a:p>
      </dgm:t>
    </dgm:pt>
    <dgm:pt modelId="{0873E9B3-7016-4F57-B43E-A1C38D464366}" type="parTrans" cxnId="{40BDF17D-2172-4BA3-AE97-C4DD8E244500}">
      <dgm:prSet/>
      <dgm:spPr/>
      <dgm:t>
        <a:bodyPr/>
        <a:lstStyle/>
        <a:p>
          <a:endParaRPr lang="es-EC">
            <a:solidFill>
              <a:srgbClr val="000000"/>
            </a:solidFill>
          </a:endParaRPr>
        </a:p>
      </dgm:t>
    </dgm:pt>
    <dgm:pt modelId="{153174B3-2E50-4A47-A155-972F5DC1AAFE}" type="sibTrans" cxnId="{40BDF17D-2172-4BA3-AE97-C4DD8E244500}">
      <dgm:prSet/>
      <dgm:spPr/>
      <dgm:t>
        <a:bodyPr/>
        <a:lstStyle/>
        <a:p>
          <a:endParaRPr lang="es-EC">
            <a:solidFill>
              <a:srgbClr val="000000"/>
            </a:solidFill>
          </a:endParaRPr>
        </a:p>
      </dgm:t>
    </dgm:pt>
    <dgm:pt modelId="{C6C30E31-8457-48AB-B1F5-A58BCAD5AA5B}">
      <dgm:prSet phldrT="[Texto]" custT="1"/>
      <dgm:spPr/>
      <dgm:t>
        <a:bodyPr/>
        <a:lstStyle/>
        <a:p>
          <a:r>
            <a:rPr lang="es-MX" sz="1300" dirty="0">
              <a:solidFill>
                <a:srgbClr val="000000"/>
              </a:solidFill>
            </a:rPr>
            <a:t>1) Cálculo y retención de Impuesto a la Renta a cada empleado que supere la base.</a:t>
          </a:r>
          <a:endParaRPr lang="es-EC" sz="1300" dirty="0">
            <a:solidFill>
              <a:srgbClr val="000000"/>
            </a:solidFill>
          </a:endParaRPr>
        </a:p>
      </dgm:t>
    </dgm:pt>
    <dgm:pt modelId="{0549B0EC-AF81-4810-934D-6248B09CDA66}" type="parTrans" cxnId="{0C4A8D62-5843-4462-9653-4EB990122626}">
      <dgm:prSet/>
      <dgm:spPr/>
      <dgm:t>
        <a:bodyPr/>
        <a:lstStyle/>
        <a:p>
          <a:endParaRPr lang="es-EC">
            <a:solidFill>
              <a:srgbClr val="000000"/>
            </a:solidFill>
          </a:endParaRPr>
        </a:p>
      </dgm:t>
    </dgm:pt>
    <dgm:pt modelId="{1222566E-310C-45E7-8D62-9594E2AA5A5D}" type="sibTrans" cxnId="{0C4A8D62-5843-4462-9653-4EB990122626}">
      <dgm:prSet/>
      <dgm:spPr/>
      <dgm:t>
        <a:bodyPr/>
        <a:lstStyle/>
        <a:p>
          <a:endParaRPr lang="es-EC">
            <a:solidFill>
              <a:srgbClr val="000000"/>
            </a:solidFill>
          </a:endParaRPr>
        </a:p>
      </dgm:t>
    </dgm:pt>
    <dgm:pt modelId="{5855A254-565F-430A-BB5D-7F8EE1F7B146}">
      <dgm:prSet phldrT="[Texto]" custT="1"/>
      <dgm:spPr/>
      <dgm:t>
        <a:bodyPr/>
        <a:lstStyle/>
        <a:p>
          <a:r>
            <a:rPr lang="es-MX" sz="1300" dirty="0">
              <a:solidFill>
                <a:srgbClr val="000000"/>
              </a:solidFill>
            </a:rPr>
            <a:t>2) Aportación correctamente al IESS de cada empleado.</a:t>
          </a:r>
          <a:endParaRPr lang="es-EC" sz="1300" dirty="0">
            <a:solidFill>
              <a:srgbClr val="000000"/>
            </a:solidFill>
          </a:endParaRPr>
        </a:p>
      </dgm:t>
    </dgm:pt>
    <dgm:pt modelId="{E8A3F3A7-9911-4A94-8C5D-14CFFFDDC38E}" type="parTrans" cxnId="{30887690-CF67-4E62-BCBA-6A78522DD43E}">
      <dgm:prSet/>
      <dgm:spPr/>
      <dgm:t>
        <a:bodyPr/>
        <a:lstStyle/>
        <a:p>
          <a:endParaRPr lang="es-EC">
            <a:solidFill>
              <a:srgbClr val="000000"/>
            </a:solidFill>
          </a:endParaRPr>
        </a:p>
      </dgm:t>
    </dgm:pt>
    <dgm:pt modelId="{20CDEC87-22F3-4A3D-8AD1-46AC142CF2BB}" type="sibTrans" cxnId="{30887690-CF67-4E62-BCBA-6A78522DD43E}">
      <dgm:prSet/>
      <dgm:spPr/>
      <dgm:t>
        <a:bodyPr/>
        <a:lstStyle/>
        <a:p>
          <a:endParaRPr lang="es-EC">
            <a:solidFill>
              <a:srgbClr val="000000"/>
            </a:solidFill>
          </a:endParaRPr>
        </a:p>
      </dgm:t>
    </dgm:pt>
    <dgm:pt modelId="{F2D30E37-6CCB-4010-9304-DB9D70B62F95}">
      <dgm:prSet phldrT="[Texto]" custT="1"/>
      <dgm:spPr/>
      <dgm:t>
        <a:bodyPr/>
        <a:lstStyle/>
        <a:p>
          <a:r>
            <a:rPr lang="es-MX" sz="1300" dirty="0">
              <a:solidFill>
                <a:srgbClr val="000000"/>
              </a:solidFill>
            </a:rPr>
            <a:t>3) Solo se deducirá la parte respecto de la cual el contribuyente haya cumplido con sus obligaciones legales para con el Seguro Social Obligatorio, cuando corresponda, a la fecha de presentación de la declaración del Impuesto a la Renta, la que no podrá superar el plazo de vencimiento de dicha obligación tributaria.</a:t>
          </a:r>
          <a:endParaRPr lang="es-EC" sz="1300" dirty="0">
            <a:solidFill>
              <a:srgbClr val="000000"/>
            </a:solidFill>
          </a:endParaRPr>
        </a:p>
      </dgm:t>
    </dgm:pt>
    <dgm:pt modelId="{F2E14CC7-A343-4462-A346-C65695A79C79}" type="parTrans" cxnId="{40F9ED52-7A20-4554-8F03-50B6281E9EB1}">
      <dgm:prSet/>
      <dgm:spPr/>
      <dgm:t>
        <a:bodyPr/>
        <a:lstStyle/>
        <a:p>
          <a:endParaRPr lang="es-EC">
            <a:solidFill>
              <a:srgbClr val="000000"/>
            </a:solidFill>
          </a:endParaRPr>
        </a:p>
      </dgm:t>
    </dgm:pt>
    <dgm:pt modelId="{E7BA5E66-B297-4297-A741-460980507B21}" type="sibTrans" cxnId="{40F9ED52-7A20-4554-8F03-50B6281E9EB1}">
      <dgm:prSet/>
      <dgm:spPr/>
      <dgm:t>
        <a:bodyPr/>
        <a:lstStyle/>
        <a:p>
          <a:endParaRPr lang="es-EC">
            <a:solidFill>
              <a:srgbClr val="000000"/>
            </a:solidFill>
          </a:endParaRPr>
        </a:p>
      </dgm:t>
    </dgm:pt>
    <dgm:pt modelId="{FCE3E380-4E07-4FA8-AD43-2FE4B1618751}">
      <dgm:prSet phldrT="[Texto]" custT="1"/>
      <dgm:spPr/>
      <dgm:t>
        <a:bodyPr/>
        <a:lstStyle/>
        <a:p>
          <a:r>
            <a:rPr lang="es-MX" sz="1300" dirty="0">
              <a:solidFill>
                <a:srgbClr val="000000"/>
              </a:solidFill>
            </a:rPr>
            <a:t>4) Deberá observar los límites de remuneraciones establecidos por el Ministerio de Trabajo.</a:t>
          </a:r>
          <a:endParaRPr lang="es-EC" sz="1300" dirty="0">
            <a:solidFill>
              <a:srgbClr val="000000"/>
            </a:solidFill>
          </a:endParaRPr>
        </a:p>
      </dgm:t>
    </dgm:pt>
    <dgm:pt modelId="{5469A6FB-1AC4-4504-A743-AFCCD4201F09}" type="parTrans" cxnId="{9B8F48E3-919E-4D6A-9BCF-41810CF1E557}">
      <dgm:prSet/>
      <dgm:spPr/>
      <dgm:t>
        <a:bodyPr/>
        <a:lstStyle/>
        <a:p>
          <a:endParaRPr lang="es-EC">
            <a:solidFill>
              <a:srgbClr val="000000"/>
            </a:solidFill>
          </a:endParaRPr>
        </a:p>
      </dgm:t>
    </dgm:pt>
    <dgm:pt modelId="{A100C662-D84A-41DB-AC66-5E85580A5675}" type="sibTrans" cxnId="{9B8F48E3-919E-4D6A-9BCF-41810CF1E557}">
      <dgm:prSet/>
      <dgm:spPr/>
      <dgm:t>
        <a:bodyPr/>
        <a:lstStyle/>
        <a:p>
          <a:endParaRPr lang="es-EC">
            <a:solidFill>
              <a:srgbClr val="000000"/>
            </a:solidFill>
          </a:endParaRPr>
        </a:p>
      </dgm:t>
    </dgm:pt>
    <dgm:pt modelId="{D2F63312-9458-4F33-9C71-ED8DABE00E88}" type="pres">
      <dgm:prSet presAssocID="{260B9D46-61CD-457A-9CB3-D4CEA7F5A4FF}" presName="diagram" presStyleCnt="0">
        <dgm:presLayoutVars>
          <dgm:chPref val="1"/>
          <dgm:dir/>
          <dgm:animOne val="branch"/>
          <dgm:animLvl val="lvl"/>
          <dgm:resizeHandles val="exact"/>
        </dgm:presLayoutVars>
      </dgm:prSet>
      <dgm:spPr/>
    </dgm:pt>
    <dgm:pt modelId="{484F8A36-D043-4691-A6A8-64AB8B0870EA}" type="pres">
      <dgm:prSet presAssocID="{4E38EE24-733C-4C9E-8A99-E1A6292769DB}" presName="root1" presStyleCnt="0"/>
      <dgm:spPr/>
    </dgm:pt>
    <dgm:pt modelId="{34492E89-1BEA-408A-A8E3-50219B3F1002}" type="pres">
      <dgm:prSet presAssocID="{4E38EE24-733C-4C9E-8A99-E1A6292769DB}" presName="LevelOneTextNode" presStyleLbl="node0" presStyleIdx="0" presStyleCnt="1" custScaleX="84477" custScaleY="189911" custLinFactNeighborX="-6905">
        <dgm:presLayoutVars>
          <dgm:chPref val="3"/>
        </dgm:presLayoutVars>
      </dgm:prSet>
      <dgm:spPr/>
    </dgm:pt>
    <dgm:pt modelId="{E7C203C3-D03C-485D-9C1C-47949D51CBFF}" type="pres">
      <dgm:prSet presAssocID="{4E38EE24-733C-4C9E-8A99-E1A6292769DB}" presName="level2hierChild" presStyleCnt="0"/>
      <dgm:spPr/>
    </dgm:pt>
    <dgm:pt modelId="{59901EED-2CD3-40BB-95DD-CA205B4BC61C}" type="pres">
      <dgm:prSet presAssocID="{0873E9B3-7016-4F57-B43E-A1C38D464366}" presName="conn2-1" presStyleLbl="parChTrans1D2" presStyleIdx="0" presStyleCnt="1"/>
      <dgm:spPr/>
    </dgm:pt>
    <dgm:pt modelId="{1933B0CA-E6A2-43AD-B5C8-4BC9D5979677}" type="pres">
      <dgm:prSet presAssocID="{0873E9B3-7016-4F57-B43E-A1C38D464366}" presName="connTx" presStyleLbl="parChTrans1D2" presStyleIdx="0" presStyleCnt="1"/>
      <dgm:spPr/>
    </dgm:pt>
    <dgm:pt modelId="{41B9BAAF-1B4B-4C24-AA47-C7BD8BE024F5}" type="pres">
      <dgm:prSet presAssocID="{3D5BF498-8C3E-48AE-BE51-A33E4E32E4A5}" presName="root2" presStyleCnt="0"/>
      <dgm:spPr/>
    </dgm:pt>
    <dgm:pt modelId="{693A6EC3-F573-4029-B829-390B28C06958}" type="pres">
      <dgm:prSet presAssocID="{3D5BF498-8C3E-48AE-BE51-A33E4E32E4A5}" presName="LevelTwoTextNode" presStyleLbl="node2" presStyleIdx="0" presStyleCnt="1" custScaleX="59880" custLinFactNeighborX="-9385">
        <dgm:presLayoutVars>
          <dgm:chPref val="3"/>
        </dgm:presLayoutVars>
      </dgm:prSet>
      <dgm:spPr/>
    </dgm:pt>
    <dgm:pt modelId="{B5DA2D9A-A27C-435F-8E99-18495BC48F09}" type="pres">
      <dgm:prSet presAssocID="{3D5BF498-8C3E-48AE-BE51-A33E4E32E4A5}" presName="level3hierChild" presStyleCnt="0"/>
      <dgm:spPr/>
    </dgm:pt>
    <dgm:pt modelId="{479C9AA5-7BEA-4AB4-8AAA-0B2A24613304}" type="pres">
      <dgm:prSet presAssocID="{0549B0EC-AF81-4810-934D-6248B09CDA66}" presName="conn2-1" presStyleLbl="parChTrans1D3" presStyleIdx="0" presStyleCnt="4"/>
      <dgm:spPr/>
    </dgm:pt>
    <dgm:pt modelId="{B7B3B0FD-564F-4968-AB7A-2B91BC681CC1}" type="pres">
      <dgm:prSet presAssocID="{0549B0EC-AF81-4810-934D-6248B09CDA66}" presName="connTx" presStyleLbl="parChTrans1D3" presStyleIdx="0" presStyleCnt="4"/>
      <dgm:spPr/>
    </dgm:pt>
    <dgm:pt modelId="{443885FA-187F-4A96-BF26-3A7A3E1874BF}" type="pres">
      <dgm:prSet presAssocID="{C6C30E31-8457-48AB-B1F5-A58BCAD5AA5B}" presName="root2" presStyleCnt="0"/>
      <dgm:spPr/>
    </dgm:pt>
    <dgm:pt modelId="{B59D1F49-6118-4E64-B6F1-8451C6746E5B}" type="pres">
      <dgm:prSet presAssocID="{C6C30E31-8457-48AB-B1F5-A58BCAD5AA5B}" presName="LevelTwoTextNode" presStyleLbl="node3" presStyleIdx="0" presStyleCnt="4" custScaleX="222043" custScaleY="49536" custLinFactNeighborX="-10286" custLinFactNeighborY="-89154">
        <dgm:presLayoutVars>
          <dgm:chPref val="3"/>
        </dgm:presLayoutVars>
      </dgm:prSet>
      <dgm:spPr/>
    </dgm:pt>
    <dgm:pt modelId="{5B78F04F-FCBA-4527-8A46-FF6F8904CC37}" type="pres">
      <dgm:prSet presAssocID="{C6C30E31-8457-48AB-B1F5-A58BCAD5AA5B}" presName="level3hierChild" presStyleCnt="0"/>
      <dgm:spPr/>
    </dgm:pt>
    <dgm:pt modelId="{5A1A13E3-F5D4-4F11-8445-AEB90C32A64E}" type="pres">
      <dgm:prSet presAssocID="{E8A3F3A7-9911-4A94-8C5D-14CFFFDDC38E}" presName="conn2-1" presStyleLbl="parChTrans1D3" presStyleIdx="1" presStyleCnt="4"/>
      <dgm:spPr/>
    </dgm:pt>
    <dgm:pt modelId="{DD880BC2-D40D-4482-8534-5A6855BFA521}" type="pres">
      <dgm:prSet presAssocID="{E8A3F3A7-9911-4A94-8C5D-14CFFFDDC38E}" presName="connTx" presStyleLbl="parChTrans1D3" presStyleIdx="1" presStyleCnt="4"/>
      <dgm:spPr/>
    </dgm:pt>
    <dgm:pt modelId="{EDEFE0B2-B464-4F1C-87F7-E9BFD85BAF29}" type="pres">
      <dgm:prSet presAssocID="{5855A254-565F-430A-BB5D-7F8EE1F7B146}" presName="root2" presStyleCnt="0"/>
      <dgm:spPr/>
    </dgm:pt>
    <dgm:pt modelId="{2367EC3A-7A9A-4EDB-B4A1-484DB8DEFED6}" type="pres">
      <dgm:prSet presAssocID="{5855A254-565F-430A-BB5D-7F8EE1F7B146}" presName="LevelTwoTextNode" presStyleLbl="node3" presStyleIdx="1" presStyleCnt="4" custScaleX="222043" custScaleY="49708" custLinFactNeighborX="-10286" custLinFactNeighborY="-96939">
        <dgm:presLayoutVars>
          <dgm:chPref val="3"/>
        </dgm:presLayoutVars>
      </dgm:prSet>
      <dgm:spPr/>
    </dgm:pt>
    <dgm:pt modelId="{14391314-CEE9-4DD9-AAD0-C8F7C5412F02}" type="pres">
      <dgm:prSet presAssocID="{5855A254-565F-430A-BB5D-7F8EE1F7B146}" presName="level3hierChild" presStyleCnt="0"/>
      <dgm:spPr/>
    </dgm:pt>
    <dgm:pt modelId="{4A24672F-D4C8-4F7B-A10A-85838A0D4886}" type="pres">
      <dgm:prSet presAssocID="{F2E14CC7-A343-4462-A346-C65695A79C79}" presName="conn2-1" presStyleLbl="parChTrans1D3" presStyleIdx="2" presStyleCnt="4"/>
      <dgm:spPr/>
    </dgm:pt>
    <dgm:pt modelId="{3F138B8F-6CE1-4EB7-8806-3775228FA03C}" type="pres">
      <dgm:prSet presAssocID="{F2E14CC7-A343-4462-A346-C65695A79C79}" presName="connTx" presStyleLbl="parChTrans1D3" presStyleIdx="2" presStyleCnt="4"/>
      <dgm:spPr/>
    </dgm:pt>
    <dgm:pt modelId="{99F15EC5-FE76-42AF-8CD6-E6B095E809D7}" type="pres">
      <dgm:prSet presAssocID="{F2D30E37-6CCB-4010-9304-DB9D70B62F95}" presName="root2" presStyleCnt="0"/>
      <dgm:spPr/>
    </dgm:pt>
    <dgm:pt modelId="{226EADE4-3848-4E2C-BC21-4FDD0A3FE093}" type="pres">
      <dgm:prSet presAssocID="{F2D30E37-6CCB-4010-9304-DB9D70B62F95}" presName="LevelTwoTextNode" presStyleLbl="node3" presStyleIdx="2" presStyleCnt="4" custScaleX="222043" custScaleY="130991" custLinFactNeighborX="-10286" custLinFactNeighborY="75838">
        <dgm:presLayoutVars>
          <dgm:chPref val="3"/>
        </dgm:presLayoutVars>
      </dgm:prSet>
      <dgm:spPr/>
    </dgm:pt>
    <dgm:pt modelId="{AC4624C8-92EB-4F71-9147-4D8212421D4A}" type="pres">
      <dgm:prSet presAssocID="{F2D30E37-6CCB-4010-9304-DB9D70B62F95}" presName="level3hierChild" presStyleCnt="0"/>
      <dgm:spPr/>
    </dgm:pt>
    <dgm:pt modelId="{267A13AB-2CA1-4ED9-AA2E-AA68669F367D}" type="pres">
      <dgm:prSet presAssocID="{5469A6FB-1AC4-4504-A743-AFCCD4201F09}" presName="conn2-1" presStyleLbl="parChTrans1D3" presStyleIdx="3" presStyleCnt="4"/>
      <dgm:spPr/>
    </dgm:pt>
    <dgm:pt modelId="{D541244A-EB3F-4920-AF35-8DB6F22AF59D}" type="pres">
      <dgm:prSet presAssocID="{5469A6FB-1AC4-4504-A743-AFCCD4201F09}" presName="connTx" presStyleLbl="parChTrans1D3" presStyleIdx="3" presStyleCnt="4"/>
      <dgm:spPr/>
    </dgm:pt>
    <dgm:pt modelId="{6313205A-1730-4863-9937-7E729E92719D}" type="pres">
      <dgm:prSet presAssocID="{FCE3E380-4E07-4FA8-AD43-2FE4B1618751}" presName="root2" presStyleCnt="0"/>
      <dgm:spPr/>
    </dgm:pt>
    <dgm:pt modelId="{4C43D66D-E7B3-4F23-B200-1968F2CEC8D0}" type="pres">
      <dgm:prSet presAssocID="{FCE3E380-4E07-4FA8-AD43-2FE4B1618751}" presName="LevelTwoTextNode" presStyleLbl="node3" presStyleIdx="3" presStyleCnt="4" custScaleX="222043" custScaleY="61778" custLinFactNeighborX="-10286" custLinFactNeighborY="63925">
        <dgm:presLayoutVars>
          <dgm:chPref val="3"/>
        </dgm:presLayoutVars>
      </dgm:prSet>
      <dgm:spPr/>
    </dgm:pt>
    <dgm:pt modelId="{93BE4DEA-EF24-4266-9527-4CE31B765EE6}" type="pres">
      <dgm:prSet presAssocID="{FCE3E380-4E07-4FA8-AD43-2FE4B1618751}" presName="level3hierChild" presStyleCnt="0"/>
      <dgm:spPr/>
    </dgm:pt>
  </dgm:ptLst>
  <dgm:cxnLst>
    <dgm:cxn modelId="{34A1DF1F-F0D7-4626-9FE5-64EEEDB5ADDE}" srcId="{260B9D46-61CD-457A-9CB3-D4CEA7F5A4FF}" destId="{4E38EE24-733C-4C9E-8A99-E1A6292769DB}" srcOrd="0" destOrd="0" parTransId="{BF5A2B69-E4CF-476A-B747-14F952B6BE78}" sibTransId="{963BBA33-18B1-4D38-8C87-70AE5A760E3F}"/>
    <dgm:cxn modelId="{8489B921-7A79-4A13-90F9-BAAA0097B048}" type="presOf" srcId="{5855A254-565F-430A-BB5D-7F8EE1F7B146}" destId="{2367EC3A-7A9A-4EDB-B4A1-484DB8DEFED6}" srcOrd="0" destOrd="0" presId="urn:microsoft.com/office/officeart/2005/8/layout/hierarchy2"/>
    <dgm:cxn modelId="{C7D63B3A-0EDF-438E-B7D1-D4EB3795CC64}" type="presOf" srcId="{E8A3F3A7-9911-4A94-8C5D-14CFFFDDC38E}" destId="{DD880BC2-D40D-4482-8534-5A6855BFA521}" srcOrd="1" destOrd="0" presId="urn:microsoft.com/office/officeart/2005/8/layout/hierarchy2"/>
    <dgm:cxn modelId="{AF1C3D3B-4B85-4E61-9F2A-296453638FA9}" type="presOf" srcId="{0549B0EC-AF81-4810-934D-6248B09CDA66}" destId="{479C9AA5-7BEA-4AB4-8AAA-0B2A24613304}" srcOrd="0" destOrd="0" presId="urn:microsoft.com/office/officeart/2005/8/layout/hierarchy2"/>
    <dgm:cxn modelId="{4AE4503D-4CF7-4249-A48E-633C539A0249}" type="presOf" srcId="{F2D30E37-6CCB-4010-9304-DB9D70B62F95}" destId="{226EADE4-3848-4E2C-BC21-4FDD0A3FE093}" srcOrd="0" destOrd="0" presId="urn:microsoft.com/office/officeart/2005/8/layout/hierarchy2"/>
    <dgm:cxn modelId="{0C4A8D62-5843-4462-9653-4EB990122626}" srcId="{3D5BF498-8C3E-48AE-BE51-A33E4E32E4A5}" destId="{C6C30E31-8457-48AB-B1F5-A58BCAD5AA5B}" srcOrd="0" destOrd="0" parTransId="{0549B0EC-AF81-4810-934D-6248B09CDA66}" sibTransId="{1222566E-310C-45E7-8D62-9594E2AA5A5D}"/>
    <dgm:cxn modelId="{483E2F6E-B79E-4454-A45A-403DC163DB4A}" type="presOf" srcId="{0549B0EC-AF81-4810-934D-6248B09CDA66}" destId="{B7B3B0FD-564F-4968-AB7A-2B91BC681CC1}" srcOrd="1" destOrd="0" presId="urn:microsoft.com/office/officeart/2005/8/layout/hierarchy2"/>
    <dgm:cxn modelId="{E194066F-E7CE-4A34-8F80-55384A03086C}" type="presOf" srcId="{0873E9B3-7016-4F57-B43E-A1C38D464366}" destId="{1933B0CA-E6A2-43AD-B5C8-4BC9D5979677}" srcOrd="1" destOrd="0" presId="urn:microsoft.com/office/officeart/2005/8/layout/hierarchy2"/>
    <dgm:cxn modelId="{40F9ED52-7A20-4554-8F03-50B6281E9EB1}" srcId="{3D5BF498-8C3E-48AE-BE51-A33E4E32E4A5}" destId="{F2D30E37-6CCB-4010-9304-DB9D70B62F95}" srcOrd="2" destOrd="0" parTransId="{F2E14CC7-A343-4462-A346-C65695A79C79}" sibTransId="{E7BA5E66-B297-4297-A741-460980507B21}"/>
    <dgm:cxn modelId="{FD19E35A-14DB-4A40-BF1A-FA2108465042}" type="presOf" srcId="{260B9D46-61CD-457A-9CB3-D4CEA7F5A4FF}" destId="{D2F63312-9458-4F33-9C71-ED8DABE00E88}" srcOrd="0" destOrd="0" presId="urn:microsoft.com/office/officeart/2005/8/layout/hierarchy2"/>
    <dgm:cxn modelId="{40BDF17D-2172-4BA3-AE97-C4DD8E244500}" srcId="{4E38EE24-733C-4C9E-8A99-E1A6292769DB}" destId="{3D5BF498-8C3E-48AE-BE51-A33E4E32E4A5}" srcOrd="0" destOrd="0" parTransId="{0873E9B3-7016-4F57-B43E-A1C38D464366}" sibTransId="{153174B3-2E50-4A47-A155-972F5DC1AAFE}"/>
    <dgm:cxn modelId="{CD9A5B7F-A9A2-4DCC-8615-7B01A0A895B8}" type="presOf" srcId="{C6C30E31-8457-48AB-B1F5-A58BCAD5AA5B}" destId="{B59D1F49-6118-4E64-B6F1-8451C6746E5B}" srcOrd="0" destOrd="0" presId="urn:microsoft.com/office/officeart/2005/8/layout/hierarchy2"/>
    <dgm:cxn modelId="{0DABD689-146A-48AC-B5E9-3430B1F540F6}" type="presOf" srcId="{3D5BF498-8C3E-48AE-BE51-A33E4E32E4A5}" destId="{693A6EC3-F573-4029-B829-390B28C06958}" srcOrd="0" destOrd="0" presId="urn:microsoft.com/office/officeart/2005/8/layout/hierarchy2"/>
    <dgm:cxn modelId="{30887690-CF67-4E62-BCBA-6A78522DD43E}" srcId="{3D5BF498-8C3E-48AE-BE51-A33E4E32E4A5}" destId="{5855A254-565F-430A-BB5D-7F8EE1F7B146}" srcOrd="1" destOrd="0" parTransId="{E8A3F3A7-9911-4A94-8C5D-14CFFFDDC38E}" sibTransId="{20CDEC87-22F3-4A3D-8AD1-46AC142CF2BB}"/>
    <dgm:cxn modelId="{DBAA5B94-5144-4722-9F23-A9262A13ECF4}" type="presOf" srcId="{0873E9B3-7016-4F57-B43E-A1C38D464366}" destId="{59901EED-2CD3-40BB-95DD-CA205B4BC61C}" srcOrd="0" destOrd="0" presId="urn:microsoft.com/office/officeart/2005/8/layout/hierarchy2"/>
    <dgm:cxn modelId="{F56B51AC-868E-4440-91F4-070582D0C9E8}" type="presOf" srcId="{F2E14CC7-A343-4462-A346-C65695A79C79}" destId="{3F138B8F-6CE1-4EB7-8806-3775228FA03C}" srcOrd="1" destOrd="0" presId="urn:microsoft.com/office/officeart/2005/8/layout/hierarchy2"/>
    <dgm:cxn modelId="{A63B6DB0-703E-4EEF-89E2-37A500DC1161}" type="presOf" srcId="{5469A6FB-1AC4-4504-A743-AFCCD4201F09}" destId="{267A13AB-2CA1-4ED9-AA2E-AA68669F367D}" srcOrd="0" destOrd="0" presId="urn:microsoft.com/office/officeart/2005/8/layout/hierarchy2"/>
    <dgm:cxn modelId="{7CAF3EBF-51F0-4154-B094-1FCBBBB4CCB6}" type="presOf" srcId="{FCE3E380-4E07-4FA8-AD43-2FE4B1618751}" destId="{4C43D66D-E7B3-4F23-B200-1968F2CEC8D0}" srcOrd="0" destOrd="0" presId="urn:microsoft.com/office/officeart/2005/8/layout/hierarchy2"/>
    <dgm:cxn modelId="{947B8EDB-0C29-4279-8A0A-CDF7C4C04E79}" type="presOf" srcId="{E8A3F3A7-9911-4A94-8C5D-14CFFFDDC38E}" destId="{5A1A13E3-F5D4-4F11-8445-AEB90C32A64E}" srcOrd="0" destOrd="0" presId="urn:microsoft.com/office/officeart/2005/8/layout/hierarchy2"/>
    <dgm:cxn modelId="{0C9BC7DB-FA0C-4E5E-B4C6-819531965172}" type="presOf" srcId="{4E38EE24-733C-4C9E-8A99-E1A6292769DB}" destId="{34492E89-1BEA-408A-A8E3-50219B3F1002}" srcOrd="0" destOrd="0" presId="urn:microsoft.com/office/officeart/2005/8/layout/hierarchy2"/>
    <dgm:cxn modelId="{60B4A3E0-B285-43C1-8B31-A00F8F2D73FF}" type="presOf" srcId="{5469A6FB-1AC4-4504-A743-AFCCD4201F09}" destId="{D541244A-EB3F-4920-AF35-8DB6F22AF59D}" srcOrd="1" destOrd="0" presId="urn:microsoft.com/office/officeart/2005/8/layout/hierarchy2"/>
    <dgm:cxn modelId="{9B8F48E3-919E-4D6A-9BCF-41810CF1E557}" srcId="{3D5BF498-8C3E-48AE-BE51-A33E4E32E4A5}" destId="{FCE3E380-4E07-4FA8-AD43-2FE4B1618751}" srcOrd="3" destOrd="0" parTransId="{5469A6FB-1AC4-4504-A743-AFCCD4201F09}" sibTransId="{A100C662-D84A-41DB-AC66-5E85580A5675}"/>
    <dgm:cxn modelId="{045642E4-41B3-4585-A503-0DE0072543C8}" type="presOf" srcId="{F2E14CC7-A343-4462-A346-C65695A79C79}" destId="{4A24672F-D4C8-4F7B-A10A-85838A0D4886}" srcOrd="0" destOrd="0" presId="urn:microsoft.com/office/officeart/2005/8/layout/hierarchy2"/>
    <dgm:cxn modelId="{8664AAEF-FC68-4E05-9AA1-1970D828B77D}" type="presParOf" srcId="{D2F63312-9458-4F33-9C71-ED8DABE00E88}" destId="{484F8A36-D043-4691-A6A8-64AB8B0870EA}" srcOrd="0" destOrd="0" presId="urn:microsoft.com/office/officeart/2005/8/layout/hierarchy2"/>
    <dgm:cxn modelId="{ACDA9ADC-E9E1-40DD-AC82-BCCC79C5F628}" type="presParOf" srcId="{484F8A36-D043-4691-A6A8-64AB8B0870EA}" destId="{34492E89-1BEA-408A-A8E3-50219B3F1002}" srcOrd="0" destOrd="0" presId="urn:microsoft.com/office/officeart/2005/8/layout/hierarchy2"/>
    <dgm:cxn modelId="{EBAC93B9-A80A-4FE1-985A-5EC840F21EF7}" type="presParOf" srcId="{484F8A36-D043-4691-A6A8-64AB8B0870EA}" destId="{E7C203C3-D03C-485D-9C1C-47949D51CBFF}" srcOrd="1" destOrd="0" presId="urn:microsoft.com/office/officeart/2005/8/layout/hierarchy2"/>
    <dgm:cxn modelId="{01D24EF2-E8DE-43E0-9098-68D068286BD9}" type="presParOf" srcId="{E7C203C3-D03C-485D-9C1C-47949D51CBFF}" destId="{59901EED-2CD3-40BB-95DD-CA205B4BC61C}" srcOrd="0" destOrd="0" presId="urn:microsoft.com/office/officeart/2005/8/layout/hierarchy2"/>
    <dgm:cxn modelId="{7F70A5CC-082C-4574-8265-BA9689879107}" type="presParOf" srcId="{59901EED-2CD3-40BB-95DD-CA205B4BC61C}" destId="{1933B0CA-E6A2-43AD-B5C8-4BC9D5979677}" srcOrd="0" destOrd="0" presId="urn:microsoft.com/office/officeart/2005/8/layout/hierarchy2"/>
    <dgm:cxn modelId="{0A46AEE9-18C4-4A8F-8B92-B2945ADBED99}" type="presParOf" srcId="{E7C203C3-D03C-485D-9C1C-47949D51CBFF}" destId="{41B9BAAF-1B4B-4C24-AA47-C7BD8BE024F5}" srcOrd="1" destOrd="0" presId="urn:microsoft.com/office/officeart/2005/8/layout/hierarchy2"/>
    <dgm:cxn modelId="{BED28E7B-CBDE-460F-A24A-C665D9B90900}" type="presParOf" srcId="{41B9BAAF-1B4B-4C24-AA47-C7BD8BE024F5}" destId="{693A6EC3-F573-4029-B829-390B28C06958}" srcOrd="0" destOrd="0" presId="urn:microsoft.com/office/officeart/2005/8/layout/hierarchy2"/>
    <dgm:cxn modelId="{9433453D-8A46-4195-A230-F4F630A70615}" type="presParOf" srcId="{41B9BAAF-1B4B-4C24-AA47-C7BD8BE024F5}" destId="{B5DA2D9A-A27C-435F-8E99-18495BC48F09}" srcOrd="1" destOrd="0" presId="urn:microsoft.com/office/officeart/2005/8/layout/hierarchy2"/>
    <dgm:cxn modelId="{247F4C0B-2564-4579-83AF-8CD8B7526337}" type="presParOf" srcId="{B5DA2D9A-A27C-435F-8E99-18495BC48F09}" destId="{479C9AA5-7BEA-4AB4-8AAA-0B2A24613304}" srcOrd="0" destOrd="0" presId="urn:microsoft.com/office/officeart/2005/8/layout/hierarchy2"/>
    <dgm:cxn modelId="{C6C9B016-DF63-47C7-B257-E595EBB66480}" type="presParOf" srcId="{479C9AA5-7BEA-4AB4-8AAA-0B2A24613304}" destId="{B7B3B0FD-564F-4968-AB7A-2B91BC681CC1}" srcOrd="0" destOrd="0" presId="urn:microsoft.com/office/officeart/2005/8/layout/hierarchy2"/>
    <dgm:cxn modelId="{39E974D6-397D-4364-ABAA-81C298D0C882}" type="presParOf" srcId="{B5DA2D9A-A27C-435F-8E99-18495BC48F09}" destId="{443885FA-187F-4A96-BF26-3A7A3E1874BF}" srcOrd="1" destOrd="0" presId="urn:microsoft.com/office/officeart/2005/8/layout/hierarchy2"/>
    <dgm:cxn modelId="{5A4DB7A5-2352-4620-9FEC-D962DB64B95B}" type="presParOf" srcId="{443885FA-187F-4A96-BF26-3A7A3E1874BF}" destId="{B59D1F49-6118-4E64-B6F1-8451C6746E5B}" srcOrd="0" destOrd="0" presId="urn:microsoft.com/office/officeart/2005/8/layout/hierarchy2"/>
    <dgm:cxn modelId="{77AD6383-F190-401E-8E63-CE8332FA2DF0}" type="presParOf" srcId="{443885FA-187F-4A96-BF26-3A7A3E1874BF}" destId="{5B78F04F-FCBA-4527-8A46-FF6F8904CC37}" srcOrd="1" destOrd="0" presId="urn:microsoft.com/office/officeart/2005/8/layout/hierarchy2"/>
    <dgm:cxn modelId="{92DFDF54-EABD-4055-B1B8-2AB3C1F12805}" type="presParOf" srcId="{B5DA2D9A-A27C-435F-8E99-18495BC48F09}" destId="{5A1A13E3-F5D4-4F11-8445-AEB90C32A64E}" srcOrd="2" destOrd="0" presId="urn:microsoft.com/office/officeart/2005/8/layout/hierarchy2"/>
    <dgm:cxn modelId="{16245646-1A3A-4A25-ADCD-F8759BF5C50B}" type="presParOf" srcId="{5A1A13E3-F5D4-4F11-8445-AEB90C32A64E}" destId="{DD880BC2-D40D-4482-8534-5A6855BFA521}" srcOrd="0" destOrd="0" presId="urn:microsoft.com/office/officeart/2005/8/layout/hierarchy2"/>
    <dgm:cxn modelId="{7A998028-7111-4DA7-AAEC-12F98D0B3E93}" type="presParOf" srcId="{B5DA2D9A-A27C-435F-8E99-18495BC48F09}" destId="{EDEFE0B2-B464-4F1C-87F7-E9BFD85BAF29}" srcOrd="3" destOrd="0" presId="urn:microsoft.com/office/officeart/2005/8/layout/hierarchy2"/>
    <dgm:cxn modelId="{0DEAAB88-3F37-4552-ABB3-ACA14FDB9905}" type="presParOf" srcId="{EDEFE0B2-B464-4F1C-87F7-E9BFD85BAF29}" destId="{2367EC3A-7A9A-4EDB-B4A1-484DB8DEFED6}" srcOrd="0" destOrd="0" presId="urn:microsoft.com/office/officeart/2005/8/layout/hierarchy2"/>
    <dgm:cxn modelId="{FDAF935E-332B-43B7-8C0C-1C61C596E1FD}" type="presParOf" srcId="{EDEFE0B2-B464-4F1C-87F7-E9BFD85BAF29}" destId="{14391314-CEE9-4DD9-AAD0-C8F7C5412F02}" srcOrd="1" destOrd="0" presId="urn:microsoft.com/office/officeart/2005/8/layout/hierarchy2"/>
    <dgm:cxn modelId="{33A374B2-54F6-4A6D-AFAA-7F0C662C9559}" type="presParOf" srcId="{B5DA2D9A-A27C-435F-8E99-18495BC48F09}" destId="{4A24672F-D4C8-4F7B-A10A-85838A0D4886}" srcOrd="4" destOrd="0" presId="urn:microsoft.com/office/officeart/2005/8/layout/hierarchy2"/>
    <dgm:cxn modelId="{981F487B-9357-4992-B95B-86E1CD9FC27C}" type="presParOf" srcId="{4A24672F-D4C8-4F7B-A10A-85838A0D4886}" destId="{3F138B8F-6CE1-4EB7-8806-3775228FA03C}" srcOrd="0" destOrd="0" presId="urn:microsoft.com/office/officeart/2005/8/layout/hierarchy2"/>
    <dgm:cxn modelId="{CA7A27FD-9059-4167-AAF2-ACD854D6B516}" type="presParOf" srcId="{B5DA2D9A-A27C-435F-8E99-18495BC48F09}" destId="{99F15EC5-FE76-42AF-8CD6-E6B095E809D7}" srcOrd="5" destOrd="0" presId="urn:microsoft.com/office/officeart/2005/8/layout/hierarchy2"/>
    <dgm:cxn modelId="{DC085717-F93C-4A34-B2FB-CB5DA75CAF2B}" type="presParOf" srcId="{99F15EC5-FE76-42AF-8CD6-E6B095E809D7}" destId="{226EADE4-3848-4E2C-BC21-4FDD0A3FE093}" srcOrd="0" destOrd="0" presId="urn:microsoft.com/office/officeart/2005/8/layout/hierarchy2"/>
    <dgm:cxn modelId="{21AAF117-7FA2-4EE5-9524-6911A05115CF}" type="presParOf" srcId="{99F15EC5-FE76-42AF-8CD6-E6B095E809D7}" destId="{AC4624C8-92EB-4F71-9147-4D8212421D4A}" srcOrd="1" destOrd="0" presId="urn:microsoft.com/office/officeart/2005/8/layout/hierarchy2"/>
    <dgm:cxn modelId="{44C0C646-F7CF-48E6-9972-3A1ED9106F10}" type="presParOf" srcId="{B5DA2D9A-A27C-435F-8E99-18495BC48F09}" destId="{267A13AB-2CA1-4ED9-AA2E-AA68669F367D}" srcOrd="6" destOrd="0" presId="urn:microsoft.com/office/officeart/2005/8/layout/hierarchy2"/>
    <dgm:cxn modelId="{49618B5C-BBEC-40F4-9529-78CAB6CEF8E3}" type="presParOf" srcId="{267A13AB-2CA1-4ED9-AA2E-AA68669F367D}" destId="{D541244A-EB3F-4920-AF35-8DB6F22AF59D}" srcOrd="0" destOrd="0" presId="urn:microsoft.com/office/officeart/2005/8/layout/hierarchy2"/>
    <dgm:cxn modelId="{5842A235-91D4-4CB5-BB84-467ABF412CC2}" type="presParOf" srcId="{B5DA2D9A-A27C-435F-8E99-18495BC48F09}" destId="{6313205A-1730-4863-9937-7E729E92719D}" srcOrd="7" destOrd="0" presId="urn:microsoft.com/office/officeart/2005/8/layout/hierarchy2"/>
    <dgm:cxn modelId="{A4FE097E-B49E-4EF6-9643-BD249E484467}" type="presParOf" srcId="{6313205A-1730-4863-9937-7E729E92719D}" destId="{4C43D66D-E7B3-4F23-B200-1968F2CEC8D0}" srcOrd="0" destOrd="0" presId="urn:microsoft.com/office/officeart/2005/8/layout/hierarchy2"/>
    <dgm:cxn modelId="{7D5DA29D-AE5B-4F2F-8881-0BDB3F12B7B9}" type="presParOf" srcId="{6313205A-1730-4863-9937-7E729E92719D}" destId="{93BE4DEA-EF24-4266-9527-4CE31B765EE6}"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B06608C-0650-4689-99BF-88A2EEE3160E}" type="doc">
      <dgm:prSet loTypeId="urn:microsoft.com/office/officeart/2005/8/layout/lProcess2" loCatId="relationship" qsTypeId="urn:microsoft.com/office/officeart/2005/8/quickstyle/simple5" qsCatId="simple" csTypeId="urn:microsoft.com/office/officeart/2005/8/colors/accent0_2" csCatId="mainScheme" phldr="1"/>
      <dgm:spPr/>
      <dgm:t>
        <a:bodyPr/>
        <a:lstStyle/>
        <a:p>
          <a:endParaRPr lang="es-EC"/>
        </a:p>
      </dgm:t>
    </dgm:pt>
    <dgm:pt modelId="{E53965A6-C0C3-4724-9452-E3C3B7D3BFFA}">
      <dgm:prSet phldrT="[Texto]" phldr="1"/>
      <dgm:spPr/>
      <dgm:t>
        <a:bodyPr/>
        <a:lstStyle/>
        <a:p>
          <a:endParaRPr lang="es-EC" b="1" dirty="0">
            <a:solidFill>
              <a:srgbClr val="000000"/>
            </a:solidFill>
          </a:endParaRPr>
        </a:p>
      </dgm:t>
    </dgm:pt>
    <dgm:pt modelId="{A678DAD6-A95A-4A02-962D-482E140814FC}" type="parTrans" cxnId="{C29A58C5-4FF9-4D49-92A5-A61BEB85BFA2}">
      <dgm:prSet/>
      <dgm:spPr/>
      <dgm:t>
        <a:bodyPr/>
        <a:lstStyle/>
        <a:p>
          <a:endParaRPr lang="es-EC"/>
        </a:p>
      </dgm:t>
    </dgm:pt>
    <dgm:pt modelId="{3B9C0165-BBC0-45BD-A8A5-2146E1A22062}" type="sibTrans" cxnId="{C29A58C5-4FF9-4D49-92A5-A61BEB85BFA2}">
      <dgm:prSet/>
      <dgm:spPr/>
      <dgm:t>
        <a:bodyPr/>
        <a:lstStyle/>
        <a:p>
          <a:endParaRPr lang="es-EC"/>
        </a:p>
      </dgm:t>
    </dgm:pt>
    <dgm:pt modelId="{646282F3-CAD0-4BB0-A7C8-4B62DCFA7B97}">
      <dgm:prSet phldrT="[Texto]" custT="1"/>
      <dgm:spPr/>
      <dgm:t>
        <a:bodyPr/>
        <a:lstStyle/>
        <a:p>
          <a:r>
            <a:rPr lang="es-MX" sz="1400" dirty="0"/>
            <a:t>SI aporta al IESS</a:t>
          </a:r>
          <a:endParaRPr lang="es-EC" sz="1400" dirty="0"/>
        </a:p>
      </dgm:t>
    </dgm:pt>
    <dgm:pt modelId="{3DEF69F7-9DD3-41EC-9221-F36E861E6DD9}" type="parTrans" cxnId="{64B8FE4C-C1B5-40A5-AE97-219A0B4C4598}">
      <dgm:prSet/>
      <dgm:spPr/>
      <dgm:t>
        <a:bodyPr/>
        <a:lstStyle/>
        <a:p>
          <a:endParaRPr lang="es-EC"/>
        </a:p>
      </dgm:t>
    </dgm:pt>
    <dgm:pt modelId="{BB5AB0A0-8F45-42CE-83A7-444310534646}" type="sibTrans" cxnId="{64B8FE4C-C1B5-40A5-AE97-219A0B4C4598}">
      <dgm:prSet/>
      <dgm:spPr/>
      <dgm:t>
        <a:bodyPr/>
        <a:lstStyle/>
        <a:p>
          <a:endParaRPr lang="es-EC"/>
        </a:p>
      </dgm:t>
    </dgm:pt>
    <dgm:pt modelId="{B8987036-7AB7-4577-A631-6F10C47788B3}">
      <dgm:prSet phldrT="[Texto]" custT="1"/>
      <dgm:spPr/>
      <dgm:t>
        <a:bodyPr/>
        <a:lstStyle/>
        <a:p>
          <a:r>
            <a:rPr lang="es-MX" sz="1400" dirty="0"/>
            <a:t>NO aporta al IESS</a:t>
          </a:r>
          <a:endParaRPr lang="es-EC" sz="1400" dirty="0"/>
        </a:p>
      </dgm:t>
    </dgm:pt>
    <dgm:pt modelId="{BCCE0229-E80C-4D79-9820-76F47A0BE4BB}" type="parTrans" cxnId="{D6F66D98-6519-45B0-B01C-0E13AD9DF2CA}">
      <dgm:prSet/>
      <dgm:spPr/>
      <dgm:t>
        <a:bodyPr/>
        <a:lstStyle/>
        <a:p>
          <a:endParaRPr lang="es-EC"/>
        </a:p>
      </dgm:t>
    </dgm:pt>
    <dgm:pt modelId="{4935343C-7E94-4370-AEA0-86834E24C477}" type="sibTrans" cxnId="{D6F66D98-6519-45B0-B01C-0E13AD9DF2CA}">
      <dgm:prSet/>
      <dgm:spPr/>
      <dgm:t>
        <a:bodyPr/>
        <a:lstStyle/>
        <a:p>
          <a:endParaRPr lang="es-EC"/>
        </a:p>
      </dgm:t>
    </dgm:pt>
    <dgm:pt modelId="{808E337C-E52D-4F00-87B4-B13051CD7E29}">
      <dgm:prSet phldrT="[Texto]" custT="1"/>
      <dgm:spPr/>
      <dgm:t>
        <a:bodyPr/>
        <a:lstStyle/>
        <a:p>
          <a:r>
            <a:rPr lang="es-MX" sz="1300" b="1" dirty="0">
              <a:solidFill>
                <a:srgbClr val="000000"/>
              </a:solidFill>
            </a:rPr>
            <a:t>Ley de Seguridad Social</a:t>
          </a:r>
          <a:endParaRPr lang="es-EC" sz="1300" b="1" dirty="0">
            <a:solidFill>
              <a:srgbClr val="000000"/>
            </a:solidFill>
          </a:endParaRPr>
        </a:p>
      </dgm:t>
    </dgm:pt>
    <dgm:pt modelId="{01F32C4C-8B3F-4C13-AF3E-A46E10FE4F5D}" type="parTrans" cxnId="{33FC0CE4-8F6F-4DB1-9572-08700846AEF1}">
      <dgm:prSet/>
      <dgm:spPr/>
      <dgm:t>
        <a:bodyPr/>
        <a:lstStyle/>
        <a:p>
          <a:endParaRPr lang="es-EC"/>
        </a:p>
      </dgm:t>
    </dgm:pt>
    <dgm:pt modelId="{42545944-6A94-43F0-9A6B-291AB7810471}" type="sibTrans" cxnId="{33FC0CE4-8F6F-4DB1-9572-08700846AEF1}">
      <dgm:prSet/>
      <dgm:spPr/>
      <dgm:t>
        <a:bodyPr/>
        <a:lstStyle/>
        <a:p>
          <a:endParaRPr lang="es-EC"/>
        </a:p>
      </dgm:t>
    </dgm:pt>
    <dgm:pt modelId="{A275587D-97BB-4C66-AA98-4691E2DBC8AA}">
      <dgm:prSet phldrT="[Texto]" custT="1"/>
      <dgm:spPr/>
      <dgm:t>
        <a:bodyPr/>
        <a:lstStyle/>
        <a:p>
          <a:r>
            <a:rPr lang="es-MX" sz="1400" dirty="0"/>
            <a:t>11</a:t>
          </a:r>
          <a:endParaRPr lang="es-EC" sz="1400" dirty="0"/>
        </a:p>
      </dgm:t>
    </dgm:pt>
    <dgm:pt modelId="{6E806766-87F1-407E-9D16-0EE81082EA7C}" type="parTrans" cxnId="{6B1B0F25-4CF8-4EFD-AA23-77B2076C40F1}">
      <dgm:prSet/>
      <dgm:spPr/>
      <dgm:t>
        <a:bodyPr/>
        <a:lstStyle/>
        <a:p>
          <a:endParaRPr lang="es-EC"/>
        </a:p>
      </dgm:t>
    </dgm:pt>
    <dgm:pt modelId="{10552FB7-310E-40DA-9010-836C3CB53617}" type="sibTrans" cxnId="{6B1B0F25-4CF8-4EFD-AA23-77B2076C40F1}">
      <dgm:prSet/>
      <dgm:spPr/>
      <dgm:t>
        <a:bodyPr/>
        <a:lstStyle/>
        <a:p>
          <a:endParaRPr lang="es-EC"/>
        </a:p>
      </dgm:t>
    </dgm:pt>
    <dgm:pt modelId="{C88A1E60-810C-4524-BF5A-9313075DB0CE}">
      <dgm:prSet phldrT="[Texto]" custT="1"/>
      <dgm:spPr/>
      <dgm:t>
        <a:bodyPr/>
        <a:lstStyle/>
        <a:p>
          <a:r>
            <a:rPr lang="es-MX" sz="1400" dirty="0"/>
            <a:t>14</a:t>
          </a:r>
          <a:endParaRPr lang="es-EC" sz="1400" dirty="0"/>
        </a:p>
      </dgm:t>
    </dgm:pt>
    <dgm:pt modelId="{9AE9C4BB-7FDB-41C1-8D79-D264203BF24C}" type="parTrans" cxnId="{B655511F-0E46-4A6B-92BA-A4E8827FE6D7}">
      <dgm:prSet/>
      <dgm:spPr/>
      <dgm:t>
        <a:bodyPr/>
        <a:lstStyle/>
        <a:p>
          <a:endParaRPr lang="es-EC"/>
        </a:p>
      </dgm:t>
    </dgm:pt>
    <dgm:pt modelId="{ED6FE764-1D32-4B38-89C3-6EFE2FFF4DD3}" type="sibTrans" cxnId="{B655511F-0E46-4A6B-92BA-A4E8827FE6D7}">
      <dgm:prSet/>
      <dgm:spPr/>
      <dgm:t>
        <a:bodyPr/>
        <a:lstStyle/>
        <a:p>
          <a:endParaRPr lang="es-EC"/>
        </a:p>
      </dgm:t>
    </dgm:pt>
    <dgm:pt modelId="{82CAC457-784D-4E3D-AE15-EE54176934C8}">
      <dgm:prSet phldrT="[Texto]" custT="1"/>
      <dgm:spPr/>
      <dgm:t>
        <a:bodyPr/>
        <a:lstStyle/>
        <a:p>
          <a:r>
            <a:rPr lang="es-MX" sz="1300" b="1" dirty="0">
              <a:solidFill>
                <a:srgbClr val="000000"/>
              </a:solidFill>
            </a:rPr>
            <a:t>Código de Trabajo</a:t>
          </a:r>
          <a:endParaRPr lang="es-EC" sz="1300" b="1" dirty="0">
            <a:solidFill>
              <a:srgbClr val="000000"/>
            </a:solidFill>
          </a:endParaRPr>
        </a:p>
      </dgm:t>
    </dgm:pt>
    <dgm:pt modelId="{DFD760FF-3595-4691-A8CE-5162B2F028B8}" type="parTrans" cxnId="{4A32AD2F-FCB1-43D9-96AF-F2260C3FD8E7}">
      <dgm:prSet/>
      <dgm:spPr/>
      <dgm:t>
        <a:bodyPr/>
        <a:lstStyle/>
        <a:p>
          <a:endParaRPr lang="es-EC"/>
        </a:p>
      </dgm:t>
    </dgm:pt>
    <dgm:pt modelId="{6E31B49B-43DB-4B89-BA6E-04FD4BB18D7C}" type="sibTrans" cxnId="{4A32AD2F-FCB1-43D9-96AF-F2260C3FD8E7}">
      <dgm:prSet/>
      <dgm:spPr/>
      <dgm:t>
        <a:bodyPr/>
        <a:lstStyle/>
        <a:p>
          <a:endParaRPr lang="es-EC"/>
        </a:p>
      </dgm:t>
    </dgm:pt>
    <dgm:pt modelId="{3CA20A0D-19BB-47C5-B6BA-43C0DBBEF411}">
      <dgm:prSet phldrT="[Texto]" custT="1"/>
      <dgm:spPr/>
      <dgm:t>
        <a:bodyPr/>
        <a:lstStyle/>
        <a:p>
          <a:r>
            <a:rPr lang="es-MX" sz="1400" dirty="0"/>
            <a:t>95</a:t>
          </a:r>
          <a:endParaRPr lang="es-EC" sz="1400" dirty="0"/>
        </a:p>
      </dgm:t>
    </dgm:pt>
    <dgm:pt modelId="{E55E4A8F-E08E-4AAE-8298-EB30F9A66515}" type="parTrans" cxnId="{19EE484D-6688-47D4-9318-71CCEBE40ADD}">
      <dgm:prSet/>
      <dgm:spPr/>
      <dgm:t>
        <a:bodyPr/>
        <a:lstStyle/>
        <a:p>
          <a:endParaRPr lang="es-EC"/>
        </a:p>
      </dgm:t>
    </dgm:pt>
    <dgm:pt modelId="{BAD3C447-4D38-4572-899A-00DA7C21A5C2}" type="sibTrans" cxnId="{19EE484D-6688-47D4-9318-71CCEBE40ADD}">
      <dgm:prSet/>
      <dgm:spPr/>
      <dgm:t>
        <a:bodyPr/>
        <a:lstStyle/>
        <a:p>
          <a:endParaRPr lang="es-EC"/>
        </a:p>
      </dgm:t>
    </dgm:pt>
    <dgm:pt modelId="{44956730-143C-4439-BBED-AD410EA0BCA7}">
      <dgm:prSet phldrT="[Texto]" custT="1"/>
      <dgm:spPr/>
      <dgm:t>
        <a:bodyPr/>
        <a:lstStyle/>
        <a:p>
          <a:r>
            <a:rPr lang="es-MX" sz="1400" dirty="0"/>
            <a:t>95</a:t>
          </a:r>
          <a:endParaRPr lang="es-EC" sz="1400" dirty="0"/>
        </a:p>
      </dgm:t>
    </dgm:pt>
    <dgm:pt modelId="{20DA5C9E-D329-4FDD-8346-C611A97CF209}" type="parTrans" cxnId="{1DF0991B-9F48-4865-80C1-0BA2E0DF5790}">
      <dgm:prSet/>
      <dgm:spPr/>
      <dgm:t>
        <a:bodyPr/>
        <a:lstStyle/>
        <a:p>
          <a:endParaRPr lang="es-EC"/>
        </a:p>
      </dgm:t>
    </dgm:pt>
    <dgm:pt modelId="{C8B6B5DE-7A60-4B45-BCFF-BB0069A5EE42}" type="sibTrans" cxnId="{1DF0991B-9F48-4865-80C1-0BA2E0DF5790}">
      <dgm:prSet/>
      <dgm:spPr/>
      <dgm:t>
        <a:bodyPr/>
        <a:lstStyle/>
        <a:p>
          <a:endParaRPr lang="es-EC"/>
        </a:p>
      </dgm:t>
    </dgm:pt>
    <dgm:pt modelId="{EF550787-FA58-48F2-B8A9-7D524C6E581E}" type="pres">
      <dgm:prSet presAssocID="{0B06608C-0650-4689-99BF-88A2EEE3160E}" presName="theList" presStyleCnt="0">
        <dgm:presLayoutVars>
          <dgm:dir/>
          <dgm:animLvl val="lvl"/>
          <dgm:resizeHandles val="exact"/>
        </dgm:presLayoutVars>
      </dgm:prSet>
      <dgm:spPr/>
    </dgm:pt>
    <dgm:pt modelId="{FEA41444-5DB6-4ED8-BF5A-89A360A4E9BA}" type="pres">
      <dgm:prSet presAssocID="{E53965A6-C0C3-4724-9452-E3C3B7D3BFFA}" presName="compNode" presStyleCnt="0"/>
      <dgm:spPr/>
    </dgm:pt>
    <dgm:pt modelId="{53F7B191-F390-43BF-8FCE-82F393A03D00}" type="pres">
      <dgm:prSet presAssocID="{E53965A6-C0C3-4724-9452-E3C3B7D3BFFA}" presName="aNode" presStyleLbl="bgShp" presStyleIdx="0" presStyleCnt="3"/>
      <dgm:spPr/>
    </dgm:pt>
    <dgm:pt modelId="{BCECE0AC-388A-40DA-8CB3-24AC2109B7D9}" type="pres">
      <dgm:prSet presAssocID="{E53965A6-C0C3-4724-9452-E3C3B7D3BFFA}" presName="textNode" presStyleLbl="bgShp" presStyleIdx="0" presStyleCnt="3"/>
      <dgm:spPr/>
    </dgm:pt>
    <dgm:pt modelId="{779CA9CE-A455-4817-9A86-75A8B11957FE}" type="pres">
      <dgm:prSet presAssocID="{E53965A6-C0C3-4724-9452-E3C3B7D3BFFA}" presName="compChildNode" presStyleCnt="0"/>
      <dgm:spPr/>
    </dgm:pt>
    <dgm:pt modelId="{9A7B44B9-6387-4F4F-B30F-8BB7ECB38FCC}" type="pres">
      <dgm:prSet presAssocID="{E53965A6-C0C3-4724-9452-E3C3B7D3BFFA}" presName="theInnerList" presStyleCnt="0"/>
      <dgm:spPr/>
    </dgm:pt>
    <dgm:pt modelId="{7D1609AD-D20E-457C-AFAA-279429E94C5D}" type="pres">
      <dgm:prSet presAssocID="{646282F3-CAD0-4BB0-A7C8-4B62DCFA7B97}" presName="childNode" presStyleLbl="node1" presStyleIdx="0" presStyleCnt="6" custScaleY="55667" custLinFactNeighborY="51990">
        <dgm:presLayoutVars>
          <dgm:bulletEnabled val="1"/>
        </dgm:presLayoutVars>
      </dgm:prSet>
      <dgm:spPr/>
    </dgm:pt>
    <dgm:pt modelId="{818F5387-E63F-43D4-B194-2F24456BCED0}" type="pres">
      <dgm:prSet presAssocID="{646282F3-CAD0-4BB0-A7C8-4B62DCFA7B97}" presName="aSpace2" presStyleCnt="0"/>
      <dgm:spPr/>
    </dgm:pt>
    <dgm:pt modelId="{75633864-3753-42AF-8AEA-69259A31BBA3}" type="pres">
      <dgm:prSet presAssocID="{B8987036-7AB7-4577-A631-6F10C47788B3}" presName="childNode" presStyleLbl="node1" presStyleIdx="1" presStyleCnt="6" custScaleY="55667">
        <dgm:presLayoutVars>
          <dgm:bulletEnabled val="1"/>
        </dgm:presLayoutVars>
      </dgm:prSet>
      <dgm:spPr/>
    </dgm:pt>
    <dgm:pt modelId="{C313B4DB-54A9-4D5C-AB3A-6EC143E3ABC8}" type="pres">
      <dgm:prSet presAssocID="{E53965A6-C0C3-4724-9452-E3C3B7D3BFFA}" presName="aSpace" presStyleCnt="0"/>
      <dgm:spPr/>
    </dgm:pt>
    <dgm:pt modelId="{DA177F09-AC68-4D9E-B421-7B231E8314A2}" type="pres">
      <dgm:prSet presAssocID="{808E337C-E52D-4F00-87B4-B13051CD7E29}" presName="compNode" presStyleCnt="0"/>
      <dgm:spPr/>
    </dgm:pt>
    <dgm:pt modelId="{B15B5495-7C7F-4136-8273-D1598E2D9481}" type="pres">
      <dgm:prSet presAssocID="{808E337C-E52D-4F00-87B4-B13051CD7E29}" presName="aNode" presStyleLbl="bgShp" presStyleIdx="1" presStyleCnt="3" custScaleX="137121"/>
      <dgm:spPr/>
    </dgm:pt>
    <dgm:pt modelId="{0BAE367C-BA61-4032-BE2C-DD02FA252592}" type="pres">
      <dgm:prSet presAssocID="{808E337C-E52D-4F00-87B4-B13051CD7E29}" presName="textNode" presStyleLbl="bgShp" presStyleIdx="1" presStyleCnt="3"/>
      <dgm:spPr/>
    </dgm:pt>
    <dgm:pt modelId="{6C523362-3FB6-451F-9A4E-C3BAD30A12B6}" type="pres">
      <dgm:prSet presAssocID="{808E337C-E52D-4F00-87B4-B13051CD7E29}" presName="compChildNode" presStyleCnt="0"/>
      <dgm:spPr/>
    </dgm:pt>
    <dgm:pt modelId="{714D1D94-6265-408F-B1CB-7B78D469DC7A}" type="pres">
      <dgm:prSet presAssocID="{808E337C-E52D-4F00-87B4-B13051CD7E29}" presName="theInnerList" presStyleCnt="0"/>
      <dgm:spPr/>
    </dgm:pt>
    <dgm:pt modelId="{5F9135B1-A30B-4CFF-8A6E-7D80BFDD813A}" type="pres">
      <dgm:prSet presAssocID="{A275587D-97BB-4C66-AA98-4691E2DBC8AA}" presName="childNode" presStyleLbl="node1" presStyleIdx="2" presStyleCnt="6" custScaleX="117114" custScaleY="55667" custLinFactNeighborY="51990">
        <dgm:presLayoutVars>
          <dgm:bulletEnabled val="1"/>
        </dgm:presLayoutVars>
      </dgm:prSet>
      <dgm:spPr/>
    </dgm:pt>
    <dgm:pt modelId="{B9701956-7591-4722-A7F6-1D7691B511B5}" type="pres">
      <dgm:prSet presAssocID="{A275587D-97BB-4C66-AA98-4691E2DBC8AA}" presName="aSpace2" presStyleCnt="0"/>
      <dgm:spPr/>
    </dgm:pt>
    <dgm:pt modelId="{C149FA93-CDD9-45A4-B005-68E32D275D63}" type="pres">
      <dgm:prSet presAssocID="{C88A1E60-810C-4524-BF5A-9313075DB0CE}" presName="childNode" presStyleLbl="node1" presStyleIdx="3" presStyleCnt="6" custScaleX="117114" custScaleY="55667">
        <dgm:presLayoutVars>
          <dgm:bulletEnabled val="1"/>
        </dgm:presLayoutVars>
      </dgm:prSet>
      <dgm:spPr/>
    </dgm:pt>
    <dgm:pt modelId="{A11ACA48-B08B-49C9-BE3D-8A5DD76170A6}" type="pres">
      <dgm:prSet presAssocID="{808E337C-E52D-4F00-87B4-B13051CD7E29}" presName="aSpace" presStyleCnt="0"/>
      <dgm:spPr/>
    </dgm:pt>
    <dgm:pt modelId="{B0AFF037-0E94-4338-AE5E-42C3D9D1A513}" type="pres">
      <dgm:prSet presAssocID="{82CAC457-784D-4E3D-AE15-EE54176934C8}" presName="compNode" presStyleCnt="0"/>
      <dgm:spPr/>
    </dgm:pt>
    <dgm:pt modelId="{73E7346F-990F-4361-83BE-CA2501A56CD1}" type="pres">
      <dgm:prSet presAssocID="{82CAC457-784D-4E3D-AE15-EE54176934C8}" presName="aNode" presStyleLbl="bgShp" presStyleIdx="2" presStyleCnt="3" custScaleX="137121"/>
      <dgm:spPr/>
    </dgm:pt>
    <dgm:pt modelId="{4889AD76-D9B3-49BF-A40B-C613B8FCB107}" type="pres">
      <dgm:prSet presAssocID="{82CAC457-784D-4E3D-AE15-EE54176934C8}" presName="textNode" presStyleLbl="bgShp" presStyleIdx="2" presStyleCnt="3"/>
      <dgm:spPr/>
    </dgm:pt>
    <dgm:pt modelId="{D362BA98-6A7F-456C-9BAF-ECB4DD4936E6}" type="pres">
      <dgm:prSet presAssocID="{82CAC457-784D-4E3D-AE15-EE54176934C8}" presName="compChildNode" presStyleCnt="0"/>
      <dgm:spPr/>
    </dgm:pt>
    <dgm:pt modelId="{9DF8BEB3-8C3A-4C27-A00E-4EFDD1B593D2}" type="pres">
      <dgm:prSet presAssocID="{82CAC457-784D-4E3D-AE15-EE54176934C8}" presName="theInnerList" presStyleCnt="0"/>
      <dgm:spPr/>
    </dgm:pt>
    <dgm:pt modelId="{FCB21C7B-16F6-4EE2-9D44-B5B9F8A1695D}" type="pres">
      <dgm:prSet presAssocID="{3CA20A0D-19BB-47C5-B6BA-43C0DBBEF411}" presName="childNode" presStyleLbl="node1" presStyleIdx="4" presStyleCnt="6" custScaleX="117114" custScaleY="55667" custLinFactNeighborY="51990">
        <dgm:presLayoutVars>
          <dgm:bulletEnabled val="1"/>
        </dgm:presLayoutVars>
      </dgm:prSet>
      <dgm:spPr/>
    </dgm:pt>
    <dgm:pt modelId="{A3AA36B7-29E8-481A-AE99-00477DE25E4A}" type="pres">
      <dgm:prSet presAssocID="{3CA20A0D-19BB-47C5-B6BA-43C0DBBEF411}" presName="aSpace2" presStyleCnt="0"/>
      <dgm:spPr/>
    </dgm:pt>
    <dgm:pt modelId="{F3918A2C-4F9D-4171-8C7A-5DF64AB61C11}" type="pres">
      <dgm:prSet presAssocID="{44956730-143C-4439-BBED-AD410EA0BCA7}" presName="childNode" presStyleLbl="node1" presStyleIdx="5" presStyleCnt="6" custScaleX="117114" custScaleY="55667">
        <dgm:presLayoutVars>
          <dgm:bulletEnabled val="1"/>
        </dgm:presLayoutVars>
      </dgm:prSet>
      <dgm:spPr/>
    </dgm:pt>
  </dgm:ptLst>
  <dgm:cxnLst>
    <dgm:cxn modelId="{1DF0991B-9F48-4865-80C1-0BA2E0DF5790}" srcId="{82CAC457-784D-4E3D-AE15-EE54176934C8}" destId="{44956730-143C-4439-BBED-AD410EA0BCA7}" srcOrd="1" destOrd="0" parTransId="{20DA5C9E-D329-4FDD-8346-C611A97CF209}" sibTransId="{C8B6B5DE-7A60-4B45-BCFF-BB0069A5EE42}"/>
    <dgm:cxn modelId="{B655511F-0E46-4A6B-92BA-A4E8827FE6D7}" srcId="{808E337C-E52D-4F00-87B4-B13051CD7E29}" destId="{C88A1E60-810C-4524-BF5A-9313075DB0CE}" srcOrd="1" destOrd="0" parTransId="{9AE9C4BB-7FDB-41C1-8D79-D264203BF24C}" sibTransId="{ED6FE764-1D32-4B38-89C3-6EFE2FFF4DD3}"/>
    <dgm:cxn modelId="{6B1B0F25-4CF8-4EFD-AA23-77B2076C40F1}" srcId="{808E337C-E52D-4F00-87B4-B13051CD7E29}" destId="{A275587D-97BB-4C66-AA98-4691E2DBC8AA}" srcOrd="0" destOrd="0" parTransId="{6E806766-87F1-407E-9D16-0EE81082EA7C}" sibTransId="{10552FB7-310E-40DA-9010-836C3CB53617}"/>
    <dgm:cxn modelId="{4EE24A26-288D-4BD0-B85A-BD4F449B8C06}" type="presOf" srcId="{E53965A6-C0C3-4724-9452-E3C3B7D3BFFA}" destId="{53F7B191-F390-43BF-8FCE-82F393A03D00}" srcOrd="0" destOrd="0" presId="urn:microsoft.com/office/officeart/2005/8/layout/lProcess2"/>
    <dgm:cxn modelId="{32EBA226-EB40-40B6-BC25-403A2168CF4A}" type="presOf" srcId="{3CA20A0D-19BB-47C5-B6BA-43C0DBBEF411}" destId="{FCB21C7B-16F6-4EE2-9D44-B5B9F8A1695D}" srcOrd="0" destOrd="0" presId="urn:microsoft.com/office/officeart/2005/8/layout/lProcess2"/>
    <dgm:cxn modelId="{4A32AD2F-FCB1-43D9-96AF-F2260C3FD8E7}" srcId="{0B06608C-0650-4689-99BF-88A2EEE3160E}" destId="{82CAC457-784D-4E3D-AE15-EE54176934C8}" srcOrd="2" destOrd="0" parTransId="{DFD760FF-3595-4691-A8CE-5162B2F028B8}" sibTransId="{6E31B49B-43DB-4B89-BA6E-04FD4BB18D7C}"/>
    <dgm:cxn modelId="{8118FE34-30E1-45FE-B5D1-413741B069FF}" type="presOf" srcId="{646282F3-CAD0-4BB0-A7C8-4B62DCFA7B97}" destId="{7D1609AD-D20E-457C-AFAA-279429E94C5D}" srcOrd="0" destOrd="0" presId="urn:microsoft.com/office/officeart/2005/8/layout/lProcess2"/>
    <dgm:cxn modelId="{64B8FE4C-C1B5-40A5-AE97-219A0B4C4598}" srcId="{E53965A6-C0C3-4724-9452-E3C3B7D3BFFA}" destId="{646282F3-CAD0-4BB0-A7C8-4B62DCFA7B97}" srcOrd="0" destOrd="0" parTransId="{3DEF69F7-9DD3-41EC-9221-F36E861E6DD9}" sibTransId="{BB5AB0A0-8F45-42CE-83A7-444310534646}"/>
    <dgm:cxn modelId="{19EE484D-6688-47D4-9318-71CCEBE40ADD}" srcId="{82CAC457-784D-4E3D-AE15-EE54176934C8}" destId="{3CA20A0D-19BB-47C5-B6BA-43C0DBBEF411}" srcOrd="0" destOrd="0" parTransId="{E55E4A8F-E08E-4AAE-8298-EB30F9A66515}" sibTransId="{BAD3C447-4D38-4572-899A-00DA7C21A5C2}"/>
    <dgm:cxn modelId="{0705E46E-F5C7-4B21-9109-1617D3BB2D4D}" type="presOf" srcId="{A275587D-97BB-4C66-AA98-4691E2DBC8AA}" destId="{5F9135B1-A30B-4CFF-8A6E-7D80BFDD813A}" srcOrd="0" destOrd="0" presId="urn:microsoft.com/office/officeart/2005/8/layout/lProcess2"/>
    <dgm:cxn modelId="{255F9758-5EA7-4C63-9BE8-EE7132CAE0EB}" type="presOf" srcId="{0B06608C-0650-4689-99BF-88A2EEE3160E}" destId="{EF550787-FA58-48F2-B8A9-7D524C6E581E}" srcOrd="0" destOrd="0" presId="urn:microsoft.com/office/officeart/2005/8/layout/lProcess2"/>
    <dgm:cxn modelId="{BCB84A7D-B8B6-429D-9797-6EEA1F59C473}" type="presOf" srcId="{44956730-143C-4439-BBED-AD410EA0BCA7}" destId="{F3918A2C-4F9D-4171-8C7A-5DF64AB61C11}" srcOrd="0" destOrd="0" presId="urn:microsoft.com/office/officeart/2005/8/layout/lProcess2"/>
    <dgm:cxn modelId="{688D8A7F-EDAA-48A2-B8B5-D8EE0364287F}" type="presOf" srcId="{808E337C-E52D-4F00-87B4-B13051CD7E29}" destId="{B15B5495-7C7F-4136-8273-D1598E2D9481}" srcOrd="0" destOrd="0" presId="urn:microsoft.com/office/officeart/2005/8/layout/lProcess2"/>
    <dgm:cxn modelId="{5A9A6096-5E04-45D2-9D2F-6B6C29607406}" type="presOf" srcId="{E53965A6-C0C3-4724-9452-E3C3B7D3BFFA}" destId="{BCECE0AC-388A-40DA-8CB3-24AC2109B7D9}" srcOrd="1" destOrd="0" presId="urn:microsoft.com/office/officeart/2005/8/layout/lProcess2"/>
    <dgm:cxn modelId="{D6F66D98-6519-45B0-B01C-0E13AD9DF2CA}" srcId="{E53965A6-C0C3-4724-9452-E3C3B7D3BFFA}" destId="{B8987036-7AB7-4577-A631-6F10C47788B3}" srcOrd="1" destOrd="0" parTransId="{BCCE0229-E80C-4D79-9820-76F47A0BE4BB}" sibTransId="{4935343C-7E94-4370-AEA0-86834E24C477}"/>
    <dgm:cxn modelId="{A34C2AAE-DE51-42A4-B4E3-13DAB042932C}" type="presOf" srcId="{82CAC457-784D-4E3D-AE15-EE54176934C8}" destId="{4889AD76-D9B3-49BF-A40B-C613B8FCB107}" srcOrd="1" destOrd="0" presId="urn:microsoft.com/office/officeart/2005/8/layout/lProcess2"/>
    <dgm:cxn modelId="{C29A58C5-4FF9-4D49-92A5-A61BEB85BFA2}" srcId="{0B06608C-0650-4689-99BF-88A2EEE3160E}" destId="{E53965A6-C0C3-4724-9452-E3C3B7D3BFFA}" srcOrd="0" destOrd="0" parTransId="{A678DAD6-A95A-4A02-962D-482E140814FC}" sibTransId="{3B9C0165-BBC0-45BD-A8A5-2146E1A22062}"/>
    <dgm:cxn modelId="{C4D9D4CB-5E73-4A39-955F-8E8C28CDDD50}" type="presOf" srcId="{C88A1E60-810C-4524-BF5A-9313075DB0CE}" destId="{C149FA93-CDD9-45A4-B005-68E32D275D63}" srcOrd="0" destOrd="0" presId="urn:microsoft.com/office/officeart/2005/8/layout/lProcess2"/>
    <dgm:cxn modelId="{E14906D9-8C04-43F9-824B-9F45A227C005}" type="presOf" srcId="{B8987036-7AB7-4577-A631-6F10C47788B3}" destId="{75633864-3753-42AF-8AEA-69259A31BBA3}" srcOrd="0" destOrd="0" presId="urn:microsoft.com/office/officeart/2005/8/layout/lProcess2"/>
    <dgm:cxn modelId="{33FC0CE4-8F6F-4DB1-9572-08700846AEF1}" srcId="{0B06608C-0650-4689-99BF-88A2EEE3160E}" destId="{808E337C-E52D-4F00-87B4-B13051CD7E29}" srcOrd="1" destOrd="0" parTransId="{01F32C4C-8B3F-4C13-AF3E-A46E10FE4F5D}" sibTransId="{42545944-6A94-43F0-9A6B-291AB7810471}"/>
    <dgm:cxn modelId="{150513F7-D002-4192-9EFF-8A022C3CC53A}" type="presOf" srcId="{82CAC457-784D-4E3D-AE15-EE54176934C8}" destId="{73E7346F-990F-4361-83BE-CA2501A56CD1}" srcOrd="0" destOrd="0" presId="urn:microsoft.com/office/officeart/2005/8/layout/lProcess2"/>
    <dgm:cxn modelId="{B1449BF9-F648-4B18-9ACF-AD958F4A3209}" type="presOf" srcId="{808E337C-E52D-4F00-87B4-B13051CD7E29}" destId="{0BAE367C-BA61-4032-BE2C-DD02FA252592}" srcOrd="1" destOrd="0" presId="urn:microsoft.com/office/officeart/2005/8/layout/lProcess2"/>
    <dgm:cxn modelId="{65D998CB-65FF-4F16-8646-7FE891493EE4}" type="presParOf" srcId="{EF550787-FA58-48F2-B8A9-7D524C6E581E}" destId="{FEA41444-5DB6-4ED8-BF5A-89A360A4E9BA}" srcOrd="0" destOrd="0" presId="urn:microsoft.com/office/officeart/2005/8/layout/lProcess2"/>
    <dgm:cxn modelId="{DCF995FB-95A7-47F6-85F6-5BB473F17401}" type="presParOf" srcId="{FEA41444-5DB6-4ED8-BF5A-89A360A4E9BA}" destId="{53F7B191-F390-43BF-8FCE-82F393A03D00}" srcOrd="0" destOrd="0" presId="urn:microsoft.com/office/officeart/2005/8/layout/lProcess2"/>
    <dgm:cxn modelId="{DB44AFFC-08A9-4D5F-A31F-5E1E372AC95B}" type="presParOf" srcId="{FEA41444-5DB6-4ED8-BF5A-89A360A4E9BA}" destId="{BCECE0AC-388A-40DA-8CB3-24AC2109B7D9}" srcOrd="1" destOrd="0" presId="urn:microsoft.com/office/officeart/2005/8/layout/lProcess2"/>
    <dgm:cxn modelId="{42341287-15B3-47E3-8EBA-D8970B93E6DF}" type="presParOf" srcId="{FEA41444-5DB6-4ED8-BF5A-89A360A4E9BA}" destId="{779CA9CE-A455-4817-9A86-75A8B11957FE}" srcOrd="2" destOrd="0" presId="urn:microsoft.com/office/officeart/2005/8/layout/lProcess2"/>
    <dgm:cxn modelId="{2D4112AD-7C5B-4239-A7BC-4BC7FAA7A7E1}" type="presParOf" srcId="{779CA9CE-A455-4817-9A86-75A8B11957FE}" destId="{9A7B44B9-6387-4F4F-B30F-8BB7ECB38FCC}" srcOrd="0" destOrd="0" presId="urn:microsoft.com/office/officeart/2005/8/layout/lProcess2"/>
    <dgm:cxn modelId="{B4586AFD-1A5A-4E00-AFD7-8A38C5C67E15}" type="presParOf" srcId="{9A7B44B9-6387-4F4F-B30F-8BB7ECB38FCC}" destId="{7D1609AD-D20E-457C-AFAA-279429E94C5D}" srcOrd="0" destOrd="0" presId="urn:microsoft.com/office/officeart/2005/8/layout/lProcess2"/>
    <dgm:cxn modelId="{3969E1E2-D130-44FD-A548-736CA5B935EC}" type="presParOf" srcId="{9A7B44B9-6387-4F4F-B30F-8BB7ECB38FCC}" destId="{818F5387-E63F-43D4-B194-2F24456BCED0}" srcOrd="1" destOrd="0" presId="urn:microsoft.com/office/officeart/2005/8/layout/lProcess2"/>
    <dgm:cxn modelId="{FDACC3D5-8348-4735-A95E-4A767639A477}" type="presParOf" srcId="{9A7B44B9-6387-4F4F-B30F-8BB7ECB38FCC}" destId="{75633864-3753-42AF-8AEA-69259A31BBA3}" srcOrd="2" destOrd="0" presId="urn:microsoft.com/office/officeart/2005/8/layout/lProcess2"/>
    <dgm:cxn modelId="{D39761C0-4F62-497A-AD54-795743637E4F}" type="presParOf" srcId="{EF550787-FA58-48F2-B8A9-7D524C6E581E}" destId="{C313B4DB-54A9-4D5C-AB3A-6EC143E3ABC8}" srcOrd="1" destOrd="0" presId="urn:microsoft.com/office/officeart/2005/8/layout/lProcess2"/>
    <dgm:cxn modelId="{F6A1EEC8-CFC6-48BE-9DCE-B7E33075812E}" type="presParOf" srcId="{EF550787-FA58-48F2-B8A9-7D524C6E581E}" destId="{DA177F09-AC68-4D9E-B421-7B231E8314A2}" srcOrd="2" destOrd="0" presId="urn:microsoft.com/office/officeart/2005/8/layout/lProcess2"/>
    <dgm:cxn modelId="{0C0733FA-8296-49D3-B358-C3B43E48BA07}" type="presParOf" srcId="{DA177F09-AC68-4D9E-B421-7B231E8314A2}" destId="{B15B5495-7C7F-4136-8273-D1598E2D9481}" srcOrd="0" destOrd="0" presId="urn:microsoft.com/office/officeart/2005/8/layout/lProcess2"/>
    <dgm:cxn modelId="{98721A55-D869-442C-8DE4-C19159AD4059}" type="presParOf" srcId="{DA177F09-AC68-4D9E-B421-7B231E8314A2}" destId="{0BAE367C-BA61-4032-BE2C-DD02FA252592}" srcOrd="1" destOrd="0" presId="urn:microsoft.com/office/officeart/2005/8/layout/lProcess2"/>
    <dgm:cxn modelId="{616E3A84-B28A-4D7F-B113-1E989C7DF9E8}" type="presParOf" srcId="{DA177F09-AC68-4D9E-B421-7B231E8314A2}" destId="{6C523362-3FB6-451F-9A4E-C3BAD30A12B6}" srcOrd="2" destOrd="0" presId="urn:microsoft.com/office/officeart/2005/8/layout/lProcess2"/>
    <dgm:cxn modelId="{0AD5EA4A-D2F4-4EA9-9591-9AFFF4B59A23}" type="presParOf" srcId="{6C523362-3FB6-451F-9A4E-C3BAD30A12B6}" destId="{714D1D94-6265-408F-B1CB-7B78D469DC7A}" srcOrd="0" destOrd="0" presId="urn:microsoft.com/office/officeart/2005/8/layout/lProcess2"/>
    <dgm:cxn modelId="{56ED2644-DE77-468D-B732-ED8738CD223A}" type="presParOf" srcId="{714D1D94-6265-408F-B1CB-7B78D469DC7A}" destId="{5F9135B1-A30B-4CFF-8A6E-7D80BFDD813A}" srcOrd="0" destOrd="0" presId="urn:microsoft.com/office/officeart/2005/8/layout/lProcess2"/>
    <dgm:cxn modelId="{6569C43D-60B9-4D0B-8147-7E422C1144AC}" type="presParOf" srcId="{714D1D94-6265-408F-B1CB-7B78D469DC7A}" destId="{B9701956-7591-4722-A7F6-1D7691B511B5}" srcOrd="1" destOrd="0" presId="urn:microsoft.com/office/officeart/2005/8/layout/lProcess2"/>
    <dgm:cxn modelId="{844CB112-A375-43F1-A6F5-190C1EE21404}" type="presParOf" srcId="{714D1D94-6265-408F-B1CB-7B78D469DC7A}" destId="{C149FA93-CDD9-45A4-B005-68E32D275D63}" srcOrd="2" destOrd="0" presId="urn:microsoft.com/office/officeart/2005/8/layout/lProcess2"/>
    <dgm:cxn modelId="{38E92BD5-3078-4ECC-8A26-84B04BBAA930}" type="presParOf" srcId="{EF550787-FA58-48F2-B8A9-7D524C6E581E}" destId="{A11ACA48-B08B-49C9-BE3D-8A5DD76170A6}" srcOrd="3" destOrd="0" presId="urn:microsoft.com/office/officeart/2005/8/layout/lProcess2"/>
    <dgm:cxn modelId="{33063233-BB07-4A25-9101-E038C55002AD}" type="presParOf" srcId="{EF550787-FA58-48F2-B8A9-7D524C6E581E}" destId="{B0AFF037-0E94-4338-AE5E-42C3D9D1A513}" srcOrd="4" destOrd="0" presId="urn:microsoft.com/office/officeart/2005/8/layout/lProcess2"/>
    <dgm:cxn modelId="{02764039-29DE-4D53-A376-BA6A3655F91B}" type="presParOf" srcId="{B0AFF037-0E94-4338-AE5E-42C3D9D1A513}" destId="{73E7346F-990F-4361-83BE-CA2501A56CD1}" srcOrd="0" destOrd="0" presId="urn:microsoft.com/office/officeart/2005/8/layout/lProcess2"/>
    <dgm:cxn modelId="{F54BA139-B669-467A-86E3-C8F17697C86F}" type="presParOf" srcId="{B0AFF037-0E94-4338-AE5E-42C3D9D1A513}" destId="{4889AD76-D9B3-49BF-A40B-C613B8FCB107}" srcOrd="1" destOrd="0" presId="urn:microsoft.com/office/officeart/2005/8/layout/lProcess2"/>
    <dgm:cxn modelId="{FC2DFFB9-3B33-46C6-954C-4C51C1562541}" type="presParOf" srcId="{B0AFF037-0E94-4338-AE5E-42C3D9D1A513}" destId="{D362BA98-6A7F-456C-9BAF-ECB4DD4936E6}" srcOrd="2" destOrd="0" presId="urn:microsoft.com/office/officeart/2005/8/layout/lProcess2"/>
    <dgm:cxn modelId="{556434FE-C164-418A-B6AD-181F3F20310B}" type="presParOf" srcId="{D362BA98-6A7F-456C-9BAF-ECB4DD4936E6}" destId="{9DF8BEB3-8C3A-4C27-A00E-4EFDD1B593D2}" srcOrd="0" destOrd="0" presId="urn:microsoft.com/office/officeart/2005/8/layout/lProcess2"/>
    <dgm:cxn modelId="{65C43497-7BFB-4484-923E-697F8716ABCD}" type="presParOf" srcId="{9DF8BEB3-8C3A-4C27-A00E-4EFDD1B593D2}" destId="{FCB21C7B-16F6-4EE2-9D44-B5B9F8A1695D}" srcOrd="0" destOrd="0" presId="urn:microsoft.com/office/officeart/2005/8/layout/lProcess2"/>
    <dgm:cxn modelId="{B5E3E858-0F7D-497F-BA5A-BBD246ADFA19}" type="presParOf" srcId="{9DF8BEB3-8C3A-4C27-A00E-4EFDD1B593D2}" destId="{A3AA36B7-29E8-481A-AE99-00477DE25E4A}" srcOrd="1" destOrd="0" presId="urn:microsoft.com/office/officeart/2005/8/layout/lProcess2"/>
    <dgm:cxn modelId="{D8C6EB74-B9EC-42E0-9053-CAEE2186B3EC}" type="presParOf" srcId="{9DF8BEB3-8C3A-4C27-A00E-4EFDD1B593D2}" destId="{F3918A2C-4F9D-4171-8C7A-5DF64AB61C11}" srcOrd="2" destOrd="0" presId="urn:microsoft.com/office/officeart/2005/8/layout/l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D34F48B-03CB-4C27-9764-33445B71716B}" type="doc">
      <dgm:prSet loTypeId="urn:microsoft.com/office/officeart/2005/8/layout/hProcess9" loCatId="process" qsTypeId="urn:microsoft.com/office/officeart/2005/8/quickstyle/3d1" qsCatId="3D" csTypeId="urn:microsoft.com/office/officeart/2005/8/colors/accent1_1" csCatId="accent1" phldr="1"/>
      <dgm:spPr/>
    </dgm:pt>
    <dgm:pt modelId="{3B6B3070-DA71-4493-9797-DC1B26BB5728}">
      <dgm:prSet phldrT="[Texto]"/>
      <dgm:spPr/>
      <dgm:t>
        <a:bodyPr/>
        <a:lstStyle/>
        <a:p>
          <a:r>
            <a:rPr lang="es-MX" b="1" dirty="0">
              <a:solidFill>
                <a:srgbClr val="000000"/>
              </a:solidFill>
            </a:rPr>
            <a:t>LEY ORGÁNICA DE ECONOMÍA POPULAR Y SOLIDARIA</a:t>
          </a:r>
          <a:endParaRPr lang="es-EC" b="1" dirty="0">
            <a:solidFill>
              <a:srgbClr val="000000"/>
            </a:solidFill>
          </a:endParaRPr>
        </a:p>
      </dgm:t>
    </dgm:pt>
    <dgm:pt modelId="{42BBDBDC-021C-412C-B963-DE5D38989B08}" type="parTrans" cxnId="{6E33BED9-A111-45C7-A5CF-F3CF4B791CD1}">
      <dgm:prSet/>
      <dgm:spPr/>
      <dgm:t>
        <a:bodyPr/>
        <a:lstStyle/>
        <a:p>
          <a:endParaRPr lang="es-EC">
            <a:solidFill>
              <a:srgbClr val="000000"/>
            </a:solidFill>
          </a:endParaRPr>
        </a:p>
      </dgm:t>
    </dgm:pt>
    <dgm:pt modelId="{99E25B82-F268-4614-87AE-D9E975F46A0B}" type="sibTrans" cxnId="{6E33BED9-A111-45C7-A5CF-F3CF4B791CD1}">
      <dgm:prSet/>
      <dgm:spPr/>
      <dgm:t>
        <a:bodyPr/>
        <a:lstStyle/>
        <a:p>
          <a:endParaRPr lang="es-EC">
            <a:solidFill>
              <a:srgbClr val="000000"/>
            </a:solidFill>
          </a:endParaRPr>
        </a:p>
      </dgm:t>
    </dgm:pt>
    <dgm:pt modelId="{AEF64A3B-D59D-4191-B2A8-8E1F91FAB862}">
      <dgm:prSet phldrT="[Texto]"/>
      <dgm:spPr/>
      <dgm:t>
        <a:bodyPr/>
        <a:lstStyle/>
        <a:p>
          <a:r>
            <a:rPr lang="es-MX" b="1" dirty="0">
              <a:solidFill>
                <a:srgbClr val="000000"/>
              </a:solidFill>
            </a:rPr>
            <a:t>ART. 46 </a:t>
          </a:r>
        </a:p>
        <a:p>
          <a:r>
            <a:rPr lang="es-MX" b="1" dirty="0">
              <a:solidFill>
                <a:srgbClr val="000000"/>
              </a:solidFill>
            </a:rPr>
            <a:t>MODALIDAD DE CONTRATACIÓN</a:t>
          </a:r>
          <a:endParaRPr lang="es-EC" b="1" dirty="0">
            <a:solidFill>
              <a:srgbClr val="000000"/>
            </a:solidFill>
          </a:endParaRPr>
        </a:p>
      </dgm:t>
    </dgm:pt>
    <dgm:pt modelId="{D264DD48-C8DE-44F3-B61A-4FA552196E4F}" type="parTrans" cxnId="{BCEE82A7-13E9-4F2E-9581-2CD22F6E890C}">
      <dgm:prSet/>
      <dgm:spPr/>
      <dgm:t>
        <a:bodyPr/>
        <a:lstStyle/>
        <a:p>
          <a:endParaRPr lang="es-EC">
            <a:solidFill>
              <a:srgbClr val="000000"/>
            </a:solidFill>
          </a:endParaRPr>
        </a:p>
      </dgm:t>
    </dgm:pt>
    <dgm:pt modelId="{DBC68102-6E97-4178-B875-8F6C3BE81955}" type="sibTrans" cxnId="{BCEE82A7-13E9-4F2E-9581-2CD22F6E890C}">
      <dgm:prSet/>
      <dgm:spPr/>
      <dgm:t>
        <a:bodyPr/>
        <a:lstStyle/>
        <a:p>
          <a:endParaRPr lang="es-EC">
            <a:solidFill>
              <a:srgbClr val="000000"/>
            </a:solidFill>
          </a:endParaRPr>
        </a:p>
      </dgm:t>
    </dgm:pt>
    <dgm:pt modelId="{5F7D4F96-A1A1-4E16-8150-7AF2E4A8E3C7}">
      <dgm:prSet phldrT="[Texto]"/>
      <dgm:spPr/>
      <dgm:t>
        <a:bodyPr/>
        <a:lstStyle/>
        <a:p>
          <a:r>
            <a:rPr lang="es-MX" b="1" dirty="0">
              <a:solidFill>
                <a:srgbClr val="000000"/>
              </a:solidFill>
            </a:rPr>
            <a:t>La modalidad de contratación del gerente general será de conformidad con el Código Civil.</a:t>
          </a:r>
          <a:endParaRPr lang="es-EC" b="1" dirty="0">
            <a:solidFill>
              <a:srgbClr val="000000"/>
            </a:solidFill>
          </a:endParaRPr>
        </a:p>
      </dgm:t>
    </dgm:pt>
    <dgm:pt modelId="{42E560CC-3BA4-4083-8EC3-147E9205BB46}" type="parTrans" cxnId="{F069AE9F-9BB9-4A79-83D9-E4D93F7898B6}">
      <dgm:prSet/>
      <dgm:spPr/>
      <dgm:t>
        <a:bodyPr/>
        <a:lstStyle/>
        <a:p>
          <a:endParaRPr lang="es-EC">
            <a:solidFill>
              <a:srgbClr val="000000"/>
            </a:solidFill>
          </a:endParaRPr>
        </a:p>
      </dgm:t>
    </dgm:pt>
    <dgm:pt modelId="{4D50BDF8-AF46-4A54-AFC8-FAECA38459E6}" type="sibTrans" cxnId="{F069AE9F-9BB9-4A79-83D9-E4D93F7898B6}">
      <dgm:prSet/>
      <dgm:spPr/>
      <dgm:t>
        <a:bodyPr/>
        <a:lstStyle/>
        <a:p>
          <a:endParaRPr lang="es-EC">
            <a:solidFill>
              <a:srgbClr val="000000"/>
            </a:solidFill>
          </a:endParaRPr>
        </a:p>
      </dgm:t>
    </dgm:pt>
    <dgm:pt modelId="{795933D8-44A9-4484-A32F-596979F9C8AB}" type="pres">
      <dgm:prSet presAssocID="{6D34F48B-03CB-4C27-9764-33445B71716B}" presName="CompostProcess" presStyleCnt="0">
        <dgm:presLayoutVars>
          <dgm:dir/>
          <dgm:resizeHandles val="exact"/>
        </dgm:presLayoutVars>
      </dgm:prSet>
      <dgm:spPr/>
    </dgm:pt>
    <dgm:pt modelId="{0C8524B0-B4A5-4C08-B320-BCBACB1C20EA}" type="pres">
      <dgm:prSet presAssocID="{6D34F48B-03CB-4C27-9764-33445B71716B}" presName="arrow" presStyleLbl="bgShp" presStyleIdx="0" presStyleCnt="1" custScaleX="115362"/>
      <dgm:spPr/>
    </dgm:pt>
    <dgm:pt modelId="{DFBC4BB2-A630-4475-AE07-4B58DED7E4B4}" type="pres">
      <dgm:prSet presAssocID="{6D34F48B-03CB-4C27-9764-33445B71716B}" presName="linearProcess" presStyleCnt="0"/>
      <dgm:spPr/>
    </dgm:pt>
    <dgm:pt modelId="{E484BB0D-AC47-448D-B806-D2BCD1EDA1B7}" type="pres">
      <dgm:prSet presAssocID="{3B6B3070-DA71-4493-9797-DC1B26BB5728}" presName="textNode" presStyleLbl="node1" presStyleIdx="0" presStyleCnt="3" custScaleX="69422" custLinFactX="-13667" custLinFactNeighborX="-100000">
        <dgm:presLayoutVars>
          <dgm:bulletEnabled val="1"/>
        </dgm:presLayoutVars>
      </dgm:prSet>
      <dgm:spPr/>
    </dgm:pt>
    <dgm:pt modelId="{8E419A9A-74D0-4CE8-9334-EB7A12DCD773}" type="pres">
      <dgm:prSet presAssocID="{99E25B82-F268-4614-87AE-D9E975F46A0B}" presName="sibTrans" presStyleCnt="0"/>
      <dgm:spPr/>
    </dgm:pt>
    <dgm:pt modelId="{D5D2B1A4-1D66-4C3D-ADF2-E11E94F6BAEA}" type="pres">
      <dgm:prSet presAssocID="{AEF64A3B-D59D-4191-B2A8-8E1F91FAB862}" presName="textNode" presStyleLbl="node1" presStyleIdx="1" presStyleCnt="3" custScaleX="82488" custLinFactX="-13667" custLinFactNeighborX="-100000">
        <dgm:presLayoutVars>
          <dgm:bulletEnabled val="1"/>
        </dgm:presLayoutVars>
      </dgm:prSet>
      <dgm:spPr/>
    </dgm:pt>
    <dgm:pt modelId="{45B4AE77-0497-4ED7-90E6-D9E1B4522C1E}" type="pres">
      <dgm:prSet presAssocID="{DBC68102-6E97-4178-B875-8F6C3BE81955}" presName="sibTrans" presStyleCnt="0"/>
      <dgm:spPr/>
    </dgm:pt>
    <dgm:pt modelId="{3BC7911C-4888-4BB7-A8FD-72AED74EFECF}" type="pres">
      <dgm:prSet presAssocID="{5F7D4F96-A1A1-4E16-8150-7AF2E4A8E3C7}" presName="textNode" presStyleLbl="node1" presStyleIdx="2" presStyleCnt="3" custLinFactX="-13667" custLinFactNeighborX="-100000">
        <dgm:presLayoutVars>
          <dgm:bulletEnabled val="1"/>
        </dgm:presLayoutVars>
      </dgm:prSet>
      <dgm:spPr/>
    </dgm:pt>
  </dgm:ptLst>
  <dgm:cxnLst>
    <dgm:cxn modelId="{50B4990B-FF66-4F78-AEC4-DA1FA9733F88}" type="presOf" srcId="{6D34F48B-03CB-4C27-9764-33445B71716B}" destId="{795933D8-44A9-4484-A32F-596979F9C8AB}" srcOrd="0" destOrd="0" presId="urn:microsoft.com/office/officeart/2005/8/layout/hProcess9"/>
    <dgm:cxn modelId="{82B4D627-81DF-40EA-BF20-699172991877}" type="presOf" srcId="{3B6B3070-DA71-4493-9797-DC1B26BB5728}" destId="{E484BB0D-AC47-448D-B806-D2BCD1EDA1B7}" srcOrd="0" destOrd="0" presId="urn:microsoft.com/office/officeart/2005/8/layout/hProcess9"/>
    <dgm:cxn modelId="{F069AE9F-9BB9-4A79-83D9-E4D93F7898B6}" srcId="{6D34F48B-03CB-4C27-9764-33445B71716B}" destId="{5F7D4F96-A1A1-4E16-8150-7AF2E4A8E3C7}" srcOrd="2" destOrd="0" parTransId="{42E560CC-3BA4-4083-8EC3-147E9205BB46}" sibTransId="{4D50BDF8-AF46-4A54-AFC8-FAECA38459E6}"/>
    <dgm:cxn modelId="{822B40A5-6D29-4DF3-9020-1A47272B0BDD}" type="presOf" srcId="{5F7D4F96-A1A1-4E16-8150-7AF2E4A8E3C7}" destId="{3BC7911C-4888-4BB7-A8FD-72AED74EFECF}" srcOrd="0" destOrd="0" presId="urn:microsoft.com/office/officeart/2005/8/layout/hProcess9"/>
    <dgm:cxn modelId="{BCEE82A7-13E9-4F2E-9581-2CD22F6E890C}" srcId="{6D34F48B-03CB-4C27-9764-33445B71716B}" destId="{AEF64A3B-D59D-4191-B2A8-8E1F91FAB862}" srcOrd="1" destOrd="0" parTransId="{D264DD48-C8DE-44F3-B61A-4FA552196E4F}" sibTransId="{DBC68102-6E97-4178-B875-8F6C3BE81955}"/>
    <dgm:cxn modelId="{6E33BED9-A111-45C7-A5CF-F3CF4B791CD1}" srcId="{6D34F48B-03CB-4C27-9764-33445B71716B}" destId="{3B6B3070-DA71-4493-9797-DC1B26BB5728}" srcOrd="0" destOrd="0" parTransId="{42BBDBDC-021C-412C-B963-DE5D38989B08}" sibTransId="{99E25B82-F268-4614-87AE-D9E975F46A0B}"/>
    <dgm:cxn modelId="{DEAC26F4-7733-41C2-A4D3-5F9DDE0A5BA1}" type="presOf" srcId="{AEF64A3B-D59D-4191-B2A8-8E1F91FAB862}" destId="{D5D2B1A4-1D66-4C3D-ADF2-E11E94F6BAEA}" srcOrd="0" destOrd="0" presId="urn:microsoft.com/office/officeart/2005/8/layout/hProcess9"/>
    <dgm:cxn modelId="{E8DA40B8-0244-4553-95FB-74100258A169}" type="presParOf" srcId="{795933D8-44A9-4484-A32F-596979F9C8AB}" destId="{0C8524B0-B4A5-4C08-B320-BCBACB1C20EA}" srcOrd="0" destOrd="0" presId="urn:microsoft.com/office/officeart/2005/8/layout/hProcess9"/>
    <dgm:cxn modelId="{06C8CFFB-0091-4B98-B8DC-B0215AF9ECEC}" type="presParOf" srcId="{795933D8-44A9-4484-A32F-596979F9C8AB}" destId="{DFBC4BB2-A630-4475-AE07-4B58DED7E4B4}" srcOrd="1" destOrd="0" presId="urn:microsoft.com/office/officeart/2005/8/layout/hProcess9"/>
    <dgm:cxn modelId="{17CF75DC-E17C-45CC-A252-C5DB815C7CDB}" type="presParOf" srcId="{DFBC4BB2-A630-4475-AE07-4B58DED7E4B4}" destId="{E484BB0D-AC47-448D-B806-D2BCD1EDA1B7}" srcOrd="0" destOrd="0" presId="urn:microsoft.com/office/officeart/2005/8/layout/hProcess9"/>
    <dgm:cxn modelId="{D3A91A0F-5B73-4362-A3BB-C2C87344D6DB}" type="presParOf" srcId="{DFBC4BB2-A630-4475-AE07-4B58DED7E4B4}" destId="{8E419A9A-74D0-4CE8-9334-EB7A12DCD773}" srcOrd="1" destOrd="0" presId="urn:microsoft.com/office/officeart/2005/8/layout/hProcess9"/>
    <dgm:cxn modelId="{BA5D44E5-864F-4A4E-95E9-9C987F602A15}" type="presParOf" srcId="{DFBC4BB2-A630-4475-AE07-4B58DED7E4B4}" destId="{D5D2B1A4-1D66-4C3D-ADF2-E11E94F6BAEA}" srcOrd="2" destOrd="0" presId="urn:microsoft.com/office/officeart/2005/8/layout/hProcess9"/>
    <dgm:cxn modelId="{7D05A50A-8F9A-4D06-8578-3B64A19ECF51}" type="presParOf" srcId="{DFBC4BB2-A630-4475-AE07-4B58DED7E4B4}" destId="{45B4AE77-0497-4ED7-90E6-D9E1B4522C1E}" srcOrd="3" destOrd="0" presId="urn:microsoft.com/office/officeart/2005/8/layout/hProcess9"/>
    <dgm:cxn modelId="{27724214-A69D-4F30-A388-32168ACB3399}" type="presParOf" srcId="{DFBC4BB2-A630-4475-AE07-4B58DED7E4B4}" destId="{3BC7911C-4888-4BB7-A8FD-72AED74EFECF}" srcOrd="4"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D1EFDD-5D48-4C46-AF5F-E5C7EFB62E22}">
      <dsp:nvSpPr>
        <dsp:cNvPr id="0" name=""/>
        <dsp:cNvSpPr/>
      </dsp:nvSpPr>
      <dsp:spPr>
        <a:xfrm>
          <a:off x="1002" y="0"/>
          <a:ext cx="2605367" cy="367240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C" sz="2200" b="1" i="0" u="none" strike="noStrike" kern="1200" dirty="0">
              <a:solidFill>
                <a:schemeClr val="accent4">
                  <a:lumMod val="50000"/>
                </a:schemeClr>
              </a:solidFill>
              <a:effectLst/>
              <a:latin typeface="Arial"/>
            </a:rPr>
            <a:t>CUERPO LEGAL</a:t>
          </a:r>
          <a:endParaRPr lang="es-EC" sz="2200" kern="1200" dirty="0">
            <a:solidFill>
              <a:schemeClr val="accent4">
                <a:lumMod val="50000"/>
              </a:schemeClr>
            </a:solidFill>
          </a:endParaRPr>
        </a:p>
      </dsp:txBody>
      <dsp:txXfrm>
        <a:off x="1002" y="0"/>
        <a:ext cx="2605367" cy="1101722"/>
      </dsp:txXfrm>
    </dsp:sp>
    <dsp:sp modelId="{30496EC4-F812-4B75-BF0F-E56CC8D5F657}">
      <dsp:nvSpPr>
        <dsp:cNvPr id="0" name=""/>
        <dsp:cNvSpPr/>
      </dsp:nvSpPr>
      <dsp:spPr>
        <a:xfrm>
          <a:off x="323525" y="1165245"/>
          <a:ext cx="2084294" cy="1107281"/>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s-EC" sz="1800" b="0" i="0" u="none" strike="noStrike" kern="1200" dirty="0">
              <a:effectLst/>
              <a:latin typeface="Arial"/>
            </a:rPr>
            <a:t>Ley de Régimen Tributario Interno</a:t>
          </a:r>
          <a:endParaRPr lang="es-EC" sz="1800" kern="1200" dirty="0"/>
        </a:p>
      </dsp:txBody>
      <dsp:txXfrm>
        <a:off x="355956" y="1197676"/>
        <a:ext cx="2019432" cy="1042419"/>
      </dsp:txXfrm>
    </dsp:sp>
    <dsp:sp modelId="{46110AC8-7F9D-4E51-8F9D-A754CF4F0C12}">
      <dsp:nvSpPr>
        <dsp:cNvPr id="0" name=""/>
        <dsp:cNvSpPr/>
      </dsp:nvSpPr>
      <dsp:spPr>
        <a:xfrm>
          <a:off x="261538" y="2380430"/>
          <a:ext cx="2084294" cy="1107281"/>
        </a:xfrm>
        <a:prstGeom prst="roundRect">
          <a:avLst>
            <a:gd name="adj" fmla="val 10000"/>
          </a:avLst>
        </a:prstGeom>
        <a:gradFill rotWithShape="0">
          <a:gsLst>
            <a:gs pos="0">
              <a:schemeClr val="accent3">
                <a:hueOff val="675970"/>
                <a:satOff val="-2229"/>
                <a:lumOff val="1137"/>
                <a:alphaOff val="0"/>
                <a:satMod val="103000"/>
                <a:lumMod val="102000"/>
                <a:tint val="94000"/>
              </a:schemeClr>
            </a:gs>
            <a:gs pos="50000">
              <a:schemeClr val="accent3">
                <a:hueOff val="675970"/>
                <a:satOff val="-2229"/>
                <a:lumOff val="1137"/>
                <a:alphaOff val="0"/>
                <a:satMod val="110000"/>
                <a:lumMod val="100000"/>
                <a:shade val="100000"/>
              </a:schemeClr>
            </a:gs>
            <a:gs pos="100000">
              <a:schemeClr val="accent3">
                <a:hueOff val="675970"/>
                <a:satOff val="-2229"/>
                <a:lumOff val="113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s-EC" sz="1800" b="0" i="0" u="none" strike="noStrike" kern="1200">
              <a:effectLst/>
              <a:latin typeface="Arial"/>
            </a:rPr>
            <a:t>Reglamento de Aplicación a la Ley de Régimen Tributario Interno</a:t>
          </a:r>
          <a:endParaRPr lang="es-EC" sz="1800" kern="1200" dirty="0"/>
        </a:p>
      </dsp:txBody>
      <dsp:txXfrm>
        <a:off x="293969" y="2412861"/>
        <a:ext cx="2019432" cy="1042419"/>
      </dsp:txXfrm>
    </dsp:sp>
    <dsp:sp modelId="{228CC1A5-4BA1-4C8E-93D5-EC30E3F3D139}">
      <dsp:nvSpPr>
        <dsp:cNvPr id="0" name=""/>
        <dsp:cNvSpPr/>
      </dsp:nvSpPr>
      <dsp:spPr>
        <a:xfrm>
          <a:off x="2801772" y="0"/>
          <a:ext cx="2605367" cy="367240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C" sz="2200" b="1" i="0" u="none" strike="noStrike" kern="1200">
              <a:solidFill>
                <a:schemeClr val="accent4">
                  <a:lumMod val="50000"/>
                </a:schemeClr>
              </a:solidFill>
              <a:effectLst/>
              <a:latin typeface="Arial"/>
            </a:rPr>
            <a:t>NOMENCLATURA</a:t>
          </a:r>
          <a:endParaRPr lang="es-EC" sz="2200" kern="1200" dirty="0">
            <a:solidFill>
              <a:schemeClr val="accent4">
                <a:lumMod val="50000"/>
              </a:schemeClr>
            </a:solidFill>
          </a:endParaRPr>
        </a:p>
      </dsp:txBody>
      <dsp:txXfrm>
        <a:off x="2801772" y="0"/>
        <a:ext cx="2605367" cy="1101722"/>
      </dsp:txXfrm>
    </dsp:sp>
    <dsp:sp modelId="{CF762B66-69EE-4A82-A055-5888ACD806A7}">
      <dsp:nvSpPr>
        <dsp:cNvPr id="0" name=""/>
        <dsp:cNvSpPr/>
      </dsp:nvSpPr>
      <dsp:spPr>
        <a:xfrm>
          <a:off x="3062308" y="1102798"/>
          <a:ext cx="2084294" cy="1107281"/>
        </a:xfrm>
        <a:prstGeom prst="roundRect">
          <a:avLst>
            <a:gd name="adj" fmla="val 10000"/>
          </a:avLst>
        </a:prstGeom>
        <a:gradFill rotWithShape="0">
          <a:gsLst>
            <a:gs pos="0">
              <a:schemeClr val="accent3">
                <a:hueOff val="1351939"/>
                <a:satOff val="-4458"/>
                <a:lumOff val="2274"/>
                <a:alphaOff val="0"/>
                <a:satMod val="103000"/>
                <a:lumMod val="102000"/>
                <a:tint val="94000"/>
              </a:schemeClr>
            </a:gs>
            <a:gs pos="50000">
              <a:schemeClr val="accent3">
                <a:hueOff val="1351939"/>
                <a:satOff val="-4458"/>
                <a:lumOff val="2274"/>
                <a:alphaOff val="0"/>
                <a:satMod val="110000"/>
                <a:lumMod val="100000"/>
                <a:shade val="100000"/>
              </a:schemeClr>
            </a:gs>
            <a:gs pos="100000">
              <a:schemeClr val="accent3">
                <a:hueOff val="1351939"/>
                <a:satOff val="-4458"/>
                <a:lumOff val="227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s-EC" sz="1800" b="1" i="0" u="none" strike="noStrike" kern="1200">
              <a:effectLst/>
              <a:latin typeface="Arial"/>
            </a:rPr>
            <a:t>LRTI</a:t>
          </a:r>
          <a:endParaRPr lang="es-EC" sz="1800" kern="1200" dirty="0"/>
        </a:p>
      </dsp:txBody>
      <dsp:txXfrm>
        <a:off x="3094739" y="1135229"/>
        <a:ext cx="2019432" cy="1042419"/>
      </dsp:txXfrm>
    </dsp:sp>
    <dsp:sp modelId="{B9549C1E-B01E-46B1-BC0D-7D80EE9AB4E3}">
      <dsp:nvSpPr>
        <dsp:cNvPr id="0" name=""/>
        <dsp:cNvSpPr/>
      </dsp:nvSpPr>
      <dsp:spPr>
        <a:xfrm>
          <a:off x="3062308" y="2380430"/>
          <a:ext cx="2084294" cy="1107281"/>
        </a:xfrm>
        <a:prstGeom prst="roundRect">
          <a:avLst>
            <a:gd name="adj" fmla="val 10000"/>
          </a:avLst>
        </a:prstGeom>
        <a:gradFill rotWithShape="0">
          <a:gsLst>
            <a:gs pos="0">
              <a:schemeClr val="accent3">
                <a:hueOff val="2027909"/>
                <a:satOff val="-6687"/>
                <a:lumOff val="3411"/>
                <a:alphaOff val="0"/>
                <a:satMod val="103000"/>
                <a:lumMod val="102000"/>
                <a:tint val="94000"/>
              </a:schemeClr>
            </a:gs>
            <a:gs pos="50000">
              <a:schemeClr val="accent3">
                <a:hueOff val="2027909"/>
                <a:satOff val="-6687"/>
                <a:lumOff val="3411"/>
                <a:alphaOff val="0"/>
                <a:satMod val="110000"/>
                <a:lumMod val="100000"/>
                <a:shade val="100000"/>
              </a:schemeClr>
            </a:gs>
            <a:gs pos="100000">
              <a:schemeClr val="accent3">
                <a:hueOff val="2027909"/>
                <a:satOff val="-6687"/>
                <a:lumOff val="341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s-EC" sz="1800" b="1" i="0" u="none" strike="noStrike" kern="1200">
              <a:effectLst/>
              <a:latin typeface="Arial"/>
            </a:rPr>
            <a:t>R-ALRTI</a:t>
          </a:r>
          <a:endParaRPr lang="es-EC" sz="1800" kern="1200" dirty="0"/>
        </a:p>
      </dsp:txBody>
      <dsp:txXfrm>
        <a:off x="3094739" y="2412861"/>
        <a:ext cx="2019432" cy="1042419"/>
      </dsp:txXfrm>
    </dsp:sp>
    <dsp:sp modelId="{EAF50822-8E46-4982-9C33-8BA558691E1F}">
      <dsp:nvSpPr>
        <dsp:cNvPr id="0" name=""/>
        <dsp:cNvSpPr/>
      </dsp:nvSpPr>
      <dsp:spPr>
        <a:xfrm>
          <a:off x="5602542" y="0"/>
          <a:ext cx="2605367" cy="3672408"/>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s-EC" sz="2200" b="1" i="0" u="none" strike="noStrike" kern="1200">
              <a:solidFill>
                <a:schemeClr val="accent4">
                  <a:lumMod val="50000"/>
                </a:schemeClr>
              </a:solidFill>
              <a:effectLst/>
              <a:latin typeface="Arial"/>
            </a:rPr>
            <a:t>ARTÍCULOS</a:t>
          </a:r>
          <a:endParaRPr lang="es-EC" sz="2200" kern="1200" dirty="0">
            <a:solidFill>
              <a:schemeClr val="accent4">
                <a:lumMod val="50000"/>
              </a:schemeClr>
            </a:solidFill>
          </a:endParaRPr>
        </a:p>
      </dsp:txBody>
      <dsp:txXfrm>
        <a:off x="5602542" y="0"/>
        <a:ext cx="2605367" cy="1101722"/>
      </dsp:txXfrm>
    </dsp:sp>
    <dsp:sp modelId="{638D7C0B-158E-4384-BF99-E8FF2C42FFDC}">
      <dsp:nvSpPr>
        <dsp:cNvPr id="0" name=""/>
        <dsp:cNvSpPr/>
      </dsp:nvSpPr>
      <dsp:spPr>
        <a:xfrm>
          <a:off x="5863079" y="1102798"/>
          <a:ext cx="2084294" cy="1107281"/>
        </a:xfrm>
        <a:prstGeom prst="roundRect">
          <a:avLst>
            <a:gd name="adj" fmla="val 10000"/>
          </a:avLst>
        </a:prstGeom>
        <a:gradFill rotWithShape="0">
          <a:gsLst>
            <a:gs pos="0">
              <a:schemeClr val="accent3">
                <a:hueOff val="2703878"/>
                <a:satOff val="-8916"/>
                <a:lumOff val="4548"/>
                <a:alphaOff val="0"/>
                <a:satMod val="103000"/>
                <a:lumMod val="102000"/>
                <a:tint val="94000"/>
              </a:schemeClr>
            </a:gs>
            <a:gs pos="50000">
              <a:schemeClr val="accent3">
                <a:hueOff val="2703878"/>
                <a:satOff val="-8916"/>
                <a:lumOff val="4548"/>
                <a:alphaOff val="0"/>
                <a:satMod val="110000"/>
                <a:lumMod val="100000"/>
                <a:shade val="100000"/>
              </a:schemeClr>
            </a:gs>
            <a:gs pos="100000">
              <a:schemeClr val="accent3">
                <a:hueOff val="2703878"/>
                <a:satOff val="-8916"/>
                <a:lumOff val="454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s-EC" sz="1800" b="0" i="0" u="none" strike="noStrike" kern="1200">
              <a:effectLst/>
              <a:latin typeface="Arial"/>
            </a:rPr>
            <a:t>Arts. 1 al 51</a:t>
          </a:r>
          <a:endParaRPr lang="es-EC" sz="1800" kern="1200" dirty="0"/>
        </a:p>
      </dsp:txBody>
      <dsp:txXfrm>
        <a:off x="5895510" y="1135229"/>
        <a:ext cx="2019432" cy="1042419"/>
      </dsp:txXfrm>
    </dsp:sp>
    <dsp:sp modelId="{A01E7F9D-D7AD-4743-AB06-FD94A500BDCD}">
      <dsp:nvSpPr>
        <dsp:cNvPr id="0" name=""/>
        <dsp:cNvSpPr/>
      </dsp:nvSpPr>
      <dsp:spPr>
        <a:xfrm>
          <a:off x="5863079" y="2380430"/>
          <a:ext cx="2084294" cy="1107281"/>
        </a:xfrm>
        <a:prstGeom prst="roundRect">
          <a:avLst>
            <a:gd name="adj" fmla="val 10000"/>
          </a:avLst>
        </a:prstGeom>
        <a:gradFill rotWithShape="0">
          <a:gsLst>
            <a:gs pos="0">
              <a:schemeClr val="accent3">
                <a:hueOff val="3379848"/>
                <a:satOff val="-11145"/>
                <a:lumOff val="5685"/>
                <a:alphaOff val="0"/>
                <a:satMod val="103000"/>
                <a:lumMod val="102000"/>
                <a:tint val="94000"/>
              </a:schemeClr>
            </a:gs>
            <a:gs pos="50000">
              <a:schemeClr val="accent3">
                <a:hueOff val="3379848"/>
                <a:satOff val="-11145"/>
                <a:lumOff val="5685"/>
                <a:alphaOff val="0"/>
                <a:satMod val="110000"/>
                <a:lumMod val="100000"/>
                <a:shade val="100000"/>
              </a:schemeClr>
            </a:gs>
            <a:gs pos="100000">
              <a:schemeClr val="accent3">
                <a:hueOff val="3379848"/>
                <a:satOff val="-11145"/>
                <a:lumOff val="568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s-EC" sz="1800" b="0" i="0" u="none" strike="noStrike" kern="1200">
              <a:effectLst/>
              <a:latin typeface="Arial"/>
            </a:rPr>
            <a:t>Arts. 1 al 139</a:t>
          </a:r>
          <a:endParaRPr lang="es-EC" sz="1800" kern="1200" dirty="0"/>
        </a:p>
      </dsp:txBody>
      <dsp:txXfrm>
        <a:off x="5895510" y="2412861"/>
        <a:ext cx="2019432" cy="104241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E5E07-3E21-4A81-956B-54EDE48A185B}">
      <dsp:nvSpPr>
        <dsp:cNvPr id="0" name=""/>
        <dsp:cNvSpPr/>
      </dsp:nvSpPr>
      <dsp:spPr>
        <a:xfrm rot="5400000">
          <a:off x="381638" y="1267325"/>
          <a:ext cx="1133388" cy="1290322"/>
        </a:xfrm>
        <a:prstGeom prst="bentUpArrow">
          <a:avLst>
            <a:gd name="adj1" fmla="val 32840"/>
            <a:gd name="adj2" fmla="val 25000"/>
            <a:gd name="adj3" fmla="val 35780"/>
          </a:avLst>
        </a:prstGeom>
        <a:gradFill rotWithShape="0">
          <a:gsLst>
            <a:gs pos="0">
              <a:schemeClr val="accent1">
                <a:tint val="50000"/>
                <a:hueOff val="0"/>
                <a:satOff val="0"/>
                <a:lumOff val="0"/>
                <a:alphaOff val="0"/>
                <a:satMod val="103000"/>
                <a:lumMod val="102000"/>
                <a:tint val="94000"/>
              </a:schemeClr>
            </a:gs>
            <a:gs pos="50000">
              <a:schemeClr val="accent1">
                <a:tint val="50000"/>
                <a:hueOff val="0"/>
                <a:satOff val="0"/>
                <a:lumOff val="0"/>
                <a:alphaOff val="0"/>
                <a:satMod val="110000"/>
                <a:lumMod val="100000"/>
                <a:shade val="100000"/>
              </a:schemeClr>
            </a:gs>
            <a:gs pos="100000">
              <a:schemeClr val="accent1">
                <a:tint val="5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88900" h="88900"/>
          <a:bevelB w="88900" h="31750" prst="angle"/>
        </a:sp3d>
      </dsp:spPr>
      <dsp:style>
        <a:lnRef idx="0">
          <a:scrgbClr r="0" g="0" b="0"/>
        </a:lnRef>
        <a:fillRef idx="3">
          <a:scrgbClr r="0" g="0" b="0"/>
        </a:fillRef>
        <a:effectRef idx="2">
          <a:scrgbClr r="0" g="0" b="0"/>
        </a:effectRef>
        <a:fontRef idx="minor"/>
      </dsp:style>
    </dsp:sp>
    <dsp:sp modelId="{E4213AD5-DCB4-4CDC-A492-75B0CE8CD203}">
      <dsp:nvSpPr>
        <dsp:cNvPr id="0" name=""/>
        <dsp:cNvSpPr/>
      </dsp:nvSpPr>
      <dsp:spPr>
        <a:xfrm>
          <a:off x="0" y="10941"/>
          <a:ext cx="2200697" cy="1335509"/>
        </a:xfrm>
        <a:prstGeom prst="roundRect">
          <a:avLst>
            <a:gd name="adj" fmla="val 16670"/>
          </a:avLst>
        </a:prstGeom>
        <a:gradFill rotWithShape="1">
          <a:gsLst>
            <a:gs pos="0">
              <a:schemeClr val="dk1">
                <a:satMod val="103000"/>
                <a:lumMod val="102000"/>
                <a:tint val="94000"/>
              </a:schemeClr>
            </a:gs>
            <a:gs pos="50000">
              <a:schemeClr val="dk1">
                <a:satMod val="110000"/>
                <a:lumMod val="100000"/>
                <a:shade val="100000"/>
              </a:schemeClr>
            </a:gs>
            <a:gs pos="100000">
              <a:schemeClr val="dk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flat" dir="t"/>
        </a:scene3d>
        <a:sp3d prstMaterial="plastic">
          <a:bevelT prst="angle"/>
        </a:sp3d>
      </dsp:spPr>
      <dsp:style>
        <a:lnRef idx="0">
          <a:schemeClr val="dk1"/>
        </a:lnRef>
        <a:fillRef idx="3">
          <a:schemeClr val="dk1"/>
        </a:fillRef>
        <a:effectRef idx="3">
          <a:schemeClr val="dk1"/>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b="1" kern="1200" dirty="0">
              <a:solidFill>
                <a:schemeClr val="tx1"/>
              </a:solidFill>
            </a:rPr>
            <a:t>HONORARIO MENSUAL DEL REPRESENTANTE LEGAL</a:t>
          </a:r>
          <a:r>
            <a:rPr lang="es-MX" sz="1400" b="1" kern="1200" dirty="0">
              <a:solidFill>
                <a:schemeClr val="tx1"/>
              </a:solidFill>
            </a:rPr>
            <a:t>:</a:t>
          </a:r>
          <a:endParaRPr lang="es-EC" sz="1400" b="1" kern="1200" dirty="0">
            <a:solidFill>
              <a:schemeClr val="tx1"/>
            </a:solidFill>
          </a:endParaRPr>
        </a:p>
      </dsp:txBody>
      <dsp:txXfrm>
        <a:off x="65206" y="76147"/>
        <a:ext cx="2070285" cy="1205097"/>
      </dsp:txXfrm>
    </dsp:sp>
    <dsp:sp modelId="{E899E9F6-6249-4F6A-A09A-415DC8CB9AA5}">
      <dsp:nvSpPr>
        <dsp:cNvPr id="0" name=""/>
        <dsp:cNvSpPr/>
      </dsp:nvSpPr>
      <dsp:spPr>
        <a:xfrm>
          <a:off x="2239252" y="99065"/>
          <a:ext cx="4648644" cy="1079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s-MX" sz="1400" kern="1200">
              <a:solidFill>
                <a:srgbClr val="000000"/>
              </a:solidFill>
            </a:rPr>
            <a:t>Se refiere a los honorarios y cualquier otro beneficio económico, social y compensación, una vez deducido el Impuesto a la Renta y el aporte al Seguro Social, de ser el caso.</a:t>
          </a:r>
          <a:endParaRPr lang="es-EC" sz="1400" kern="1200" dirty="0">
            <a:solidFill>
              <a:srgbClr val="000000"/>
            </a:solidFill>
          </a:endParaRPr>
        </a:p>
      </dsp:txBody>
      <dsp:txXfrm>
        <a:off x="2239252" y="99065"/>
        <a:ext cx="4648644" cy="1079417"/>
      </dsp:txXfrm>
    </dsp:sp>
    <dsp:sp modelId="{BA547BA3-D051-4732-9DB5-CF396F5AF980}">
      <dsp:nvSpPr>
        <dsp:cNvPr id="0" name=""/>
        <dsp:cNvSpPr/>
      </dsp:nvSpPr>
      <dsp:spPr>
        <a:xfrm>
          <a:off x="1878366" y="1511159"/>
          <a:ext cx="1907958" cy="1335509"/>
        </a:xfrm>
        <a:prstGeom prst="roundRect">
          <a:avLst>
            <a:gd name="adj" fmla="val 16670"/>
          </a:avLst>
        </a:prstGeom>
        <a:gradFill rotWithShape="1">
          <a:gsLst>
            <a:gs pos="0">
              <a:schemeClr val="dk1">
                <a:satMod val="103000"/>
                <a:lumMod val="102000"/>
                <a:tint val="94000"/>
              </a:schemeClr>
            </a:gs>
            <a:gs pos="50000">
              <a:schemeClr val="dk1">
                <a:satMod val="110000"/>
                <a:lumMod val="100000"/>
                <a:shade val="100000"/>
              </a:schemeClr>
            </a:gs>
            <a:gs pos="100000">
              <a:schemeClr val="dk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lightRig rig="flat" dir="t"/>
        </a:scene3d>
        <a:sp3d prstMaterial="plastic">
          <a:bevelT prst="angle"/>
        </a:sp3d>
      </dsp:spPr>
      <dsp:style>
        <a:lnRef idx="0">
          <a:schemeClr val="dk1"/>
        </a:lnRef>
        <a:fillRef idx="3">
          <a:schemeClr val="dk1"/>
        </a:fillRef>
        <a:effectRef idx="3">
          <a:schemeClr val="dk1"/>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MX" sz="2000" b="1" kern="1200" dirty="0">
              <a:solidFill>
                <a:schemeClr val="tx1"/>
              </a:solidFill>
            </a:rPr>
            <a:t>ÚLTIMA LÍNEA:</a:t>
          </a:r>
          <a:endParaRPr lang="es-EC" sz="2000" b="1" kern="1200" dirty="0">
            <a:solidFill>
              <a:schemeClr val="tx1"/>
            </a:solidFill>
          </a:endParaRPr>
        </a:p>
      </dsp:txBody>
      <dsp:txXfrm>
        <a:off x="1943572" y="1576365"/>
        <a:ext cx="1777546" cy="1205097"/>
      </dsp:txXfrm>
    </dsp:sp>
    <dsp:sp modelId="{A595D43C-206D-4AF4-8F60-E2C53060F0CE}">
      <dsp:nvSpPr>
        <dsp:cNvPr id="0" name=""/>
        <dsp:cNvSpPr/>
      </dsp:nvSpPr>
      <dsp:spPr>
        <a:xfrm>
          <a:off x="3822580" y="1638530"/>
          <a:ext cx="2824430" cy="10794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marL="114300" lvl="1" indent="-114300" algn="l" defTabSz="622300">
            <a:lnSpc>
              <a:spcPct val="90000"/>
            </a:lnSpc>
            <a:spcBef>
              <a:spcPct val="0"/>
            </a:spcBef>
            <a:spcAft>
              <a:spcPct val="15000"/>
            </a:spcAft>
            <a:buChar char="•"/>
          </a:pPr>
          <a:r>
            <a:rPr lang="es-MX" sz="1400" kern="1200" dirty="0">
              <a:solidFill>
                <a:srgbClr val="000000"/>
              </a:solidFill>
            </a:rPr>
            <a:t>Se refiere al cargo del nivel operativo en la entidad que percibe la remuneración más baja en relación a los otros cargos.</a:t>
          </a:r>
          <a:endParaRPr lang="es-EC" sz="1400" kern="1200" dirty="0">
            <a:solidFill>
              <a:srgbClr val="000000"/>
            </a:solidFill>
          </a:endParaRPr>
        </a:p>
      </dsp:txBody>
      <dsp:txXfrm>
        <a:off x="3822580" y="1638530"/>
        <a:ext cx="2824430" cy="107941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AFC16-E9A9-4EED-9E93-7C5A45CFBC91}">
      <dsp:nvSpPr>
        <dsp:cNvPr id="0" name=""/>
        <dsp:cNvSpPr/>
      </dsp:nvSpPr>
      <dsp:spPr>
        <a:xfrm>
          <a:off x="0" y="0"/>
          <a:ext cx="6912768" cy="0"/>
        </a:xfrm>
        <a:prstGeom prst="lin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49E2C21D-7FCB-4F99-A4EC-8535A9C35050}">
      <dsp:nvSpPr>
        <dsp:cNvPr id="0" name=""/>
        <dsp:cNvSpPr/>
      </dsp:nvSpPr>
      <dsp:spPr>
        <a:xfrm>
          <a:off x="0" y="0"/>
          <a:ext cx="1382553" cy="1044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b="1" kern="1200" dirty="0">
              <a:solidFill>
                <a:srgbClr val="000000"/>
              </a:solidFill>
            </a:rPr>
            <a:t>Art. 58.- Monto Deducible: </a:t>
          </a:r>
          <a:endParaRPr lang="es-EC" sz="2000" b="1" kern="1200" dirty="0">
            <a:solidFill>
              <a:srgbClr val="000000"/>
            </a:solidFill>
          </a:endParaRPr>
        </a:p>
      </dsp:txBody>
      <dsp:txXfrm>
        <a:off x="0" y="0"/>
        <a:ext cx="1382553" cy="1044116"/>
      </dsp:txXfrm>
    </dsp:sp>
    <dsp:sp modelId="{064DAE48-67B7-4A7C-ACA5-2EC7CD0896BE}">
      <dsp:nvSpPr>
        <dsp:cNvPr id="0" name=""/>
        <dsp:cNvSpPr/>
      </dsp:nvSpPr>
      <dsp:spPr>
        <a:xfrm>
          <a:off x="1486245" y="47413"/>
          <a:ext cx="5426522" cy="948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s-MX" sz="1600" kern="1200" dirty="0">
              <a:solidFill>
                <a:srgbClr val="000000"/>
              </a:solidFill>
            </a:rPr>
            <a:t>Las provisiones constituidas de conformidad con lo dispuesto en esta Norma, podrán ser deducibles en su totalidad del Impuesto a la Renta por parte de las entidades. </a:t>
          </a:r>
          <a:endParaRPr lang="es-EC" sz="1600" kern="1200" dirty="0">
            <a:solidFill>
              <a:srgbClr val="000000"/>
            </a:solidFill>
          </a:endParaRPr>
        </a:p>
      </dsp:txBody>
      <dsp:txXfrm>
        <a:off x="1486245" y="47413"/>
        <a:ext cx="5426522" cy="948269"/>
      </dsp:txXfrm>
    </dsp:sp>
    <dsp:sp modelId="{A0B75BE5-2F1F-4BA3-BAE9-C208C9022562}">
      <dsp:nvSpPr>
        <dsp:cNvPr id="0" name=""/>
        <dsp:cNvSpPr/>
      </dsp:nvSpPr>
      <dsp:spPr>
        <a:xfrm>
          <a:off x="1382553" y="995682"/>
          <a:ext cx="55302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 modelId="{A3806A1F-003B-49A3-AC81-7DE0F6F65D5E}">
      <dsp:nvSpPr>
        <dsp:cNvPr id="0" name=""/>
        <dsp:cNvSpPr/>
      </dsp:nvSpPr>
      <dsp:spPr>
        <a:xfrm>
          <a:off x="0" y="1044116"/>
          <a:ext cx="6912768" cy="0"/>
        </a:xfrm>
        <a:prstGeom prst="line">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8E51AEF-FD97-429D-9A61-A9EF7910BD73}">
      <dsp:nvSpPr>
        <dsp:cNvPr id="0" name=""/>
        <dsp:cNvSpPr/>
      </dsp:nvSpPr>
      <dsp:spPr>
        <a:xfrm>
          <a:off x="0" y="1044116"/>
          <a:ext cx="1382553" cy="1044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b="1" kern="1200" dirty="0">
              <a:solidFill>
                <a:srgbClr val="000000"/>
              </a:solidFill>
            </a:rPr>
            <a:t>Art. 59.- Provisiones Específicas:</a:t>
          </a:r>
          <a:endParaRPr lang="es-EC" sz="2000" b="1" kern="1200" dirty="0">
            <a:solidFill>
              <a:srgbClr val="000000"/>
            </a:solidFill>
          </a:endParaRPr>
        </a:p>
      </dsp:txBody>
      <dsp:txXfrm>
        <a:off x="0" y="1044116"/>
        <a:ext cx="1382553" cy="1044116"/>
      </dsp:txXfrm>
    </dsp:sp>
    <dsp:sp modelId="{C3F99F28-39BE-4A92-A1E2-9FA6B6CB6FC7}">
      <dsp:nvSpPr>
        <dsp:cNvPr id="0" name=""/>
        <dsp:cNvSpPr/>
      </dsp:nvSpPr>
      <dsp:spPr>
        <a:xfrm>
          <a:off x="1486245" y="1091529"/>
          <a:ext cx="5426522" cy="948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s-MX" sz="1600" kern="1200" dirty="0">
              <a:solidFill>
                <a:srgbClr val="000000"/>
              </a:solidFill>
            </a:rPr>
            <a:t>Se constituyen como la estimación de pérdidas sobre las obligaciones de los sujetos de crédito, en función de las categorías de riesgo. </a:t>
          </a:r>
          <a:endParaRPr lang="es-EC" sz="1600" kern="1200" dirty="0">
            <a:solidFill>
              <a:srgbClr val="000000"/>
            </a:solidFill>
          </a:endParaRPr>
        </a:p>
      </dsp:txBody>
      <dsp:txXfrm>
        <a:off x="1486245" y="1091529"/>
        <a:ext cx="5426522" cy="948269"/>
      </dsp:txXfrm>
    </dsp:sp>
    <dsp:sp modelId="{CB6CD8A5-E47F-4288-BD59-460CB85F730F}">
      <dsp:nvSpPr>
        <dsp:cNvPr id="0" name=""/>
        <dsp:cNvSpPr/>
      </dsp:nvSpPr>
      <dsp:spPr>
        <a:xfrm>
          <a:off x="1382553" y="2039798"/>
          <a:ext cx="553021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2A4511-4FFA-4532-B993-8FAB64B7AE42}">
      <dsp:nvSpPr>
        <dsp:cNvPr id="0" name=""/>
        <dsp:cNvSpPr/>
      </dsp:nvSpPr>
      <dsp:spPr>
        <a:xfrm>
          <a:off x="1875859" y="3622"/>
          <a:ext cx="6621077" cy="1619625"/>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s-MX" sz="1200" b="1" kern="1200">
              <a:solidFill>
                <a:srgbClr val="000000"/>
              </a:solidFill>
            </a:rPr>
            <a:t>Art. 60.- Provisión por garantía auto-liquidable:</a:t>
          </a:r>
          <a:endParaRPr lang="es-EC" sz="1200" b="1" kern="1200" dirty="0">
            <a:solidFill>
              <a:srgbClr val="000000"/>
            </a:solidFill>
          </a:endParaRPr>
        </a:p>
        <a:p>
          <a:pPr marL="114300" lvl="1" indent="-114300" algn="l" defTabSz="533400">
            <a:lnSpc>
              <a:spcPct val="90000"/>
            </a:lnSpc>
            <a:spcBef>
              <a:spcPct val="0"/>
            </a:spcBef>
            <a:spcAft>
              <a:spcPct val="15000"/>
            </a:spcAft>
            <a:buChar char="•"/>
          </a:pPr>
          <a:r>
            <a:rPr lang="es-MX" sz="1200" kern="1200">
              <a:solidFill>
                <a:srgbClr val="000000"/>
              </a:solidFill>
            </a:rPr>
            <a:t>Si la operación de crédito no está cubierta con una garantía auto-liquidable al 100% de la obligación, la entidad constituirá la provisión sobre el saldo no cubierto.</a:t>
          </a:r>
          <a:endParaRPr lang="es-EC" sz="1200" kern="1200" dirty="0">
            <a:solidFill>
              <a:srgbClr val="000000"/>
            </a:solidFill>
          </a:endParaRPr>
        </a:p>
        <a:p>
          <a:pPr marL="114300" lvl="1" indent="-114300" algn="l" defTabSz="533400">
            <a:lnSpc>
              <a:spcPct val="90000"/>
            </a:lnSpc>
            <a:spcBef>
              <a:spcPct val="0"/>
            </a:spcBef>
            <a:spcAft>
              <a:spcPct val="15000"/>
            </a:spcAft>
            <a:buChar char="•"/>
          </a:pPr>
          <a:r>
            <a:rPr lang="es-MX" sz="1200" kern="1200">
              <a:solidFill>
                <a:srgbClr val="000000"/>
              </a:solidFill>
            </a:rPr>
            <a:t>Las operaciones de crédito que estén respaldadas al 100% con garantías auto-liquidables, no deberán ser provisionadas.</a:t>
          </a:r>
          <a:endParaRPr lang="es-EC" sz="1200" kern="1200" dirty="0">
            <a:solidFill>
              <a:srgbClr val="000000"/>
            </a:solidFill>
          </a:endParaRPr>
        </a:p>
      </dsp:txBody>
      <dsp:txXfrm>
        <a:off x="1875859" y="3622"/>
        <a:ext cx="6621077" cy="1619625"/>
      </dsp:txXfrm>
    </dsp:sp>
    <dsp:sp modelId="{77526A8B-6704-4AC0-8A69-7D6365C6C1AB}">
      <dsp:nvSpPr>
        <dsp:cNvPr id="0" name=""/>
        <dsp:cNvSpPr/>
      </dsp:nvSpPr>
      <dsp:spPr>
        <a:xfrm>
          <a:off x="181009" y="3622"/>
          <a:ext cx="1603429" cy="1619625"/>
        </a:xfrm>
        <a:prstGeom prst="rect">
          <a:avLst/>
        </a:prstGeom>
        <a:blipFill rotWithShape="1">
          <a:blip xmlns:r="http://schemas.openxmlformats.org/officeDocument/2006/relationships" r:embed="rId1">
            <a:extLst>
              <a:ext uri="{28A0092B-C50C-407E-A947-70E740481C1C}">
                <a14:useLocalDpi xmlns:a14="http://schemas.microsoft.com/office/drawing/2010/main" val="0"/>
              </a:ext>
            </a:extLst>
          </a:blip>
          <a:srcRect/>
          <a:stretch>
            <a:fillRect t="-20000" b="-20000"/>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41684C07-553C-453E-9D12-216F243AF0DE}">
      <dsp:nvSpPr>
        <dsp:cNvPr id="0" name=""/>
        <dsp:cNvSpPr/>
      </dsp:nvSpPr>
      <dsp:spPr>
        <a:xfrm>
          <a:off x="181003" y="1890487"/>
          <a:ext cx="6621077" cy="1619625"/>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s-MX" sz="1400" b="1" kern="1200">
              <a:solidFill>
                <a:srgbClr val="000000"/>
              </a:solidFill>
            </a:rPr>
            <a:t>Art. 61.- Provisión en operaciones de crédito con garantía hipotecaria:</a:t>
          </a:r>
          <a:endParaRPr lang="es-EC" sz="1400" b="1" kern="1200" dirty="0">
            <a:solidFill>
              <a:srgbClr val="000000"/>
            </a:solidFill>
          </a:endParaRPr>
        </a:p>
        <a:p>
          <a:pPr marL="114300" lvl="1" indent="-114300" algn="l" defTabSz="533400">
            <a:lnSpc>
              <a:spcPct val="90000"/>
            </a:lnSpc>
            <a:spcBef>
              <a:spcPct val="0"/>
            </a:spcBef>
            <a:spcAft>
              <a:spcPct val="15000"/>
            </a:spcAft>
            <a:buChar char="•"/>
          </a:pPr>
          <a:r>
            <a:rPr lang="es-MX" sz="1200" kern="1200" dirty="0">
              <a:solidFill>
                <a:srgbClr val="000000"/>
              </a:solidFill>
            </a:rPr>
            <a:t>Las entidades constituirán provisiones del 60% del monto neto de las operaciones de crédito en el caso de que cuenten con garantía hipotecaria, debidamente constituida a favor de la entidad, avaluada por un perito calificado por las Superintendencias de Bancos o Superintendencia de Economía Popular y Solidaria. </a:t>
          </a:r>
          <a:endParaRPr lang="es-EC" sz="1200" kern="1200" dirty="0">
            <a:solidFill>
              <a:srgbClr val="000000"/>
            </a:solidFill>
          </a:endParaRPr>
        </a:p>
        <a:p>
          <a:pPr marL="114300" lvl="1" indent="-114300" algn="l" defTabSz="533400">
            <a:lnSpc>
              <a:spcPct val="90000"/>
            </a:lnSpc>
            <a:spcBef>
              <a:spcPct val="0"/>
            </a:spcBef>
            <a:spcAft>
              <a:spcPct val="15000"/>
            </a:spcAft>
            <a:buChar char="•"/>
          </a:pPr>
          <a:r>
            <a:rPr lang="es-MX" sz="1200" kern="1200">
              <a:solidFill>
                <a:srgbClr val="000000"/>
              </a:solidFill>
            </a:rPr>
            <a:t>Esta provisión será del 100% si la calificación de crédito es D o E.</a:t>
          </a:r>
          <a:endParaRPr lang="es-EC" sz="1200" kern="1200" dirty="0">
            <a:solidFill>
              <a:srgbClr val="000000"/>
            </a:solidFill>
          </a:endParaRPr>
        </a:p>
      </dsp:txBody>
      <dsp:txXfrm>
        <a:off x="181003" y="1890487"/>
        <a:ext cx="6621077" cy="1619625"/>
      </dsp:txXfrm>
    </dsp:sp>
    <dsp:sp modelId="{E2916D6E-1E05-4F47-804C-06BEAC982413}">
      <dsp:nvSpPr>
        <dsp:cNvPr id="0" name=""/>
        <dsp:cNvSpPr/>
      </dsp:nvSpPr>
      <dsp:spPr>
        <a:xfrm>
          <a:off x="6893491" y="1890487"/>
          <a:ext cx="1603429" cy="1619625"/>
        </a:xfrm>
        <a:prstGeom prst="rect">
          <a:avLst/>
        </a:prstGeom>
        <a:blipFill rotWithShape="1">
          <a:blip xmlns:r="http://schemas.openxmlformats.org/officeDocument/2006/relationships" r:embed="rId2" cstate="print">
            <a:extLst>
              <a:ext uri="{28A0092B-C50C-407E-A947-70E740481C1C}">
                <a14:useLocalDpi xmlns:a14="http://schemas.microsoft.com/office/drawing/2010/main" val="0"/>
              </a:ext>
            </a:extLst>
          </a:blip>
          <a:srcRect/>
          <a:stretch>
            <a:fillRect l="-1000" r="-1000"/>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5479E568-167B-4179-933F-EF1F998FEA3B}">
      <dsp:nvSpPr>
        <dsp:cNvPr id="0" name=""/>
        <dsp:cNvSpPr/>
      </dsp:nvSpPr>
      <dsp:spPr>
        <a:xfrm>
          <a:off x="1899458" y="3600407"/>
          <a:ext cx="6621077" cy="1619625"/>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s-MX" sz="1200" b="1" kern="1200">
              <a:solidFill>
                <a:srgbClr val="000000"/>
              </a:solidFill>
            </a:rPr>
            <a:t>Art. 62.- Provisiones genéricas:</a:t>
          </a:r>
          <a:endParaRPr lang="es-EC" sz="1200" b="1" kern="1200" dirty="0">
            <a:solidFill>
              <a:srgbClr val="000000"/>
            </a:solidFill>
          </a:endParaRPr>
        </a:p>
        <a:p>
          <a:pPr marL="114300" lvl="1" indent="-114300" algn="l" defTabSz="533400">
            <a:lnSpc>
              <a:spcPct val="90000"/>
            </a:lnSpc>
            <a:spcBef>
              <a:spcPct val="0"/>
            </a:spcBef>
            <a:spcAft>
              <a:spcPct val="15000"/>
            </a:spcAft>
            <a:buChar char="•"/>
          </a:pPr>
          <a:r>
            <a:rPr lang="es-MX" sz="1200" kern="1200" dirty="0">
              <a:solidFill>
                <a:srgbClr val="000000"/>
              </a:solidFill>
            </a:rPr>
            <a:t>En el caso de que la Superintendencia evidenciara deficiencias en la disposición y aplicación de políticas y procedimientos o incumplimiento en el manejo de la información de expedientes o inconsistencias en el registro de la información, dispondrá la constitución de provisiones genéricas adicionales de hasta el 3% sobre el saldo total de la cartera de uno o más tipos de crédito. Las entidades mantendrán la provisión genérica hasta que la </a:t>
          </a:r>
          <a:r>
            <a:rPr lang="es-MX" sz="1200" kern="1200">
              <a:solidFill>
                <a:srgbClr val="000000"/>
              </a:solidFill>
            </a:rPr>
            <a:t>Superintendencia de Economía Popular y Solidaria determine que se han superado las causales que las originaron.</a:t>
          </a:r>
          <a:endParaRPr lang="es-EC" sz="1200" kern="1200" dirty="0">
            <a:solidFill>
              <a:srgbClr val="000000"/>
            </a:solidFill>
          </a:endParaRPr>
        </a:p>
        <a:p>
          <a:pPr marL="114300" lvl="1" indent="-114300" algn="l" defTabSz="533400">
            <a:lnSpc>
              <a:spcPct val="90000"/>
            </a:lnSpc>
            <a:spcBef>
              <a:spcPct val="0"/>
            </a:spcBef>
            <a:spcAft>
              <a:spcPct val="15000"/>
            </a:spcAft>
            <a:buChar char="•"/>
          </a:pPr>
          <a:r>
            <a:rPr lang="es-MX" sz="1200" kern="1200">
              <a:solidFill>
                <a:srgbClr val="000000"/>
              </a:solidFill>
            </a:rPr>
            <a:t>No se constituirán provisiones genéricas en las operaciones de crédito con categoría de riesgo D y E.</a:t>
          </a:r>
          <a:endParaRPr lang="es-EC" sz="1200" kern="1200" dirty="0">
            <a:solidFill>
              <a:srgbClr val="000000"/>
            </a:solidFill>
          </a:endParaRPr>
        </a:p>
      </dsp:txBody>
      <dsp:txXfrm>
        <a:off x="1899458" y="3600407"/>
        <a:ext cx="6621077" cy="1619625"/>
      </dsp:txXfrm>
    </dsp:sp>
    <dsp:sp modelId="{33F6D756-8ECC-49C6-9835-3BA9852B676D}">
      <dsp:nvSpPr>
        <dsp:cNvPr id="0" name=""/>
        <dsp:cNvSpPr/>
      </dsp:nvSpPr>
      <dsp:spPr>
        <a:xfrm>
          <a:off x="181009" y="3777351"/>
          <a:ext cx="1603429" cy="1619625"/>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Lst>
          </a:blip>
          <a:srcRect/>
          <a:stretch>
            <a:fillRect l="-1000" r="-1000"/>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EE8F67-63DF-437D-BE4F-7BEA2BB8466F}">
      <dsp:nvSpPr>
        <dsp:cNvPr id="0" name=""/>
        <dsp:cNvSpPr/>
      </dsp:nvSpPr>
      <dsp:spPr>
        <a:xfrm>
          <a:off x="0" y="2161967"/>
          <a:ext cx="8620238" cy="567255"/>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endParaRPr lang="es-EC" sz="1000" kern="1200" dirty="0"/>
        </a:p>
      </dsp:txBody>
      <dsp:txXfrm>
        <a:off x="0" y="2161967"/>
        <a:ext cx="8620238" cy="306318"/>
      </dsp:txXfrm>
    </dsp:sp>
    <dsp:sp modelId="{09F6F4B7-3DD1-4D19-AC5E-3738BE1EEFFA}">
      <dsp:nvSpPr>
        <dsp:cNvPr id="0" name=""/>
        <dsp:cNvSpPr/>
      </dsp:nvSpPr>
      <dsp:spPr>
        <a:xfrm>
          <a:off x="2445" y="2360916"/>
          <a:ext cx="2747861" cy="878978"/>
        </a:xfrm>
        <a:prstGeom prst="rect">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s-EC" sz="1400" b="1" kern="1200" dirty="0">
              <a:solidFill>
                <a:srgbClr val="000000"/>
              </a:solidFill>
            </a:rPr>
            <a:t>Art. 64.- Lineamientos generales:</a:t>
          </a:r>
        </a:p>
      </dsp:txBody>
      <dsp:txXfrm>
        <a:off x="2445" y="2360916"/>
        <a:ext cx="2747861" cy="878978"/>
      </dsp:txXfrm>
    </dsp:sp>
    <dsp:sp modelId="{57262A84-CDCD-49D4-97C0-5B7422AABC7C}">
      <dsp:nvSpPr>
        <dsp:cNvPr id="0" name=""/>
        <dsp:cNvSpPr/>
      </dsp:nvSpPr>
      <dsp:spPr>
        <a:xfrm>
          <a:off x="2750306" y="2360916"/>
          <a:ext cx="5867486" cy="878978"/>
        </a:xfrm>
        <a:prstGeom prst="rect">
          <a:avLst/>
        </a:prstGeom>
        <a:solidFill>
          <a:schemeClr val="accent2">
            <a:tint val="40000"/>
            <a:alpha val="90000"/>
            <a:hueOff val="2429492"/>
            <a:satOff val="3351"/>
            <a:lumOff val="215"/>
            <a:alphaOff val="0"/>
          </a:schemeClr>
        </a:solidFill>
        <a:ln w="6350" cap="flat" cmpd="sng" algn="ctr">
          <a:solidFill>
            <a:schemeClr val="accent2">
              <a:tint val="40000"/>
              <a:alpha val="90000"/>
              <a:hueOff val="2429492"/>
              <a:satOff val="3351"/>
              <a:lumOff val="21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s-MX" sz="1100" b="0" kern="1200" dirty="0">
              <a:solidFill>
                <a:srgbClr val="000000"/>
              </a:solidFill>
            </a:rPr>
            <a:t>El registro contable de estas cuentas se deberá realizar en base a los criterios establecidos por la Superintendencia de Economía Popular y Solidaria. Si en un proceso de supervisión se detectare que no existen fechas de vencimiento en cuentas por cobrar y otros activos que no corresponden a las características establecidas de estas cuentas, el organismo de control podrá disponer se califique en la categoría E y su castigo inmediato.</a:t>
          </a:r>
          <a:endParaRPr lang="es-EC" sz="1100" b="0" kern="1200" dirty="0">
            <a:solidFill>
              <a:srgbClr val="000000"/>
            </a:solidFill>
          </a:endParaRPr>
        </a:p>
      </dsp:txBody>
      <dsp:txXfrm>
        <a:off x="2750306" y="2360916"/>
        <a:ext cx="5867486" cy="878978"/>
      </dsp:txXfrm>
    </dsp:sp>
    <dsp:sp modelId="{44AD3065-55BC-41D5-86DC-0B44757812FC}">
      <dsp:nvSpPr>
        <dsp:cNvPr id="0" name=""/>
        <dsp:cNvSpPr/>
      </dsp:nvSpPr>
      <dsp:spPr>
        <a:xfrm rot="10800000">
          <a:off x="0" y="465"/>
          <a:ext cx="8620238" cy="2182790"/>
        </a:xfrm>
        <a:prstGeom prst="upArrowCallout">
          <a:avLst/>
        </a:prstGeom>
        <a:gradFill rotWithShape="0">
          <a:gsLst>
            <a:gs pos="0">
              <a:schemeClr val="accent2">
                <a:hueOff val="7208412"/>
                <a:satOff val="10999"/>
                <a:lumOff val="393"/>
                <a:alphaOff val="0"/>
                <a:satMod val="103000"/>
                <a:lumMod val="102000"/>
                <a:tint val="94000"/>
              </a:schemeClr>
            </a:gs>
            <a:gs pos="50000">
              <a:schemeClr val="accent2">
                <a:hueOff val="7208412"/>
                <a:satOff val="10999"/>
                <a:lumOff val="393"/>
                <a:alphaOff val="0"/>
                <a:satMod val="110000"/>
                <a:lumMod val="100000"/>
                <a:shade val="100000"/>
              </a:schemeClr>
            </a:gs>
            <a:gs pos="100000">
              <a:schemeClr val="accent2">
                <a:hueOff val="7208412"/>
                <a:satOff val="10999"/>
                <a:lumOff val="393"/>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s-MX" sz="2800" kern="1200" dirty="0"/>
            <a:t>CUENTAS POR COBRAR Y OTROS ACTIVOS</a:t>
          </a:r>
          <a:endParaRPr lang="es-EC" sz="2800" kern="1200" dirty="0"/>
        </a:p>
      </dsp:txBody>
      <dsp:txXfrm rot="-10800000">
        <a:off x="0" y="465"/>
        <a:ext cx="8620238" cy="766159"/>
      </dsp:txXfrm>
    </dsp:sp>
    <dsp:sp modelId="{B347A09A-16D7-4F8B-9C1C-9B8A8016720D}">
      <dsp:nvSpPr>
        <dsp:cNvPr id="0" name=""/>
        <dsp:cNvSpPr/>
      </dsp:nvSpPr>
      <dsp:spPr>
        <a:xfrm>
          <a:off x="2445" y="576862"/>
          <a:ext cx="2747861" cy="877643"/>
        </a:xfrm>
        <a:prstGeom prst="rect">
          <a:avLst/>
        </a:prstGeom>
        <a:solidFill>
          <a:schemeClr val="accent2">
            <a:tint val="40000"/>
            <a:alpha val="90000"/>
            <a:hueOff val="4858985"/>
            <a:satOff val="6702"/>
            <a:lumOff val="429"/>
            <a:alphaOff val="0"/>
          </a:schemeClr>
        </a:solidFill>
        <a:ln w="6350" cap="flat" cmpd="sng" algn="ctr">
          <a:solidFill>
            <a:schemeClr val="accent2">
              <a:tint val="40000"/>
              <a:alpha val="90000"/>
              <a:hueOff val="4858985"/>
              <a:satOff val="6702"/>
              <a:lumOff val="42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s-MX" sz="1400" b="1" kern="1200" dirty="0">
              <a:solidFill>
                <a:srgbClr val="000000"/>
              </a:solidFill>
            </a:rPr>
            <a:t>Art. 63.- Constitución de provisiones:</a:t>
          </a:r>
          <a:endParaRPr lang="es-EC" sz="1400" b="1" kern="1200" dirty="0">
            <a:solidFill>
              <a:srgbClr val="000000"/>
            </a:solidFill>
          </a:endParaRPr>
        </a:p>
      </dsp:txBody>
      <dsp:txXfrm>
        <a:off x="2445" y="576862"/>
        <a:ext cx="2747861" cy="877643"/>
      </dsp:txXfrm>
    </dsp:sp>
    <dsp:sp modelId="{6A1A2524-57E1-488F-85A3-D80403C1A3AC}">
      <dsp:nvSpPr>
        <dsp:cNvPr id="0" name=""/>
        <dsp:cNvSpPr/>
      </dsp:nvSpPr>
      <dsp:spPr>
        <a:xfrm>
          <a:off x="2750306" y="576862"/>
          <a:ext cx="5867486" cy="877643"/>
        </a:xfrm>
        <a:prstGeom prst="rect">
          <a:avLst/>
        </a:prstGeom>
        <a:solidFill>
          <a:schemeClr val="accent2">
            <a:tint val="40000"/>
            <a:alpha val="90000"/>
            <a:hueOff val="7288477"/>
            <a:satOff val="10053"/>
            <a:lumOff val="644"/>
            <a:alphaOff val="0"/>
          </a:schemeClr>
        </a:solidFill>
        <a:ln w="6350" cap="flat" cmpd="sng" algn="ctr">
          <a:solidFill>
            <a:schemeClr val="accent2">
              <a:tint val="40000"/>
              <a:alpha val="90000"/>
              <a:hueOff val="7288477"/>
              <a:satOff val="10053"/>
              <a:lumOff val="64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78232" tIns="13970" rIns="78232" bIns="13970" numCol="1" spcCol="1270" anchor="ctr" anchorCtr="0">
          <a:noAutofit/>
        </a:bodyPr>
        <a:lstStyle/>
        <a:p>
          <a:pPr marL="0" lvl="0" indent="0" algn="ctr" defTabSz="488950">
            <a:lnSpc>
              <a:spcPct val="90000"/>
            </a:lnSpc>
            <a:spcBef>
              <a:spcPct val="0"/>
            </a:spcBef>
            <a:spcAft>
              <a:spcPct val="35000"/>
            </a:spcAft>
            <a:buNone/>
          </a:pPr>
          <a:r>
            <a:rPr lang="es-MX" sz="1100" b="0" kern="1200" dirty="0">
              <a:solidFill>
                <a:srgbClr val="000000"/>
              </a:solidFill>
            </a:rPr>
            <a:t>Las entidades deberán constituir provisión específica sobre el saldo de las cuentas por cobrar y otros activos, de acuerdo con las Normas para la Gestión de Riesgos de Crédito para las Cooperativas de Ahorro y Crédito y Asociaciones Mutualistas de Ahorro y Crédito para la Vivienda y los siguientes parámetros:</a:t>
          </a:r>
          <a:endParaRPr lang="es-EC" sz="1100" b="0" kern="1200" dirty="0">
            <a:solidFill>
              <a:srgbClr val="000000"/>
            </a:solidFill>
          </a:endParaRPr>
        </a:p>
      </dsp:txBody>
      <dsp:txXfrm>
        <a:off x="2750306" y="576862"/>
        <a:ext cx="5867486" cy="87764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AA25D6-1567-4880-AC45-467642E688C0}">
      <dsp:nvSpPr>
        <dsp:cNvPr id="0" name=""/>
        <dsp:cNvSpPr/>
      </dsp:nvSpPr>
      <dsp:spPr>
        <a:xfrm>
          <a:off x="6074561" y="2810719"/>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1C7FAA9-DABE-4366-9E91-E69CCDAA4F4A}">
      <dsp:nvSpPr>
        <dsp:cNvPr id="0" name=""/>
        <dsp:cNvSpPr/>
      </dsp:nvSpPr>
      <dsp:spPr>
        <a:xfrm>
          <a:off x="3930725" y="2810719"/>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26E9CA3-BE79-4D21-8ABC-2E8B738B06B7}">
      <dsp:nvSpPr>
        <dsp:cNvPr id="0" name=""/>
        <dsp:cNvSpPr/>
      </dsp:nvSpPr>
      <dsp:spPr>
        <a:xfrm>
          <a:off x="1786889" y="2280283"/>
          <a:ext cx="357305" cy="576155"/>
        </a:xfrm>
        <a:custGeom>
          <a:avLst/>
          <a:gdLst/>
          <a:ahLst/>
          <a:cxnLst/>
          <a:rect l="0" t="0" r="0" b="0"/>
          <a:pathLst>
            <a:path>
              <a:moveTo>
                <a:pt x="0" y="0"/>
              </a:moveTo>
              <a:lnTo>
                <a:pt x="178652" y="0"/>
              </a:lnTo>
              <a:lnTo>
                <a:pt x="178652" y="576155"/>
              </a:lnTo>
              <a:lnTo>
                <a:pt x="357305" y="576155"/>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C9BEC55-B656-4890-B089-71C7170E0A43}">
      <dsp:nvSpPr>
        <dsp:cNvPr id="0" name=""/>
        <dsp:cNvSpPr/>
      </dsp:nvSpPr>
      <dsp:spPr>
        <a:xfrm>
          <a:off x="6074561" y="1704128"/>
          <a:ext cx="357305" cy="384103"/>
        </a:xfrm>
        <a:custGeom>
          <a:avLst/>
          <a:gdLst/>
          <a:ahLst/>
          <a:cxnLst/>
          <a:rect l="0" t="0" r="0" b="0"/>
          <a:pathLst>
            <a:path>
              <a:moveTo>
                <a:pt x="0" y="0"/>
              </a:moveTo>
              <a:lnTo>
                <a:pt x="178652" y="0"/>
              </a:lnTo>
              <a:lnTo>
                <a:pt x="178652" y="384103"/>
              </a:lnTo>
              <a:lnTo>
                <a:pt x="357305" y="384103"/>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B4A6F7B-3A86-458E-B737-812355318890}">
      <dsp:nvSpPr>
        <dsp:cNvPr id="0" name=""/>
        <dsp:cNvSpPr/>
      </dsp:nvSpPr>
      <dsp:spPr>
        <a:xfrm>
          <a:off x="6074561" y="1320024"/>
          <a:ext cx="357305" cy="384103"/>
        </a:xfrm>
        <a:custGeom>
          <a:avLst/>
          <a:gdLst/>
          <a:ahLst/>
          <a:cxnLst/>
          <a:rect l="0" t="0" r="0" b="0"/>
          <a:pathLst>
            <a:path>
              <a:moveTo>
                <a:pt x="0" y="384103"/>
              </a:moveTo>
              <a:lnTo>
                <a:pt x="178652" y="384103"/>
              </a:lnTo>
              <a:lnTo>
                <a:pt x="178652" y="0"/>
              </a:lnTo>
              <a:lnTo>
                <a:pt x="357305" y="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B69C613-8856-463C-B39D-F28500CC354B}">
      <dsp:nvSpPr>
        <dsp:cNvPr id="0" name=""/>
        <dsp:cNvSpPr/>
      </dsp:nvSpPr>
      <dsp:spPr>
        <a:xfrm>
          <a:off x="3930725" y="1658408"/>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DDE926C-793D-4436-8010-07A5CFBFB437}">
      <dsp:nvSpPr>
        <dsp:cNvPr id="0" name=""/>
        <dsp:cNvSpPr/>
      </dsp:nvSpPr>
      <dsp:spPr>
        <a:xfrm>
          <a:off x="1786889" y="1704128"/>
          <a:ext cx="357305" cy="576155"/>
        </a:xfrm>
        <a:custGeom>
          <a:avLst/>
          <a:gdLst/>
          <a:ahLst/>
          <a:cxnLst/>
          <a:rect l="0" t="0" r="0" b="0"/>
          <a:pathLst>
            <a:path>
              <a:moveTo>
                <a:pt x="0" y="576155"/>
              </a:moveTo>
              <a:lnTo>
                <a:pt x="178652" y="576155"/>
              </a:lnTo>
              <a:lnTo>
                <a:pt x="178652" y="0"/>
              </a:lnTo>
              <a:lnTo>
                <a:pt x="357305" y="0"/>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951FE5A-AA58-4252-B697-F5DA050DB63E}">
      <dsp:nvSpPr>
        <dsp:cNvPr id="0" name=""/>
        <dsp:cNvSpPr/>
      </dsp:nvSpPr>
      <dsp:spPr>
        <a:xfrm>
          <a:off x="359" y="2007838"/>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GASTOS Y COSTO CONTABLE</a:t>
          </a:r>
        </a:p>
      </dsp:txBody>
      <dsp:txXfrm>
        <a:off x="359" y="2007838"/>
        <a:ext cx="1786529" cy="544891"/>
      </dsp:txXfrm>
    </dsp:sp>
    <dsp:sp modelId="{AD6E0B12-1CF8-4D91-BF0B-31BD5F9DDE90}">
      <dsp:nvSpPr>
        <dsp:cNvPr id="0" name=""/>
        <dsp:cNvSpPr/>
      </dsp:nvSpPr>
      <dsp:spPr>
        <a:xfrm>
          <a:off x="2144195" y="1431682"/>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COSTO Y GASTO DEDUCIBLES</a:t>
          </a:r>
        </a:p>
      </dsp:txBody>
      <dsp:txXfrm>
        <a:off x="2144195" y="1431682"/>
        <a:ext cx="1786529" cy="544891"/>
      </dsp:txXfrm>
    </dsp:sp>
    <dsp:sp modelId="{4CD78432-7772-4641-9186-C2803BAEFFBC}">
      <dsp:nvSpPr>
        <dsp:cNvPr id="0" name=""/>
        <dsp:cNvSpPr/>
      </dsp:nvSpPr>
      <dsp:spPr>
        <a:xfrm>
          <a:off x="4288031" y="1431682"/>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a:solidFill>
                <a:schemeClr val="accent6">
                  <a:lumMod val="50000"/>
                </a:schemeClr>
              </a:solidFill>
            </a:rPr>
            <a:t>GRUPO 13</a:t>
          </a:r>
          <a:endParaRPr lang="es-EC" sz="1800" b="1" kern="1200" dirty="0">
            <a:solidFill>
              <a:schemeClr val="accent6">
                <a:lumMod val="50000"/>
              </a:schemeClr>
            </a:solidFill>
          </a:endParaRPr>
        </a:p>
      </dsp:txBody>
      <dsp:txXfrm>
        <a:off x="4288031" y="1431682"/>
        <a:ext cx="1786529" cy="544891"/>
      </dsp:txXfrm>
    </dsp:sp>
    <dsp:sp modelId="{8B15D760-FFB1-40D4-B6B5-78A0AE0F831A}">
      <dsp:nvSpPr>
        <dsp:cNvPr id="0" name=""/>
        <dsp:cNvSpPr/>
      </dsp:nvSpPr>
      <dsp:spPr>
        <a:xfrm>
          <a:off x="6431867" y="1047578"/>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LRTI Art. 10 a 14</a:t>
          </a:r>
        </a:p>
      </dsp:txBody>
      <dsp:txXfrm>
        <a:off x="6431867" y="1047578"/>
        <a:ext cx="2451083" cy="544891"/>
      </dsp:txXfrm>
    </dsp:sp>
    <dsp:sp modelId="{C257FD52-8211-48E8-BF7B-D87EEA07D49F}">
      <dsp:nvSpPr>
        <dsp:cNvPr id="0" name=""/>
        <dsp:cNvSpPr/>
      </dsp:nvSpPr>
      <dsp:spPr>
        <a:xfrm>
          <a:off x="6431867" y="1815786"/>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R-ALRTI Art. 27 a 34</a:t>
          </a:r>
        </a:p>
      </dsp:txBody>
      <dsp:txXfrm>
        <a:off x="6431867" y="1815786"/>
        <a:ext cx="2451083" cy="544891"/>
      </dsp:txXfrm>
    </dsp:sp>
    <dsp:sp modelId="{5FA25BD3-6237-4EFF-B11C-252C15456F21}">
      <dsp:nvSpPr>
        <dsp:cNvPr id="0" name=""/>
        <dsp:cNvSpPr/>
      </dsp:nvSpPr>
      <dsp:spPr>
        <a:xfrm>
          <a:off x="2144195" y="2583994"/>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COSTO Y GASTO NO DEDUCIBLES</a:t>
          </a:r>
        </a:p>
      </dsp:txBody>
      <dsp:txXfrm>
        <a:off x="2144195" y="2583994"/>
        <a:ext cx="1786529" cy="544891"/>
      </dsp:txXfrm>
    </dsp:sp>
    <dsp:sp modelId="{7E0446EB-FEE0-43B1-B9E3-085F3B0D85F8}">
      <dsp:nvSpPr>
        <dsp:cNvPr id="0" name=""/>
        <dsp:cNvSpPr/>
      </dsp:nvSpPr>
      <dsp:spPr>
        <a:xfrm>
          <a:off x="4288031" y="2583994"/>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TODOS LOS DEMÁS, EL RESTO</a:t>
          </a:r>
        </a:p>
      </dsp:txBody>
      <dsp:txXfrm>
        <a:off x="4288031" y="2583994"/>
        <a:ext cx="1786529" cy="544891"/>
      </dsp:txXfrm>
    </dsp:sp>
    <dsp:sp modelId="{43664ABB-4F55-4051-B6F4-AD06FA61F2B3}">
      <dsp:nvSpPr>
        <dsp:cNvPr id="0" name=""/>
        <dsp:cNvSpPr/>
      </dsp:nvSpPr>
      <dsp:spPr>
        <a:xfrm>
          <a:off x="6431867" y="2583994"/>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R-ALRTI Art. 24 al 26, 35</a:t>
          </a:r>
        </a:p>
      </dsp:txBody>
      <dsp:txXfrm>
        <a:off x="6431867" y="2583994"/>
        <a:ext cx="2451083" cy="54489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5615ED-491D-474D-A19D-744D2FD35B78}">
      <dsp:nvSpPr>
        <dsp:cNvPr id="0" name=""/>
        <dsp:cNvSpPr/>
      </dsp:nvSpPr>
      <dsp:spPr>
        <a:xfrm>
          <a:off x="1020730" y="-22083"/>
          <a:ext cx="4054539" cy="4054539"/>
        </a:xfrm>
        <a:prstGeom prst="circularArrow">
          <a:avLst>
            <a:gd name="adj1" fmla="val 5544"/>
            <a:gd name="adj2" fmla="val 330680"/>
            <a:gd name="adj3" fmla="val 13815233"/>
            <a:gd name="adj4" fmla="val 17362087"/>
            <a:gd name="adj5" fmla="val 5757"/>
          </a:avLst>
        </a:prstGeom>
        <a:solidFill>
          <a:schemeClr val="accent2">
            <a:tint val="4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B39EB275-91B6-4204-9728-0C914B19F8A9}">
      <dsp:nvSpPr>
        <dsp:cNvPr id="0" name=""/>
        <dsp:cNvSpPr/>
      </dsp:nvSpPr>
      <dsp:spPr>
        <a:xfrm>
          <a:off x="2114847" y="1515"/>
          <a:ext cx="1866304" cy="933152"/>
        </a:xfrm>
        <a:prstGeom prst="roundRect">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EC" sz="2300" b="1" kern="1200" spc="0" baseline="3034">
              <a:latin typeface="Calibri"/>
              <a:cs typeface="Calibri"/>
            </a:rPr>
            <a:t>1</a:t>
          </a:r>
          <a:r>
            <a:rPr lang="es-EC" sz="2300" b="1" kern="1200" spc="4" baseline="3034">
              <a:latin typeface="Calibri"/>
              <a:cs typeface="Calibri"/>
            </a:rPr>
            <a:t>.</a:t>
          </a:r>
          <a:r>
            <a:rPr lang="es-EC" sz="2300" b="1" kern="1200" spc="0" baseline="3034">
              <a:latin typeface="Calibri"/>
              <a:cs typeface="Calibri"/>
            </a:rPr>
            <a:t>CÁ</a:t>
          </a:r>
          <a:r>
            <a:rPr lang="es-EC" sz="2300" b="1" kern="1200" spc="-25" baseline="3034">
              <a:latin typeface="Calibri"/>
              <a:cs typeface="Calibri"/>
            </a:rPr>
            <a:t>L</a:t>
          </a:r>
          <a:r>
            <a:rPr lang="es-EC" sz="2300" b="1" kern="1200" spc="0" baseline="3034">
              <a:latin typeface="Calibri"/>
              <a:cs typeface="Calibri"/>
            </a:rPr>
            <a:t>CU</a:t>
          </a:r>
          <a:r>
            <a:rPr lang="es-EC" sz="2300" b="1" kern="1200" spc="-84" baseline="3034">
              <a:latin typeface="Calibri"/>
              <a:cs typeface="Calibri"/>
            </a:rPr>
            <a:t>L</a:t>
          </a:r>
          <a:r>
            <a:rPr lang="es-EC" sz="2300" b="1" kern="1200" spc="0" baseline="3034">
              <a:latin typeface="Calibri"/>
              <a:cs typeface="Calibri"/>
            </a:rPr>
            <a:t>O</a:t>
          </a:r>
          <a:endParaRPr lang="es-EC" sz="2300" b="1" kern="1200" dirty="0"/>
        </a:p>
      </dsp:txBody>
      <dsp:txXfrm>
        <a:off x="2160400" y="47068"/>
        <a:ext cx="1775198" cy="842046"/>
      </dsp:txXfrm>
    </dsp:sp>
    <dsp:sp modelId="{E88F2109-1CFC-4302-8DFE-742755CD9206}">
      <dsp:nvSpPr>
        <dsp:cNvPr id="0" name=""/>
        <dsp:cNvSpPr/>
      </dsp:nvSpPr>
      <dsp:spPr>
        <a:xfrm>
          <a:off x="3759238" y="1196235"/>
          <a:ext cx="1866304" cy="933152"/>
        </a:xfrm>
        <a:prstGeom prst="roundRect">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EC" sz="2300" b="1" kern="1200" spc="0" baseline="1517">
              <a:latin typeface="Calibri"/>
              <a:cs typeface="Calibri"/>
            </a:rPr>
            <a:t>2</a:t>
          </a:r>
          <a:r>
            <a:rPr lang="es-EC" sz="2300" b="1" kern="1200" spc="4" baseline="1517">
              <a:latin typeface="Calibri"/>
              <a:cs typeface="Calibri"/>
            </a:rPr>
            <a:t>.</a:t>
          </a:r>
          <a:r>
            <a:rPr lang="es-EC" sz="2300" b="1" kern="1200" spc="-264" baseline="1517">
              <a:latin typeface="Calibri"/>
              <a:cs typeface="Calibri"/>
            </a:rPr>
            <a:t>P</a:t>
          </a:r>
          <a:r>
            <a:rPr lang="es-EC" sz="2300" b="1" kern="1200" spc="-14" baseline="1517">
              <a:latin typeface="Calibri"/>
              <a:cs typeface="Calibri"/>
            </a:rPr>
            <a:t>A</a:t>
          </a:r>
          <a:r>
            <a:rPr lang="es-EC" sz="2300" b="1" kern="1200" spc="0" baseline="1517">
              <a:latin typeface="Calibri"/>
              <a:cs typeface="Calibri"/>
            </a:rPr>
            <a:t>GO</a:t>
          </a:r>
          <a:endParaRPr lang="es-EC" sz="2300" b="1" kern="1200" dirty="0">
            <a:latin typeface="Calibri"/>
            <a:cs typeface="Calibri"/>
          </a:endParaRPr>
        </a:p>
      </dsp:txBody>
      <dsp:txXfrm>
        <a:off x="3804791" y="1241788"/>
        <a:ext cx="1775198" cy="842046"/>
      </dsp:txXfrm>
    </dsp:sp>
    <dsp:sp modelId="{BFC0ED1C-0416-4379-965F-DD5D760F6E1D}">
      <dsp:nvSpPr>
        <dsp:cNvPr id="0" name=""/>
        <dsp:cNvSpPr/>
      </dsp:nvSpPr>
      <dsp:spPr>
        <a:xfrm>
          <a:off x="3131137" y="3129332"/>
          <a:ext cx="1866304" cy="933152"/>
        </a:xfrm>
        <a:prstGeom prst="roundRect">
          <a:avLst/>
        </a:prstGeom>
        <a:solidFill>
          <a:schemeClr val="accent4">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EC" sz="2300" b="1" kern="1200" spc="0" baseline="1517">
              <a:latin typeface="Calibri"/>
              <a:cs typeface="Calibri"/>
            </a:rPr>
            <a:t>3</a:t>
          </a:r>
          <a:r>
            <a:rPr lang="es-EC" sz="2300" b="1" kern="1200" spc="4" baseline="1517">
              <a:latin typeface="Calibri"/>
              <a:cs typeface="Calibri"/>
            </a:rPr>
            <a:t>.</a:t>
          </a:r>
          <a:r>
            <a:rPr lang="es-EC" sz="2300" b="1" kern="1200" spc="0" baseline="1517">
              <a:latin typeface="Calibri"/>
              <a:cs typeface="Calibri"/>
            </a:rPr>
            <a:t>USO</a:t>
          </a:r>
          <a:endParaRPr lang="es-EC" sz="2300" b="1" kern="1200" dirty="0">
            <a:latin typeface="Calibri"/>
            <a:cs typeface="Calibri"/>
          </a:endParaRPr>
        </a:p>
      </dsp:txBody>
      <dsp:txXfrm>
        <a:off x="3176690" y="3174885"/>
        <a:ext cx="1775198" cy="842046"/>
      </dsp:txXfrm>
    </dsp:sp>
    <dsp:sp modelId="{45CE20D3-691B-477F-A6C3-A8F128C18B44}">
      <dsp:nvSpPr>
        <dsp:cNvPr id="0" name=""/>
        <dsp:cNvSpPr/>
      </dsp:nvSpPr>
      <dsp:spPr>
        <a:xfrm>
          <a:off x="1098558" y="3129332"/>
          <a:ext cx="1866304" cy="933152"/>
        </a:xfrm>
        <a:prstGeom prst="roundRect">
          <a:avLst/>
        </a:prstGeom>
        <a:solidFill>
          <a:schemeClr val="accent5">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EC" sz="2300" b="1" kern="1200" spc="0" baseline="1517">
              <a:latin typeface="Calibri"/>
              <a:cs typeface="Calibri"/>
            </a:rPr>
            <a:t>4</a:t>
          </a:r>
          <a:r>
            <a:rPr lang="es-EC" sz="2300" b="1" kern="1200" spc="4" baseline="1517">
              <a:latin typeface="Calibri"/>
              <a:cs typeface="Calibri"/>
            </a:rPr>
            <a:t>.</a:t>
          </a:r>
          <a:r>
            <a:rPr lang="es-EC" sz="2300" b="1" kern="1200" spc="0" baseline="1517">
              <a:latin typeface="Calibri"/>
              <a:cs typeface="Calibri"/>
            </a:rPr>
            <a:t>E</a:t>
          </a:r>
          <a:r>
            <a:rPr lang="es-EC" sz="2300" b="1" kern="1200" spc="-94" baseline="1517">
              <a:latin typeface="Calibri"/>
              <a:cs typeface="Calibri"/>
            </a:rPr>
            <a:t>X</a:t>
          </a:r>
          <a:r>
            <a:rPr lang="es-EC" sz="2300" b="1" kern="1200" spc="0" baseline="1517">
              <a:latin typeface="Calibri"/>
              <a:cs typeface="Calibri"/>
            </a:rPr>
            <a:t>ONER</a:t>
          </a:r>
          <a:r>
            <a:rPr lang="es-EC" sz="2300" b="1" kern="1200" spc="-9" baseline="1517">
              <a:latin typeface="Calibri"/>
              <a:cs typeface="Calibri"/>
            </a:rPr>
            <a:t>A</a:t>
          </a:r>
          <a:r>
            <a:rPr lang="es-EC" sz="2300" b="1" kern="1200" spc="0" baseline="1517">
              <a:latin typeface="Calibri"/>
              <a:cs typeface="Calibri"/>
            </a:rPr>
            <a:t>CI</a:t>
          </a:r>
          <a:r>
            <a:rPr lang="es-EC" sz="2300" b="1" kern="1200" spc="4" baseline="1517">
              <a:latin typeface="Calibri"/>
              <a:cs typeface="Calibri"/>
            </a:rPr>
            <a:t>Ó</a:t>
          </a:r>
          <a:r>
            <a:rPr lang="es-EC" sz="2300" b="1" kern="1200" spc="0" baseline="1517">
              <a:latin typeface="Calibri"/>
              <a:cs typeface="Calibri"/>
            </a:rPr>
            <a:t>N y</a:t>
          </a:r>
          <a:r>
            <a:rPr lang="es-EC" sz="2300" b="1" kern="1200" spc="0">
              <a:latin typeface="Calibri"/>
              <a:cs typeface="Calibri"/>
            </a:rPr>
            <a:t> REBAJA</a:t>
          </a:r>
          <a:endParaRPr lang="es-EC" sz="2300" b="1" kern="1200" dirty="0">
            <a:latin typeface="Calibri"/>
            <a:cs typeface="Calibri"/>
          </a:endParaRPr>
        </a:p>
      </dsp:txBody>
      <dsp:txXfrm>
        <a:off x="1144111" y="3174885"/>
        <a:ext cx="1775198" cy="842046"/>
      </dsp:txXfrm>
    </dsp:sp>
    <dsp:sp modelId="{697361BF-125D-48B8-8720-797B4DA708CF}">
      <dsp:nvSpPr>
        <dsp:cNvPr id="0" name=""/>
        <dsp:cNvSpPr/>
      </dsp:nvSpPr>
      <dsp:spPr>
        <a:xfrm>
          <a:off x="470456" y="1196235"/>
          <a:ext cx="1866304" cy="933152"/>
        </a:xfrm>
        <a:prstGeom prst="roundRect">
          <a:avLst/>
        </a:prstGeom>
        <a:solidFill>
          <a:schemeClr val="accent6">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EC" sz="2300" b="1" kern="1200" spc="0" baseline="1517">
              <a:latin typeface="Calibri"/>
              <a:cs typeface="Calibri"/>
            </a:rPr>
            <a:t>5</a:t>
          </a:r>
          <a:r>
            <a:rPr lang="es-EC" sz="2300" b="1" kern="1200" spc="4" baseline="1517">
              <a:latin typeface="Calibri"/>
              <a:cs typeface="Calibri"/>
            </a:rPr>
            <a:t>.</a:t>
          </a:r>
          <a:r>
            <a:rPr lang="es-EC" sz="2300" b="1" kern="1200" spc="0" baseline="1517">
              <a:latin typeface="Calibri"/>
              <a:cs typeface="Calibri"/>
            </a:rPr>
            <a:t>DE</a:t>
          </a:r>
          <a:r>
            <a:rPr lang="es-EC" sz="2300" b="1" kern="1200" spc="-44" baseline="1517">
              <a:latin typeface="Calibri"/>
              <a:cs typeface="Calibri"/>
            </a:rPr>
            <a:t>V</a:t>
          </a:r>
          <a:r>
            <a:rPr lang="es-EC" sz="2300" b="1" kern="1200" spc="0" baseline="1517">
              <a:latin typeface="Calibri"/>
              <a:cs typeface="Calibri"/>
            </a:rPr>
            <a:t>O</a:t>
          </a:r>
          <a:r>
            <a:rPr lang="es-EC" sz="2300" b="1" kern="1200" spc="-64" baseline="1517">
              <a:latin typeface="Calibri"/>
              <a:cs typeface="Calibri"/>
            </a:rPr>
            <a:t>L</a:t>
          </a:r>
          <a:r>
            <a:rPr lang="es-EC" sz="2300" b="1" kern="1200" spc="0" baseline="1517">
              <a:latin typeface="Calibri"/>
              <a:cs typeface="Calibri"/>
            </a:rPr>
            <a:t>UCI</a:t>
          </a:r>
          <a:r>
            <a:rPr lang="es-EC" sz="2300" b="1" kern="1200" spc="9" baseline="1517">
              <a:latin typeface="Calibri"/>
              <a:cs typeface="Calibri"/>
            </a:rPr>
            <a:t>Ó</a:t>
          </a:r>
          <a:r>
            <a:rPr lang="es-EC" sz="2300" b="1" kern="1200" spc="0" baseline="1517">
              <a:latin typeface="Calibri"/>
              <a:cs typeface="Calibri"/>
            </a:rPr>
            <a:t>N</a:t>
          </a:r>
          <a:endParaRPr lang="es-EC" sz="2300" b="1" kern="1200" dirty="0">
            <a:latin typeface="Calibri"/>
            <a:cs typeface="Calibri"/>
          </a:endParaRPr>
        </a:p>
      </dsp:txBody>
      <dsp:txXfrm>
        <a:off x="516009" y="1241788"/>
        <a:ext cx="1775198" cy="84204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B33C0A-C167-4931-AC13-2B8F0A42AD7B}">
      <dsp:nvSpPr>
        <dsp:cNvPr id="0" name=""/>
        <dsp:cNvSpPr/>
      </dsp:nvSpPr>
      <dsp:spPr>
        <a:xfrm rot="5400000">
          <a:off x="-301079" y="302900"/>
          <a:ext cx="2007197" cy="1405038"/>
        </a:xfrm>
        <a:prstGeom prst="chevron">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s-EC" sz="2200" b="1" i="1" u="sng" kern="1200" dirty="0">
              <a:solidFill>
                <a:srgbClr val="000000"/>
              </a:solidFill>
            </a:rPr>
            <a:t>Matriz:</a:t>
          </a:r>
          <a:endParaRPr lang="es-EC" sz="2200" b="1" kern="1200" dirty="0">
            <a:solidFill>
              <a:srgbClr val="000000"/>
            </a:solidFill>
          </a:endParaRPr>
        </a:p>
      </dsp:txBody>
      <dsp:txXfrm rot="-5400000">
        <a:off x="1" y="704339"/>
        <a:ext cx="1405038" cy="602159"/>
      </dsp:txXfrm>
    </dsp:sp>
    <dsp:sp modelId="{3616F44A-A236-4A59-86C7-7D4BE914BB45}">
      <dsp:nvSpPr>
        <dsp:cNvPr id="0" name=""/>
        <dsp:cNvSpPr/>
      </dsp:nvSpPr>
      <dsp:spPr>
        <a:xfrm rot="5400000">
          <a:off x="2386889" y="-980030"/>
          <a:ext cx="1304678" cy="3268381"/>
        </a:xfrm>
        <a:prstGeom prst="round2Same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C" sz="1300" kern="1200">
              <a:solidFill>
                <a:srgbClr val="000000"/>
              </a:solidFill>
            </a:rPr>
            <a:t>Empresa Madre</a:t>
          </a:r>
        </a:p>
      </dsp:txBody>
      <dsp:txXfrm rot="-5400000">
        <a:off x="1405038" y="65510"/>
        <a:ext cx="3204692" cy="1177300"/>
      </dsp:txXfrm>
    </dsp:sp>
    <dsp:sp modelId="{CC1E8EDD-8890-4CC3-B01D-1F7D7B3F7160}">
      <dsp:nvSpPr>
        <dsp:cNvPr id="0" name=""/>
        <dsp:cNvSpPr/>
      </dsp:nvSpPr>
      <dsp:spPr>
        <a:xfrm rot="5400000">
          <a:off x="-301079" y="2118372"/>
          <a:ext cx="2007197" cy="1405038"/>
        </a:xfrm>
        <a:prstGeom prst="chevron">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s-EC" sz="2200" b="1" i="1" u="sng" kern="1200" dirty="0">
              <a:solidFill>
                <a:srgbClr val="000000"/>
              </a:solidFill>
            </a:rPr>
            <a:t>Filial:</a:t>
          </a:r>
          <a:endParaRPr lang="es-EC" sz="2200" b="1" kern="1200" dirty="0">
            <a:solidFill>
              <a:srgbClr val="000000"/>
            </a:solidFill>
          </a:endParaRPr>
        </a:p>
      </dsp:txBody>
      <dsp:txXfrm rot="-5400000">
        <a:off x="1" y="2519811"/>
        <a:ext cx="1405038" cy="602159"/>
      </dsp:txXfrm>
    </dsp:sp>
    <dsp:sp modelId="{5C8E39F8-5915-4ADB-933D-ADD97120CBA2}">
      <dsp:nvSpPr>
        <dsp:cNvPr id="0" name=""/>
        <dsp:cNvSpPr/>
      </dsp:nvSpPr>
      <dsp:spPr>
        <a:xfrm rot="5400000">
          <a:off x="2386889" y="835441"/>
          <a:ext cx="1304678" cy="3268381"/>
        </a:xfrm>
        <a:prstGeom prst="round2Same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C" sz="1300" kern="1200">
              <a:solidFill>
                <a:srgbClr val="000000"/>
              </a:solidFill>
            </a:rPr>
            <a:t>Es aquella empresa que es controlada directamente por otra empresa que se denomina empresa matriz o empresa madre, sin utilización de intermediarios</a:t>
          </a:r>
        </a:p>
      </dsp:txBody>
      <dsp:txXfrm rot="-5400000">
        <a:off x="1405038" y="1880982"/>
        <a:ext cx="3204692" cy="1177300"/>
      </dsp:txXfrm>
    </dsp:sp>
    <dsp:sp modelId="{F3901E64-AD3D-4C29-846B-7379BA82379E}">
      <dsp:nvSpPr>
        <dsp:cNvPr id="0" name=""/>
        <dsp:cNvSpPr/>
      </dsp:nvSpPr>
      <dsp:spPr>
        <a:xfrm rot="5400000">
          <a:off x="-301079" y="3933844"/>
          <a:ext cx="2007197" cy="1405038"/>
        </a:xfrm>
        <a:prstGeom prst="chevr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s-EC" sz="2200" b="1" i="1" u="sng" kern="1200" dirty="0">
              <a:solidFill>
                <a:srgbClr val="000000"/>
              </a:solidFill>
            </a:rPr>
            <a:t>Subsidiaria:</a:t>
          </a:r>
          <a:endParaRPr lang="es-EC" sz="2200" b="1" kern="1200" dirty="0">
            <a:solidFill>
              <a:srgbClr val="000000"/>
            </a:solidFill>
          </a:endParaRPr>
        </a:p>
      </dsp:txBody>
      <dsp:txXfrm rot="-5400000">
        <a:off x="1" y="4335283"/>
        <a:ext cx="1405038" cy="602159"/>
      </dsp:txXfrm>
    </dsp:sp>
    <dsp:sp modelId="{81689799-2772-4FAE-9277-8965FFAFA92C}">
      <dsp:nvSpPr>
        <dsp:cNvPr id="0" name=""/>
        <dsp:cNvSpPr/>
      </dsp:nvSpPr>
      <dsp:spPr>
        <a:xfrm rot="5400000">
          <a:off x="2386889" y="2650913"/>
          <a:ext cx="1304678" cy="3268381"/>
        </a:xfrm>
        <a:prstGeom prst="round2Same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C" sz="1300" kern="1200">
              <a:solidFill>
                <a:srgbClr val="000000"/>
              </a:solidFill>
            </a:rPr>
            <a:t>Empresa </a:t>
          </a:r>
          <a:r>
            <a:rPr lang="es-EC" sz="1300" kern="1200" dirty="0">
              <a:solidFill>
                <a:srgbClr val="000000"/>
              </a:solidFill>
            </a:rPr>
            <a:t>controlada por otra empresa, Sociedad o conjunto de sociedades que pertenecen a otra empresa o persona jurídica dominante. </a:t>
          </a:r>
          <a:r>
            <a:rPr lang="es-EC" sz="1300" kern="1200">
              <a:solidFill>
                <a:srgbClr val="000000"/>
              </a:solidFill>
            </a:rPr>
            <a:t>Cuando la empresa es controlada por intermedio de otra empresa</a:t>
          </a:r>
        </a:p>
      </dsp:txBody>
      <dsp:txXfrm rot="-5400000">
        <a:off x="1405038" y="3696454"/>
        <a:ext cx="3204692" cy="117730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BD4707-E560-4B0B-92EB-929342139DDF}">
      <dsp:nvSpPr>
        <dsp:cNvPr id="0" name=""/>
        <dsp:cNvSpPr/>
      </dsp:nvSpPr>
      <dsp:spPr>
        <a:xfrm>
          <a:off x="0" y="3676"/>
          <a:ext cx="4929190" cy="2925000"/>
        </a:xfrm>
        <a:prstGeom prst="roundRect">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EC" sz="2500" kern="1200" dirty="0"/>
            <a:t>También se considerarán partes relacionadas a sujetos pasivos que realicen transacciones con sociedades domiciliadas, constituidas o ubicadas en una jurisdicción fiscal de menor imposición, o en Paraísos Fiscales.</a:t>
          </a:r>
        </a:p>
      </dsp:txBody>
      <dsp:txXfrm>
        <a:off x="142787" y="146463"/>
        <a:ext cx="4643616" cy="2639426"/>
      </dsp:txXfrm>
    </dsp:sp>
    <dsp:sp modelId="{50F8F2BE-545D-4688-A6A1-D0014D5A7152}">
      <dsp:nvSpPr>
        <dsp:cNvPr id="0" name=""/>
        <dsp:cNvSpPr/>
      </dsp:nvSpPr>
      <dsp:spPr>
        <a:xfrm>
          <a:off x="0" y="3000677"/>
          <a:ext cx="4929190" cy="2925000"/>
        </a:xfrm>
        <a:prstGeom prst="roundRect">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s-EC" sz="2500" kern="1200" dirty="0"/>
            <a:t>La Administración Tributaria podrá establecer partes relacionadas por presunción cuando las transacciones que se realicen no se ajusten al principio de plena competencia. </a:t>
          </a:r>
        </a:p>
      </dsp:txBody>
      <dsp:txXfrm>
        <a:off x="142787" y="3143464"/>
        <a:ext cx="4643616" cy="263942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596E66-C49C-4584-B612-9611A8AD38EB}">
      <dsp:nvSpPr>
        <dsp:cNvPr id="0" name=""/>
        <dsp:cNvSpPr/>
      </dsp:nvSpPr>
      <dsp:spPr>
        <a:xfrm rot="16200000">
          <a:off x="-1632043" y="1634027"/>
          <a:ext cx="5214950" cy="1946895"/>
        </a:xfrm>
        <a:prstGeom prst="flowChartManualOperation">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s-EC" sz="1800" kern="1200" dirty="0"/>
            <a:t>PN o sociedad sea titular directa o indirectamente del 25% o más del capital social o de fondos propios en otra sociedad</a:t>
          </a:r>
        </a:p>
      </dsp:txBody>
      <dsp:txXfrm rot="5400000">
        <a:off x="1984" y="1042990"/>
        <a:ext cx="1946895" cy="3128970"/>
      </dsp:txXfrm>
    </dsp:sp>
    <dsp:sp modelId="{F24C8EFF-8A12-4650-9172-59CBA58B8B14}">
      <dsp:nvSpPr>
        <dsp:cNvPr id="0" name=""/>
        <dsp:cNvSpPr/>
      </dsp:nvSpPr>
      <dsp:spPr>
        <a:xfrm rot="16200000">
          <a:off x="460868" y="1634027"/>
          <a:ext cx="5214950" cy="1946895"/>
        </a:xfrm>
        <a:prstGeom prst="flowChartManualOperation">
          <a:avLst/>
        </a:prstGeom>
        <a:gradFill rotWithShape="0">
          <a:gsLst>
            <a:gs pos="0">
              <a:schemeClr val="accent4">
                <a:hueOff val="-4907774"/>
                <a:satOff val="5619"/>
                <a:lumOff val="-3202"/>
                <a:alphaOff val="0"/>
                <a:satMod val="103000"/>
                <a:lumMod val="102000"/>
                <a:tint val="94000"/>
              </a:schemeClr>
            </a:gs>
            <a:gs pos="50000">
              <a:schemeClr val="accent4">
                <a:hueOff val="-4907774"/>
                <a:satOff val="5619"/>
                <a:lumOff val="-3202"/>
                <a:alphaOff val="0"/>
                <a:satMod val="110000"/>
                <a:lumMod val="100000"/>
                <a:shade val="100000"/>
              </a:schemeClr>
            </a:gs>
            <a:gs pos="100000">
              <a:schemeClr val="accent4">
                <a:hueOff val="-4907774"/>
                <a:satOff val="5619"/>
                <a:lumOff val="-320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marL="0" lvl="0" indent="0" algn="ctr" defTabSz="711200">
            <a:lnSpc>
              <a:spcPct val="90000"/>
            </a:lnSpc>
            <a:spcBef>
              <a:spcPct val="0"/>
            </a:spcBef>
            <a:spcAft>
              <a:spcPct val="35000"/>
            </a:spcAft>
            <a:buNone/>
          </a:pPr>
          <a:r>
            <a:rPr lang="es-EC" sz="1600" kern="1200" dirty="0"/>
            <a:t>Soc. en que socios, accionistas o sus cónyuges, o sus parientes hasta el 4to grado de consanguinidad o 2do de afinidad, participen directa o indirectamente en al menos el 25% del capital social o fondos propios o mantengan transacciones comerciales.</a:t>
          </a:r>
        </a:p>
      </dsp:txBody>
      <dsp:txXfrm rot="5400000">
        <a:off x="2094895" y="1042990"/>
        <a:ext cx="1946895" cy="3128970"/>
      </dsp:txXfrm>
    </dsp:sp>
    <dsp:sp modelId="{C174FB1A-BE61-4C8E-A1D0-28B7053F18BB}">
      <dsp:nvSpPr>
        <dsp:cNvPr id="0" name=""/>
        <dsp:cNvSpPr/>
      </dsp:nvSpPr>
      <dsp:spPr>
        <a:xfrm rot="16200000">
          <a:off x="2553781" y="1634027"/>
          <a:ext cx="5214950" cy="1946895"/>
        </a:xfrm>
        <a:prstGeom prst="flowChartManualOperation">
          <a:avLst/>
        </a:prstGeom>
        <a:gradFill rotWithShape="0">
          <a:gsLst>
            <a:gs pos="0">
              <a:schemeClr val="accent4">
                <a:hueOff val="-9815548"/>
                <a:satOff val="11239"/>
                <a:lumOff val="-6405"/>
                <a:alphaOff val="0"/>
                <a:satMod val="103000"/>
                <a:lumMod val="102000"/>
                <a:tint val="94000"/>
              </a:schemeClr>
            </a:gs>
            <a:gs pos="50000">
              <a:schemeClr val="accent4">
                <a:hueOff val="-9815548"/>
                <a:satOff val="11239"/>
                <a:lumOff val="-6405"/>
                <a:alphaOff val="0"/>
                <a:satMod val="110000"/>
                <a:lumMod val="100000"/>
                <a:shade val="100000"/>
              </a:schemeClr>
            </a:gs>
            <a:gs pos="100000">
              <a:schemeClr val="accent4">
                <a:hueOff val="-9815548"/>
                <a:satOff val="11239"/>
                <a:lumOff val="-640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1600" tIns="0" rIns="101600" bIns="0" numCol="1" spcCol="1270" anchor="ctr" anchorCtr="0">
          <a:noAutofit/>
        </a:bodyPr>
        <a:lstStyle/>
        <a:p>
          <a:pPr marL="0" lvl="0" indent="0" algn="ctr" defTabSz="711200">
            <a:lnSpc>
              <a:spcPct val="90000"/>
            </a:lnSpc>
            <a:spcBef>
              <a:spcPct val="0"/>
            </a:spcBef>
            <a:spcAft>
              <a:spcPct val="35000"/>
            </a:spcAft>
            <a:buNone/>
          </a:pPr>
          <a:r>
            <a:rPr lang="es-EC" sz="1600" kern="1200" dirty="0"/>
            <a:t>PN o sociedad sea titular directa o indirectamente del 25% o más del capital social o de los fondos propios en dos o más sociedades</a:t>
          </a:r>
        </a:p>
      </dsp:txBody>
      <dsp:txXfrm rot="5400000">
        <a:off x="4187808" y="1042990"/>
        <a:ext cx="1946895" cy="3128970"/>
      </dsp:txXfrm>
    </dsp:sp>
    <dsp:sp modelId="{F2ECE445-AEF3-4797-9EAB-E88FBB67F776}">
      <dsp:nvSpPr>
        <dsp:cNvPr id="0" name=""/>
        <dsp:cNvSpPr/>
      </dsp:nvSpPr>
      <dsp:spPr>
        <a:xfrm rot="16200000">
          <a:off x="4646693" y="1634027"/>
          <a:ext cx="5214950" cy="1946895"/>
        </a:xfrm>
        <a:prstGeom prst="flowChartManualOperation">
          <a:avLst/>
        </a:prstGeom>
        <a:gradFill rotWithShape="0">
          <a:gsLst>
            <a:gs pos="0">
              <a:schemeClr val="accent4">
                <a:hueOff val="-14723321"/>
                <a:satOff val="16858"/>
                <a:lumOff val="-9607"/>
                <a:alphaOff val="0"/>
                <a:satMod val="103000"/>
                <a:lumMod val="102000"/>
                <a:tint val="94000"/>
              </a:schemeClr>
            </a:gs>
            <a:gs pos="50000">
              <a:schemeClr val="accent4">
                <a:hueOff val="-14723321"/>
                <a:satOff val="16858"/>
                <a:lumOff val="-9607"/>
                <a:alphaOff val="0"/>
                <a:satMod val="110000"/>
                <a:lumMod val="100000"/>
                <a:shade val="100000"/>
              </a:schemeClr>
            </a:gs>
            <a:gs pos="100000">
              <a:schemeClr val="accent4">
                <a:hueOff val="-14723321"/>
                <a:satOff val="16858"/>
                <a:lumOff val="-9607"/>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7950" tIns="0" rIns="109885" bIns="0" numCol="1" spcCol="1270" anchor="ctr" anchorCtr="0">
          <a:noAutofit/>
        </a:bodyPr>
        <a:lstStyle/>
        <a:p>
          <a:pPr marL="0" lvl="0" indent="0" algn="ctr" defTabSz="755650">
            <a:lnSpc>
              <a:spcPct val="90000"/>
            </a:lnSpc>
            <a:spcBef>
              <a:spcPct val="0"/>
            </a:spcBef>
            <a:spcAft>
              <a:spcPct val="35000"/>
            </a:spcAft>
            <a:buNone/>
          </a:pPr>
          <a:r>
            <a:rPr lang="es-EC" sz="1700" kern="1200" dirty="0"/>
            <a:t>PN o Soc., domiciliada o no en el Ecuador, realice el 50% o más de sus ventas o compras de bienes, servicios u otro tipo de operaciones, con una  PN o sociedad, domiciliada o no en el país</a:t>
          </a:r>
        </a:p>
      </dsp:txBody>
      <dsp:txXfrm rot="5400000">
        <a:off x="6280720" y="1042990"/>
        <a:ext cx="1946895" cy="31289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AA25D6-1567-4880-AC45-467642E688C0}">
      <dsp:nvSpPr>
        <dsp:cNvPr id="0" name=""/>
        <dsp:cNvSpPr/>
      </dsp:nvSpPr>
      <dsp:spPr>
        <a:xfrm>
          <a:off x="5995269" y="3869774"/>
          <a:ext cx="339955" cy="91440"/>
        </a:xfrm>
        <a:custGeom>
          <a:avLst/>
          <a:gdLst/>
          <a:ahLst/>
          <a:cxnLst/>
          <a:rect l="0" t="0" r="0" b="0"/>
          <a:pathLst>
            <a:path>
              <a:moveTo>
                <a:pt x="0" y="45720"/>
              </a:moveTo>
              <a:lnTo>
                <a:pt x="33995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1C7FAA9-DABE-4366-9E91-E69CCDAA4F4A}">
      <dsp:nvSpPr>
        <dsp:cNvPr id="0" name=""/>
        <dsp:cNvSpPr/>
      </dsp:nvSpPr>
      <dsp:spPr>
        <a:xfrm>
          <a:off x="3955535" y="3869774"/>
          <a:ext cx="339955" cy="91440"/>
        </a:xfrm>
        <a:custGeom>
          <a:avLst/>
          <a:gdLst/>
          <a:ahLst/>
          <a:cxnLst/>
          <a:rect l="0" t="0" r="0" b="0"/>
          <a:pathLst>
            <a:path>
              <a:moveTo>
                <a:pt x="0" y="45720"/>
              </a:moveTo>
              <a:lnTo>
                <a:pt x="33995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26E9CA3-BE79-4D21-8ABC-2E8B738B06B7}">
      <dsp:nvSpPr>
        <dsp:cNvPr id="0" name=""/>
        <dsp:cNvSpPr/>
      </dsp:nvSpPr>
      <dsp:spPr>
        <a:xfrm>
          <a:off x="1915800" y="3367315"/>
          <a:ext cx="339955" cy="548178"/>
        </a:xfrm>
        <a:custGeom>
          <a:avLst/>
          <a:gdLst/>
          <a:ahLst/>
          <a:cxnLst/>
          <a:rect l="0" t="0" r="0" b="0"/>
          <a:pathLst>
            <a:path>
              <a:moveTo>
                <a:pt x="0" y="0"/>
              </a:moveTo>
              <a:lnTo>
                <a:pt x="169977" y="0"/>
              </a:lnTo>
              <a:lnTo>
                <a:pt x="169977" y="548178"/>
              </a:lnTo>
              <a:lnTo>
                <a:pt x="339955" y="548178"/>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C9BEC55-B656-4890-B089-71C7170E0A43}">
      <dsp:nvSpPr>
        <dsp:cNvPr id="0" name=""/>
        <dsp:cNvSpPr/>
      </dsp:nvSpPr>
      <dsp:spPr>
        <a:xfrm>
          <a:off x="5995269" y="2819136"/>
          <a:ext cx="339955" cy="365452"/>
        </a:xfrm>
        <a:custGeom>
          <a:avLst/>
          <a:gdLst/>
          <a:ahLst/>
          <a:cxnLst/>
          <a:rect l="0" t="0" r="0" b="0"/>
          <a:pathLst>
            <a:path>
              <a:moveTo>
                <a:pt x="0" y="0"/>
              </a:moveTo>
              <a:lnTo>
                <a:pt x="169977" y="0"/>
              </a:lnTo>
              <a:lnTo>
                <a:pt x="169977" y="365452"/>
              </a:lnTo>
              <a:lnTo>
                <a:pt x="339955" y="365452"/>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B4A6F7B-3A86-458E-B737-812355318890}">
      <dsp:nvSpPr>
        <dsp:cNvPr id="0" name=""/>
        <dsp:cNvSpPr/>
      </dsp:nvSpPr>
      <dsp:spPr>
        <a:xfrm>
          <a:off x="5995269" y="2453684"/>
          <a:ext cx="339955" cy="365452"/>
        </a:xfrm>
        <a:custGeom>
          <a:avLst/>
          <a:gdLst/>
          <a:ahLst/>
          <a:cxnLst/>
          <a:rect l="0" t="0" r="0" b="0"/>
          <a:pathLst>
            <a:path>
              <a:moveTo>
                <a:pt x="0" y="365452"/>
              </a:moveTo>
              <a:lnTo>
                <a:pt x="169977" y="365452"/>
              </a:lnTo>
              <a:lnTo>
                <a:pt x="169977" y="0"/>
              </a:lnTo>
              <a:lnTo>
                <a:pt x="339955" y="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B69C613-8856-463C-B39D-F28500CC354B}">
      <dsp:nvSpPr>
        <dsp:cNvPr id="0" name=""/>
        <dsp:cNvSpPr/>
      </dsp:nvSpPr>
      <dsp:spPr>
        <a:xfrm>
          <a:off x="3955535" y="2773416"/>
          <a:ext cx="339955" cy="91440"/>
        </a:xfrm>
        <a:custGeom>
          <a:avLst/>
          <a:gdLst/>
          <a:ahLst/>
          <a:cxnLst/>
          <a:rect l="0" t="0" r="0" b="0"/>
          <a:pathLst>
            <a:path>
              <a:moveTo>
                <a:pt x="0" y="45720"/>
              </a:moveTo>
              <a:lnTo>
                <a:pt x="33995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DDE926C-793D-4436-8010-07A5CFBFB437}">
      <dsp:nvSpPr>
        <dsp:cNvPr id="0" name=""/>
        <dsp:cNvSpPr/>
      </dsp:nvSpPr>
      <dsp:spPr>
        <a:xfrm>
          <a:off x="1915800" y="2819136"/>
          <a:ext cx="339955" cy="548178"/>
        </a:xfrm>
        <a:custGeom>
          <a:avLst/>
          <a:gdLst/>
          <a:ahLst/>
          <a:cxnLst/>
          <a:rect l="0" t="0" r="0" b="0"/>
          <a:pathLst>
            <a:path>
              <a:moveTo>
                <a:pt x="0" y="548178"/>
              </a:moveTo>
              <a:lnTo>
                <a:pt x="169977" y="548178"/>
              </a:lnTo>
              <a:lnTo>
                <a:pt x="169977" y="0"/>
              </a:lnTo>
              <a:lnTo>
                <a:pt x="339955" y="0"/>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A716965-A96E-4EA4-AE92-FB3C601DB021}">
      <dsp:nvSpPr>
        <dsp:cNvPr id="0" name=""/>
        <dsp:cNvSpPr/>
      </dsp:nvSpPr>
      <dsp:spPr>
        <a:xfrm>
          <a:off x="5995269" y="1677059"/>
          <a:ext cx="339955" cy="91440"/>
        </a:xfrm>
        <a:custGeom>
          <a:avLst/>
          <a:gdLst/>
          <a:ahLst/>
          <a:cxnLst/>
          <a:rect l="0" t="0" r="0" b="0"/>
          <a:pathLst>
            <a:path>
              <a:moveTo>
                <a:pt x="0" y="45720"/>
              </a:moveTo>
              <a:lnTo>
                <a:pt x="33995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E7A1784-8298-44CE-A89A-EC7CF665C03C}">
      <dsp:nvSpPr>
        <dsp:cNvPr id="0" name=""/>
        <dsp:cNvSpPr/>
      </dsp:nvSpPr>
      <dsp:spPr>
        <a:xfrm>
          <a:off x="3955535" y="1677059"/>
          <a:ext cx="339955" cy="91440"/>
        </a:xfrm>
        <a:custGeom>
          <a:avLst/>
          <a:gdLst/>
          <a:ahLst/>
          <a:cxnLst/>
          <a:rect l="0" t="0" r="0" b="0"/>
          <a:pathLst>
            <a:path>
              <a:moveTo>
                <a:pt x="0" y="45720"/>
              </a:moveTo>
              <a:lnTo>
                <a:pt x="33995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733941F-D032-4466-BB2E-6BB249FDB0B4}">
      <dsp:nvSpPr>
        <dsp:cNvPr id="0" name=""/>
        <dsp:cNvSpPr/>
      </dsp:nvSpPr>
      <dsp:spPr>
        <a:xfrm>
          <a:off x="1915800" y="1174600"/>
          <a:ext cx="339955" cy="548178"/>
        </a:xfrm>
        <a:custGeom>
          <a:avLst/>
          <a:gdLst/>
          <a:ahLst/>
          <a:cxnLst/>
          <a:rect l="0" t="0" r="0" b="0"/>
          <a:pathLst>
            <a:path>
              <a:moveTo>
                <a:pt x="0" y="0"/>
              </a:moveTo>
              <a:lnTo>
                <a:pt x="169977" y="0"/>
              </a:lnTo>
              <a:lnTo>
                <a:pt x="169977" y="548178"/>
              </a:lnTo>
              <a:lnTo>
                <a:pt x="339955" y="548178"/>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A3FD8F0-6429-4EDE-9117-784B43AB97C6}">
      <dsp:nvSpPr>
        <dsp:cNvPr id="0" name=""/>
        <dsp:cNvSpPr/>
      </dsp:nvSpPr>
      <dsp:spPr>
        <a:xfrm>
          <a:off x="5995269" y="626422"/>
          <a:ext cx="339955" cy="365452"/>
        </a:xfrm>
        <a:custGeom>
          <a:avLst/>
          <a:gdLst/>
          <a:ahLst/>
          <a:cxnLst/>
          <a:rect l="0" t="0" r="0" b="0"/>
          <a:pathLst>
            <a:path>
              <a:moveTo>
                <a:pt x="0" y="0"/>
              </a:moveTo>
              <a:lnTo>
                <a:pt x="169977" y="0"/>
              </a:lnTo>
              <a:lnTo>
                <a:pt x="169977" y="365452"/>
              </a:lnTo>
              <a:lnTo>
                <a:pt x="339955" y="365452"/>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78CF192-6211-4F87-A76F-DC8072B299B1}">
      <dsp:nvSpPr>
        <dsp:cNvPr id="0" name=""/>
        <dsp:cNvSpPr/>
      </dsp:nvSpPr>
      <dsp:spPr>
        <a:xfrm>
          <a:off x="5995269" y="260969"/>
          <a:ext cx="339955" cy="365452"/>
        </a:xfrm>
        <a:custGeom>
          <a:avLst/>
          <a:gdLst/>
          <a:ahLst/>
          <a:cxnLst/>
          <a:rect l="0" t="0" r="0" b="0"/>
          <a:pathLst>
            <a:path>
              <a:moveTo>
                <a:pt x="0" y="365452"/>
              </a:moveTo>
              <a:lnTo>
                <a:pt x="169977" y="365452"/>
              </a:lnTo>
              <a:lnTo>
                <a:pt x="169977" y="0"/>
              </a:lnTo>
              <a:lnTo>
                <a:pt x="339955" y="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26F5AEF-2838-4FC6-84AB-30A53EF10CAF}">
      <dsp:nvSpPr>
        <dsp:cNvPr id="0" name=""/>
        <dsp:cNvSpPr/>
      </dsp:nvSpPr>
      <dsp:spPr>
        <a:xfrm>
          <a:off x="3955535" y="580702"/>
          <a:ext cx="339955" cy="91440"/>
        </a:xfrm>
        <a:custGeom>
          <a:avLst/>
          <a:gdLst/>
          <a:ahLst/>
          <a:cxnLst/>
          <a:rect l="0" t="0" r="0" b="0"/>
          <a:pathLst>
            <a:path>
              <a:moveTo>
                <a:pt x="0" y="45720"/>
              </a:moveTo>
              <a:lnTo>
                <a:pt x="33995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0AFF076-FBD8-46EA-8917-982916729FC0}">
      <dsp:nvSpPr>
        <dsp:cNvPr id="0" name=""/>
        <dsp:cNvSpPr/>
      </dsp:nvSpPr>
      <dsp:spPr>
        <a:xfrm>
          <a:off x="1915800" y="626422"/>
          <a:ext cx="339955" cy="548178"/>
        </a:xfrm>
        <a:custGeom>
          <a:avLst/>
          <a:gdLst/>
          <a:ahLst/>
          <a:cxnLst/>
          <a:rect l="0" t="0" r="0" b="0"/>
          <a:pathLst>
            <a:path>
              <a:moveTo>
                <a:pt x="0" y="548178"/>
              </a:moveTo>
              <a:lnTo>
                <a:pt x="169977" y="548178"/>
              </a:lnTo>
              <a:lnTo>
                <a:pt x="169977" y="0"/>
              </a:lnTo>
              <a:lnTo>
                <a:pt x="339955" y="0"/>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EB1B223-9DBC-465C-B121-369F0A810E32}">
      <dsp:nvSpPr>
        <dsp:cNvPr id="0" name=""/>
        <dsp:cNvSpPr/>
      </dsp:nvSpPr>
      <dsp:spPr>
        <a:xfrm>
          <a:off x="216021" y="915384"/>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dirty="0">
              <a:solidFill>
                <a:schemeClr val="accent6">
                  <a:lumMod val="50000"/>
                </a:schemeClr>
              </a:solidFill>
            </a:rPr>
            <a:t>INGRESOS </a:t>
          </a:r>
        </a:p>
        <a:p>
          <a:pPr marL="0" lvl="0" indent="0" algn="ctr" defTabSz="622300">
            <a:lnSpc>
              <a:spcPct val="90000"/>
            </a:lnSpc>
            <a:spcBef>
              <a:spcPct val="0"/>
            </a:spcBef>
            <a:spcAft>
              <a:spcPct val="35000"/>
            </a:spcAft>
            <a:buNone/>
          </a:pPr>
          <a:r>
            <a:rPr lang="es-EC" sz="1400" b="1" kern="1200" dirty="0">
              <a:solidFill>
                <a:schemeClr val="accent6">
                  <a:lumMod val="50000"/>
                </a:schemeClr>
              </a:solidFill>
            </a:rPr>
            <a:t>CONTABLE</a:t>
          </a:r>
        </a:p>
      </dsp:txBody>
      <dsp:txXfrm>
        <a:off x="216021" y="915384"/>
        <a:ext cx="1699778" cy="518432"/>
      </dsp:txXfrm>
    </dsp:sp>
    <dsp:sp modelId="{AEC092E8-D9A5-4208-BA65-3B34BE56661E}">
      <dsp:nvSpPr>
        <dsp:cNvPr id="0" name=""/>
        <dsp:cNvSpPr/>
      </dsp:nvSpPr>
      <dsp:spPr>
        <a:xfrm>
          <a:off x="2255756" y="367205"/>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dirty="0">
              <a:solidFill>
                <a:schemeClr val="accent6">
                  <a:lumMod val="50000"/>
                </a:schemeClr>
              </a:solidFill>
            </a:rPr>
            <a:t>ING. EXENTOS y EXONERACIONES</a:t>
          </a:r>
          <a:endParaRPr lang="es-ES" sz="1400" b="1" kern="1200" dirty="0">
            <a:solidFill>
              <a:schemeClr val="accent6">
                <a:lumMod val="50000"/>
              </a:schemeClr>
            </a:solidFill>
          </a:endParaRPr>
        </a:p>
      </dsp:txBody>
      <dsp:txXfrm>
        <a:off x="2255756" y="367205"/>
        <a:ext cx="1699778" cy="518432"/>
      </dsp:txXfrm>
    </dsp:sp>
    <dsp:sp modelId="{D857A6D2-1B76-4963-9EA0-E55D258CF50C}">
      <dsp:nvSpPr>
        <dsp:cNvPr id="0" name=""/>
        <dsp:cNvSpPr/>
      </dsp:nvSpPr>
      <dsp:spPr>
        <a:xfrm>
          <a:off x="4295491" y="367205"/>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GRUPO 27</a:t>
          </a:r>
          <a:endParaRPr lang="es-ES" sz="1400" b="1" kern="1200" dirty="0">
            <a:solidFill>
              <a:schemeClr val="accent6">
                <a:lumMod val="50000"/>
              </a:schemeClr>
            </a:solidFill>
          </a:endParaRPr>
        </a:p>
      </dsp:txBody>
      <dsp:txXfrm>
        <a:off x="4295491" y="367205"/>
        <a:ext cx="1699778" cy="518432"/>
      </dsp:txXfrm>
    </dsp:sp>
    <dsp:sp modelId="{D2DE3C4A-41B0-46CC-9AB7-EAB5FC7DC6D4}">
      <dsp:nvSpPr>
        <dsp:cNvPr id="0" name=""/>
        <dsp:cNvSpPr/>
      </dsp:nvSpPr>
      <dsp:spPr>
        <a:xfrm>
          <a:off x="6335225" y="1753"/>
          <a:ext cx="2332062"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LRTI Art. 9; 9.1 a 9.7</a:t>
          </a:r>
          <a:endParaRPr lang="es-ES" sz="1400" b="1" kern="1200" dirty="0">
            <a:solidFill>
              <a:schemeClr val="accent6">
                <a:lumMod val="50000"/>
              </a:schemeClr>
            </a:solidFill>
          </a:endParaRPr>
        </a:p>
      </dsp:txBody>
      <dsp:txXfrm>
        <a:off x="6335225" y="1753"/>
        <a:ext cx="2332062" cy="518432"/>
      </dsp:txXfrm>
    </dsp:sp>
    <dsp:sp modelId="{C28AED2B-1DDA-4D2C-A3FB-BB1397234BBE}">
      <dsp:nvSpPr>
        <dsp:cNvPr id="0" name=""/>
        <dsp:cNvSpPr/>
      </dsp:nvSpPr>
      <dsp:spPr>
        <a:xfrm>
          <a:off x="6335225" y="732658"/>
          <a:ext cx="2332062"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R-ALRTI Art. 14 a 23</a:t>
          </a:r>
          <a:endParaRPr lang="es-ES" sz="1400" b="1" kern="1200" dirty="0">
            <a:solidFill>
              <a:schemeClr val="accent6">
                <a:lumMod val="50000"/>
              </a:schemeClr>
            </a:solidFill>
          </a:endParaRPr>
        </a:p>
      </dsp:txBody>
      <dsp:txXfrm>
        <a:off x="6335225" y="732658"/>
        <a:ext cx="2332062" cy="518432"/>
      </dsp:txXfrm>
    </dsp:sp>
    <dsp:sp modelId="{8CA13F76-3360-490F-8CA7-03784F5BB991}">
      <dsp:nvSpPr>
        <dsp:cNvPr id="0" name=""/>
        <dsp:cNvSpPr/>
      </dsp:nvSpPr>
      <dsp:spPr>
        <a:xfrm>
          <a:off x="2255756" y="1463563"/>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ING. GRAVADOS</a:t>
          </a:r>
          <a:endParaRPr lang="es-EC" sz="1400" b="1" kern="1200" dirty="0">
            <a:solidFill>
              <a:schemeClr val="accent6">
                <a:lumMod val="50000"/>
              </a:schemeClr>
            </a:solidFill>
          </a:endParaRPr>
        </a:p>
      </dsp:txBody>
      <dsp:txXfrm>
        <a:off x="2255756" y="1463563"/>
        <a:ext cx="1699778" cy="518432"/>
      </dsp:txXfrm>
    </dsp:sp>
    <dsp:sp modelId="{ED8067B2-D926-49A6-A2FF-92BE39100E12}">
      <dsp:nvSpPr>
        <dsp:cNvPr id="0" name=""/>
        <dsp:cNvSpPr/>
      </dsp:nvSpPr>
      <dsp:spPr>
        <a:xfrm>
          <a:off x="4295491" y="1463563"/>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TODOS LOS DEMÁS, EL RESTO</a:t>
          </a:r>
          <a:endParaRPr lang="es-EC" sz="1400" b="1" kern="1200" dirty="0">
            <a:solidFill>
              <a:schemeClr val="accent6">
                <a:lumMod val="50000"/>
              </a:schemeClr>
            </a:solidFill>
          </a:endParaRPr>
        </a:p>
      </dsp:txBody>
      <dsp:txXfrm>
        <a:off x="4295491" y="1463563"/>
        <a:ext cx="1699778" cy="518432"/>
      </dsp:txXfrm>
    </dsp:sp>
    <dsp:sp modelId="{6FBE2851-0290-4383-BD62-96C287165277}">
      <dsp:nvSpPr>
        <dsp:cNvPr id="0" name=""/>
        <dsp:cNvSpPr/>
      </dsp:nvSpPr>
      <dsp:spPr>
        <a:xfrm>
          <a:off x="6335225" y="1463563"/>
          <a:ext cx="2332062"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LRTI Art. 8</a:t>
          </a:r>
          <a:endParaRPr lang="es-EC" sz="1400" b="1" kern="1200" dirty="0">
            <a:solidFill>
              <a:schemeClr val="accent6">
                <a:lumMod val="50000"/>
              </a:schemeClr>
            </a:solidFill>
          </a:endParaRPr>
        </a:p>
      </dsp:txBody>
      <dsp:txXfrm>
        <a:off x="6335225" y="1463563"/>
        <a:ext cx="2332062" cy="518432"/>
      </dsp:txXfrm>
    </dsp:sp>
    <dsp:sp modelId="{6951FE5A-AA58-4252-B697-F5DA050DB63E}">
      <dsp:nvSpPr>
        <dsp:cNvPr id="0" name=""/>
        <dsp:cNvSpPr/>
      </dsp:nvSpPr>
      <dsp:spPr>
        <a:xfrm>
          <a:off x="216021" y="3108099"/>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GASTOS Y COSTO CONTABLE</a:t>
          </a:r>
          <a:endParaRPr lang="es-EC" sz="1400" b="1" kern="1200" dirty="0">
            <a:solidFill>
              <a:schemeClr val="accent6">
                <a:lumMod val="50000"/>
              </a:schemeClr>
            </a:solidFill>
          </a:endParaRPr>
        </a:p>
      </dsp:txBody>
      <dsp:txXfrm>
        <a:off x="216021" y="3108099"/>
        <a:ext cx="1699778" cy="518432"/>
      </dsp:txXfrm>
    </dsp:sp>
    <dsp:sp modelId="{AD6E0B12-1CF8-4D91-BF0B-31BD5F9DDE90}">
      <dsp:nvSpPr>
        <dsp:cNvPr id="0" name=""/>
        <dsp:cNvSpPr/>
      </dsp:nvSpPr>
      <dsp:spPr>
        <a:xfrm>
          <a:off x="2255756" y="2559920"/>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COSTO Y GASTO DEDUCIBLES</a:t>
          </a:r>
          <a:endParaRPr lang="es-EC" sz="1400" b="1" kern="1200" dirty="0">
            <a:solidFill>
              <a:schemeClr val="accent6">
                <a:lumMod val="50000"/>
              </a:schemeClr>
            </a:solidFill>
          </a:endParaRPr>
        </a:p>
      </dsp:txBody>
      <dsp:txXfrm>
        <a:off x="2255756" y="2559920"/>
        <a:ext cx="1699778" cy="518432"/>
      </dsp:txXfrm>
    </dsp:sp>
    <dsp:sp modelId="{4CD78432-7772-4641-9186-C2803BAEFFBC}">
      <dsp:nvSpPr>
        <dsp:cNvPr id="0" name=""/>
        <dsp:cNvSpPr/>
      </dsp:nvSpPr>
      <dsp:spPr>
        <a:xfrm>
          <a:off x="4295491" y="2559920"/>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GRUPO 13</a:t>
          </a:r>
          <a:endParaRPr lang="es-EC" sz="1400" b="1" kern="1200" dirty="0">
            <a:solidFill>
              <a:schemeClr val="accent6">
                <a:lumMod val="50000"/>
              </a:schemeClr>
            </a:solidFill>
          </a:endParaRPr>
        </a:p>
      </dsp:txBody>
      <dsp:txXfrm>
        <a:off x="4295491" y="2559920"/>
        <a:ext cx="1699778" cy="518432"/>
      </dsp:txXfrm>
    </dsp:sp>
    <dsp:sp modelId="{8B15D760-FFB1-40D4-B6B5-78A0AE0F831A}">
      <dsp:nvSpPr>
        <dsp:cNvPr id="0" name=""/>
        <dsp:cNvSpPr/>
      </dsp:nvSpPr>
      <dsp:spPr>
        <a:xfrm>
          <a:off x="6335225" y="2194468"/>
          <a:ext cx="2332062"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LRTI Art. 10 a 14</a:t>
          </a:r>
          <a:endParaRPr lang="es-EC" sz="1400" b="1" kern="1200" dirty="0">
            <a:solidFill>
              <a:schemeClr val="accent6">
                <a:lumMod val="50000"/>
              </a:schemeClr>
            </a:solidFill>
          </a:endParaRPr>
        </a:p>
      </dsp:txBody>
      <dsp:txXfrm>
        <a:off x="6335225" y="2194468"/>
        <a:ext cx="2332062" cy="518432"/>
      </dsp:txXfrm>
    </dsp:sp>
    <dsp:sp modelId="{C257FD52-8211-48E8-BF7B-D87EEA07D49F}">
      <dsp:nvSpPr>
        <dsp:cNvPr id="0" name=""/>
        <dsp:cNvSpPr/>
      </dsp:nvSpPr>
      <dsp:spPr>
        <a:xfrm>
          <a:off x="6335225" y="2925373"/>
          <a:ext cx="2332062"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R-ALRTI Art. 27 a 34</a:t>
          </a:r>
          <a:endParaRPr lang="es-EC" sz="1400" b="1" kern="1200" dirty="0">
            <a:solidFill>
              <a:schemeClr val="accent6">
                <a:lumMod val="50000"/>
              </a:schemeClr>
            </a:solidFill>
          </a:endParaRPr>
        </a:p>
      </dsp:txBody>
      <dsp:txXfrm>
        <a:off x="6335225" y="2925373"/>
        <a:ext cx="2332062" cy="518432"/>
      </dsp:txXfrm>
    </dsp:sp>
    <dsp:sp modelId="{5FA25BD3-6237-4EFF-B11C-252C15456F21}">
      <dsp:nvSpPr>
        <dsp:cNvPr id="0" name=""/>
        <dsp:cNvSpPr/>
      </dsp:nvSpPr>
      <dsp:spPr>
        <a:xfrm>
          <a:off x="2255756" y="3656277"/>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COSTO Y GASTO NO DEDUCIBLES</a:t>
          </a:r>
          <a:endParaRPr lang="es-EC" sz="1400" b="1" kern="1200" dirty="0">
            <a:solidFill>
              <a:schemeClr val="accent6">
                <a:lumMod val="50000"/>
              </a:schemeClr>
            </a:solidFill>
          </a:endParaRPr>
        </a:p>
      </dsp:txBody>
      <dsp:txXfrm>
        <a:off x="2255756" y="3656277"/>
        <a:ext cx="1699778" cy="518432"/>
      </dsp:txXfrm>
    </dsp:sp>
    <dsp:sp modelId="{7E0446EB-FEE0-43B1-B9E3-085F3B0D85F8}">
      <dsp:nvSpPr>
        <dsp:cNvPr id="0" name=""/>
        <dsp:cNvSpPr/>
      </dsp:nvSpPr>
      <dsp:spPr>
        <a:xfrm>
          <a:off x="4295491" y="3656277"/>
          <a:ext cx="1699778"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TODOS LOS DEMÁS, EL RESTO</a:t>
          </a:r>
          <a:endParaRPr lang="es-EC" sz="1400" b="1" kern="1200" dirty="0">
            <a:solidFill>
              <a:schemeClr val="accent6">
                <a:lumMod val="50000"/>
              </a:schemeClr>
            </a:solidFill>
          </a:endParaRPr>
        </a:p>
      </dsp:txBody>
      <dsp:txXfrm>
        <a:off x="4295491" y="3656277"/>
        <a:ext cx="1699778" cy="518432"/>
      </dsp:txXfrm>
    </dsp:sp>
    <dsp:sp modelId="{43664ABB-4F55-4051-B6F4-AD06FA61F2B3}">
      <dsp:nvSpPr>
        <dsp:cNvPr id="0" name=""/>
        <dsp:cNvSpPr/>
      </dsp:nvSpPr>
      <dsp:spPr>
        <a:xfrm>
          <a:off x="6335225" y="3656277"/>
          <a:ext cx="2332062" cy="518432"/>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C" sz="1400" b="1" kern="1200">
              <a:solidFill>
                <a:schemeClr val="accent6">
                  <a:lumMod val="50000"/>
                </a:schemeClr>
              </a:solidFill>
            </a:rPr>
            <a:t>R-ALRTI Art. 24 al 26, 35</a:t>
          </a:r>
          <a:endParaRPr lang="es-EC" sz="1400" b="1" kern="1200" dirty="0">
            <a:solidFill>
              <a:schemeClr val="accent6">
                <a:lumMod val="50000"/>
              </a:schemeClr>
            </a:solidFill>
          </a:endParaRPr>
        </a:p>
      </dsp:txBody>
      <dsp:txXfrm>
        <a:off x="6335225" y="3656277"/>
        <a:ext cx="2332062" cy="5184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16965-A96E-4EA4-AE92-FB3C601DB021}">
      <dsp:nvSpPr>
        <dsp:cNvPr id="0" name=""/>
        <dsp:cNvSpPr/>
      </dsp:nvSpPr>
      <dsp:spPr>
        <a:xfrm>
          <a:off x="6074561" y="2954735"/>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E7A1784-8298-44CE-A89A-EC7CF665C03C}">
      <dsp:nvSpPr>
        <dsp:cNvPr id="0" name=""/>
        <dsp:cNvSpPr/>
      </dsp:nvSpPr>
      <dsp:spPr>
        <a:xfrm>
          <a:off x="3930725" y="2954735"/>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733941F-D032-4466-BB2E-6BB249FDB0B4}">
      <dsp:nvSpPr>
        <dsp:cNvPr id="0" name=""/>
        <dsp:cNvSpPr/>
      </dsp:nvSpPr>
      <dsp:spPr>
        <a:xfrm>
          <a:off x="1786889" y="2424299"/>
          <a:ext cx="357305" cy="576155"/>
        </a:xfrm>
        <a:custGeom>
          <a:avLst/>
          <a:gdLst/>
          <a:ahLst/>
          <a:cxnLst/>
          <a:rect l="0" t="0" r="0" b="0"/>
          <a:pathLst>
            <a:path>
              <a:moveTo>
                <a:pt x="0" y="0"/>
              </a:moveTo>
              <a:lnTo>
                <a:pt x="178652" y="0"/>
              </a:lnTo>
              <a:lnTo>
                <a:pt x="178652" y="576155"/>
              </a:lnTo>
              <a:lnTo>
                <a:pt x="357305" y="576155"/>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A3FD8F0-6429-4EDE-9117-784B43AB97C6}">
      <dsp:nvSpPr>
        <dsp:cNvPr id="0" name=""/>
        <dsp:cNvSpPr/>
      </dsp:nvSpPr>
      <dsp:spPr>
        <a:xfrm>
          <a:off x="6074561" y="1848144"/>
          <a:ext cx="357305" cy="384103"/>
        </a:xfrm>
        <a:custGeom>
          <a:avLst/>
          <a:gdLst/>
          <a:ahLst/>
          <a:cxnLst/>
          <a:rect l="0" t="0" r="0" b="0"/>
          <a:pathLst>
            <a:path>
              <a:moveTo>
                <a:pt x="0" y="0"/>
              </a:moveTo>
              <a:lnTo>
                <a:pt x="178652" y="0"/>
              </a:lnTo>
              <a:lnTo>
                <a:pt x="178652" y="384103"/>
              </a:lnTo>
              <a:lnTo>
                <a:pt x="357305" y="384103"/>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78CF192-6211-4F87-A76F-DC8072B299B1}">
      <dsp:nvSpPr>
        <dsp:cNvPr id="0" name=""/>
        <dsp:cNvSpPr/>
      </dsp:nvSpPr>
      <dsp:spPr>
        <a:xfrm>
          <a:off x="6074561" y="1464040"/>
          <a:ext cx="357305" cy="384103"/>
        </a:xfrm>
        <a:custGeom>
          <a:avLst/>
          <a:gdLst/>
          <a:ahLst/>
          <a:cxnLst/>
          <a:rect l="0" t="0" r="0" b="0"/>
          <a:pathLst>
            <a:path>
              <a:moveTo>
                <a:pt x="0" y="384103"/>
              </a:moveTo>
              <a:lnTo>
                <a:pt x="178652" y="384103"/>
              </a:lnTo>
              <a:lnTo>
                <a:pt x="178652" y="0"/>
              </a:lnTo>
              <a:lnTo>
                <a:pt x="357305" y="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26F5AEF-2838-4FC6-84AB-30A53EF10CAF}">
      <dsp:nvSpPr>
        <dsp:cNvPr id="0" name=""/>
        <dsp:cNvSpPr/>
      </dsp:nvSpPr>
      <dsp:spPr>
        <a:xfrm>
          <a:off x="3930725" y="1802424"/>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0AFF076-FBD8-46EA-8917-982916729FC0}">
      <dsp:nvSpPr>
        <dsp:cNvPr id="0" name=""/>
        <dsp:cNvSpPr/>
      </dsp:nvSpPr>
      <dsp:spPr>
        <a:xfrm>
          <a:off x="1786889" y="1848144"/>
          <a:ext cx="357305" cy="576155"/>
        </a:xfrm>
        <a:custGeom>
          <a:avLst/>
          <a:gdLst/>
          <a:ahLst/>
          <a:cxnLst/>
          <a:rect l="0" t="0" r="0" b="0"/>
          <a:pathLst>
            <a:path>
              <a:moveTo>
                <a:pt x="0" y="576155"/>
              </a:moveTo>
              <a:lnTo>
                <a:pt x="178652" y="576155"/>
              </a:lnTo>
              <a:lnTo>
                <a:pt x="178652" y="0"/>
              </a:lnTo>
              <a:lnTo>
                <a:pt x="357305" y="0"/>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EB1B223-9DBC-465C-B121-369F0A810E32}">
      <dsp:nvSpPr>
        <dsp:cNvPr id="0" name=""/>
        <dsp:cNvSpPr/>
      </dsp:nvSpPr>
      <dsp:spPr>
        <a:xfrm>
          <a:off x="359" y="2151854"/>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dirty="0">
              <a:solidFill>
                <a:schemeClr val="accent6">
                  <a:lumMod val="50000"/>
                </a:schemeClr>
              </a:solidFill>
            </a:rPr>
            <a:t>INGRESOS </a:t>
          </a:r>
        </a:p>
        <a:p>
          <a:pPr marL="0" lvl="0" indent="0" algn="ctr" defTabSz="666750">
            <a:lnSpc>
              <a:spcPct val="90000"/>
            </a:lnSpc>
            <a:spcBef>
              <a:spcPct val="0"/>
            </a:spcBef>
            <a:spcAft>
              <a:spcPct val="35000"/>
            </a:spcAft>
            <a:buNone/>
          </a:pPr>
          <a:r>
            <a:rPr lang="es-EC" sz="1500" b="1" kern="1200" dirty="0">
              <a:solidFill>
                <a:schemeClr val="accent6">
                  <a:lumMod val="50000"/>
                </a:schemeClr>
              </a:solidFill>
            </a:rPr>
            <a:t>CONTABLE</a:t>
          </a:r>
        </a:p>
      </dsp:txBody>
      <dsp:txXfrm>
        <a:off x="359" y="2151854"/>
        <a:ext cx="1786529" cy="544891"/>
      </dsp:txXfrm>
    </dsp:sp>
    <dsp:sp modelId="{AEC092E8-D9A5-4208-BA65-3B34BE56661E}">
      <dsp:nvSpPr>
        <dsp:cNvPr id="0" name=""/>
        <dsp:cNvSpPr/>
      </dsp:nvSpPr>
      <dsp:spPr>
        <a:xfrm>
          <a:off x="2144195" y="1575698"/>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dirty="0">
              <a:solidFill>
                <a:schemeClr val="accent6">
                  <a:lumMod val="50000"/>
                </a:schemeClr>
              </a:solidFill>
            </a:rPr>
            <a:t>ING. EXENTOS y EXONERACIONES</a:t>
          </a:r>
          <a:endParaRPr lang="es-ES" sz="1500" b="1" kern="1200" dirty="0">
            <a:solidFill>
              <a:schemeClr val="accent6">
                <a:lumMod val="50000"/>
              </a:schemeClr>
            </a:solidFill>
          </a:endParaRPr>
        </a:p>
      </dsp:txBody>
      <dsp:txXfrm>
        <a:off x="2144195" y="1575698"/>
        <a:ext cx="1786529" cy="544891"/>
      </dsp:txXfrm>
    </dsp:sp>
    <dsp:sp modelId="{D857A6D2-1B76-4963-9EA0-E55D258CF50C}">
      <dsp:nvSpPr>
        <dsp:cNvPr id="0" name=""/>
        <dsp:cNvSpPr/>
      </dsp:nvSpPr>
      <dsp:spPr>
        <a:xfrm>
          <a:off x="4288031" y="1575698"/>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GRUPO 27</a:t>
          </a:r>
          <a:endParaRPr lang="es-ES" sz="1500" b="1" kern="1200" dirty="0">
            <a:solidFill>
              <a:schemeClr val="accent6">
                <a:lumMod val="50000"/>
              </a:schemeClr>
            </a:solidFill>
          </a:endParaRPr>
        </a:p>
      </dsp:txBody>
      <dsp:txXfrm>
        <a:off x="4288031" y="1575698"/>
        <a:ext cx="1786529" cy="544891"/>
      </dsp:txXfrm>
    </dsp:sp>
    <dsp:sp modelId="{D2DE3C4A-41B0-46CC-9AB7-EAB5FC7DC6D4}">
      <dsp:nvSpPr>
        <dsp:cNvPr id="0" name=""/>
        <dsp:cNvSpPr/>
      </dsp:nvSpPr>
      <dsp:spPr>
        <a:xfrm>
          <a:off x="6431867" y="1191594"/>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LRTI Art. 9; 9.1 a 9.7</a:t>
          </a:r>
          <a:endParaRPr lang="es-ES" sz="1500" b="1" kern="1200" dirty="0">
            <a:solidFill>
              <a:schemeClr val="accent6">
                <a:lumMod val="50000"/>
              </a:schemeClr>
            </a:solidFill>
          </a:endParaRPr>
        </a:p>
      </dsp:txBody>
      <dsp:txXfrm>
        <a:off x="6431867" y="1191594"/>
        <a:ext cx="2451083" cy="544891"/>
      </dsp:txXfrm>
    </dsp:sp>
    <dsp:sp modelId="{C28AED2B-1DDA-4D2C-A3FB-BB1397234BBE}">
      <dsp:nvSpPr>
        <dsp:cNvPr id="0" name=""/>
        <dsp:cNvSpPr/>
      </dsp:nvSpPr>
      <dsp:spPr>
        <a:xfrm>
          <a:off x="6431867" y="1959802"/>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dirty="0">
              <a:solidFill>
                <a:schemeClr val="accent6">
                  <a:lumMod val="50000"/>
                </a:schemeClr>
              </a:solidFill>
            </a:rPr>
            <a:t>R-ALRTI Art. 14 a 23</a:t>
          </a:r>
          <a:endParaRPr lang="es-ES" sz="1500" b="1" kern="1200" dirty="0">
            <a:solidFill>
              <a:schemeClr val="accent6">
                <a:lumMod val="50000"/>
              </a:schemeClr>
            </a:solidFill>
          </a:endParaRPr>
        </a:p>
      </dsp:txBody>
      <dsp:txXfrm>
        <a:off x="6431867" y="1959802"/>
        <a:ext cx="2451083" cy="544891"/>
      </dsp:txXfrm>
    </dsp:sp>
    <dsp:sp modelId="{8CA13F76-3360-490F-8CA7-03784F5BB991}">
      <dsp:nvSpPr>
        <dsp:cNvPr id="0" name=""/>
        <dsp:cNvSpPr/>
      </dsp:nvSpPr>
      <dsp:spPr>
        <a:xfrm>
          <a:off x="2144195" y="2728010"/>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ING. GRAVADOS</a:t>
          </a:r>
          <a:endParaRPr lang="es-EC" sz="1500" b="1" kern="1200" dirty="0">
            <a:solidFill>
              <a:schemeClr val="accent6">
                <a:lumMod val="50000"/>
              </a:schemeClr>
            </a:solidFill>
          </a:endParaRPr>
        </a:p>
      </dsp:txBody>
      <dsp:txXfrm>
        <a:off x="2144195" y="2728010"/>
        <a:ext cx="1786529" cy="544891"/>
      </dsp:txXfrm>
    </dsp:sp>
    <dsp:sp modelId="{ED8067B2-D926-49A6-A2FF-92BE39100E12}">
      <dsp:nvSpPr>
        <dsp:cNvPr id="0" name=""/>
        <dsp:cNvSpPr/>
      </dsp:nvSpPr>
      <dsp:spPr>
        <a:xfrm>
          <a:off x="4288031" y="2728010"/>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TODOS LOS DEMÁS, EL RESTO</a:t>
          </a:r>
          <a:endParaRPr lang="es-EC" sz="1500" b="1" kern="1200" dirty="0">
            <a:solidFill>
              <a:schemeClr val="accent6">
                <a:lumMod val="50000"/>
              </a:schemeClr>
            </a:solidFill>
          </a:endParaRPr>
        </a:p>
      </dsp:txBody>
      <dsp:txXfrm>
        <a:off x="4288031" y="2728010"/>
        <a:ext cx="1786529" cy="544891"/>
      </dsp:txXfrm>
    </dsp:sp>
    <dsp:sp modelId="{6FBE2851-0290-4383-BD62-96C287165277}">
      <dsp:nvSpPr>
        <dsp:cNvPr id="0" name=""/>
        <dsp:cNvSpPr/>
      </dsp:nvSpPr>
      <dsp:spPr>
        <a:xfrm>
          <a:off x="6431867" y="2728010"/>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LRTI Art. 8</a:t>
          </a:r>
          <a:endParaRPr lang="es-EC" sz="1500" b="1" kern="1200" dirty="0">
            <a:solidFill>
              <a:schemeClr val="accent6">
                <a:lumMod val="50000"/>
              </a:schemeClr>
            </a:solidFill>
          </a:endParaRPr>
        </a:p>
      </dsp:txBody>
      <dsp:txXfrm>
        <a:off x="6431867" y="2728010"/>
        <a:ext cx="2451083" cy="5448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0F87B4-E40B-420C-9F5C-EDF4EBE1EDCD}">
      <dsp:nvSpPr>
        <dsp:cNvPr id="0" name=""/>
        <dsp:cNvSpPr/>
      </dsp:nvSpPr>
      <dsp:spPr>
        <a:xfrm>
          <a:off x="2389051" y="601"/>
          <a:ext cx="4239738" cy="2344913"/>
        </a:xfrm>
        <a:prstGeom prst="rightArrow">
          <a:avLst>
            <a:gd name="adj1" fmla="val 75000"/>
            <a:gd name="adj2" fmla="val 50000"/>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t" anchorCtr="0">
          <a:noAutofit/>
        </a:bodyPr>
        <a:lstStyle/>
        <a:p>
          <a:pPr marL="57150" lvl="1" indent="-57150" algn="l" defTabSz="488950">
            <a:lnSpc>
              <a:spcPct val="90000"/>
            </a:lnSpc>
            <a:spcBef>
              <a:spcPct val="0"/>
            </a:spcBef>
            <a:spcAft>
              <a:spcPct val="15000"/>
            </a:spcAft>
            <a:buChar char="•"/>
          </a:pPr>
          <a:endParaRPr lang="es-EC" sz="1100" kern="1200" dirty="0">
            <a:solidFill>
              <a:srgbClr val="000000"/>
            </a:solidFill>
            <a:latin typeface="Arial" panose="020B0604020202020204" pitchFamily="34" charset="0"/>
            <a:cs typeface="Arial" panose="020B0604020202020204" pitchFamily="34" charset="0"/>
          </a:endParaRPr>
        </a:p>
        <a:p>
          <a:pPr marL="57150" lvl="1" indent="-57150" algn="l" defTabSz="488950">
            <a:lnSpc>
              <a:spcPct val="90000"/>
            </a:lnSpc>
            <a:spcBef>
              <a:spcPct val="0"/>
            </a:spcBef>
            <a:spcAft>
              <a:spcPct val="15000"/>
            </a:spcAft>
            <a:buChar char="•"/>
          </a:pPr>
          <a:r>
            <a:rPr lang="es-MX" sz="1100" b="1" kern="1200" dirty="0">
              <a:solidFill>
                <a:srgbClr val="000000"/>
              </a:solidFill>
              <a:latin typeface="Arial" panose="020B0604020202020204" pitchFamily="34" charset="0"/>
              <a:cs typeface="Arial" panose="020B0604020202020204" pitchFamily="34" charset="0"/>
            </a:rPr>
            <a:t>LIBRO I: </a:t>
          </a:r>
          <a:r>
            <a:rPr lang="es-MX" sz="1100" b="0" kern="1200" dirty="0">
              <a:solidFill>
                <a:srgbClr val="000000"/>
              </a:solidFill>
              <a:latin typeface="Arial" panose="020B0604020202020204" pitchFamily="34" charset="0"/>
              <a:cs typeface="Arial" panose="020B0604020202020204" pitchFamily="34" charset="0"/>
            </a:rPr>
            <a:t>SISTEMA MONETARIO Y FINANCIERO </a:t>
          </a:r>
          <a:endParaRPr lang="es-EC" sz="1100" b="0" kern="1200" dirty="0">
            <a:solidFill>
              <a:srgbClr val="000000"/>
            </a:solidFill>
            <a:latin typeface="Arial" panose="020B0604020202020204" pitchFamily="34" charset="0"/>
            <a:cs typeface="Arial" panose="020B0604020202020204" pitchFamily="34" charset="0"/>
          </a:endParaRPr>
        </a:p>
        <a:p>
          <a:pPr marL="57150" lvl="1" indent="-57150" algn="l" defTabSz="488950">
            <a:lnSpc>
              <a:spcPct val="90000"/>
            </a:lnSpc>
            <a:spcBef>
              <a:spcPct val="0"/>
            </a:spcBef>
            <a:spcAft>
              <a:spcPct val="15000"/>
            </a:spcAft>
            <a:buChar char="•"/>
          </a:pPr>
          <a:r>
            <a:rPr lang="es-EC" sz="1100" b="1" kern="1200" dirty="0">
              <a:solidFill>
                <a:srgbClr val="000000"/>
              </a:solidFill>
              <a:latin typeface="Arial" panose="020B0604020202020204" pitchFamily="34" charset="0"/>
              <a:cs typeface="Arial" panose="020B0604020202020204" pitchFamily="34" charset="0"/>
            </a:rPr>
            <a:t>TÍTULO II: </a:t>
          </a:r>
          <a:r>
            <a:rPr lang="es-EC" sz="1100" b="0" kern="1200" dirty="0">
              <a:solidFill>
                <a:srgbClr val="000000"/>
              </a:solidFill>
              <a:latin typeface="Arial" panose="020B0604020202020204" pitchFamily="34" charset="0"/>
              <a:cs typeface="Arial" panose="020B0604020202020204" pitchFamily="34" charset="0"/>
            </a:rPr>
            <a:t>SISTEMA FINANCIERO NACIONAL </a:t>
          </a:r>
        </a:p>
        <a:p>
          <a:pPr marL="57150" lvl="1" indent="-57150" algn="l" defTabSz="488950">
            <a:lnSpc>
              <a:spcPct val="90000"/>
            </a:lnSpc>
            <a:spcBef>
              <a:spcPct val="0"/>
            </a:spcBef>
            <a:spcAft>
              <a:spcPct val="15000"/>
            </a:spcAft>
            <a:buChar char="•"/>
          </a:pPr>
          <a:r>
            <a:rPr lang="es-MX" sz="1100" b="1" kern="1200" dirty="0">
              <a:solidFill>
                <a:srgbClr val="000000"/>
              </a:solidFill>
              <a:latin typeface="Arial" panose="020B0604020202020204" pitchFamily="34" charset="0"/>
              <a:cs typeface="Arial" panose="020B0604020202020204" pitchFamily="34" charset="0"/>
            </a:rPr>
            <a:t>CAPÍTULO V: </a:t>
          </a:r>
          <a:r>
            <a:rPr lang="es-MX" sz="1100" b="0" kern="1200" dirty="0">
              <a:solidFill>
                <a:srgbClr val="000000"/>
              </a:solidFill>
              <a:latin typeface="Arial" panose="020B0604020202020204" pitchFamily="34" charset="0"/>
              <a:cs typeface="Arial" panose="020B0604020202020204" pitchFamily="34" charset="0"/>
            </a:rPr>
            <a:t>DE LAS FUSIONES, CONVERSIONES Y ASOCIACIONES </a:t>
          </a:r>
        </a:p>
        <a:p>
          <a:pPr marL="57150" lvl="1" indent="-57150" algn="l" defTabSz="488950">
            <a:lnSpc>
              <a:spcPct val="90000"/>
            </a:lnSpc>
            <a:spcBef>
              <a:spcPct val="0"/>
            </a:spcBef>
            <a:spcAft>
              <a:spcPct val="15000"/>
            </a:spcAft>
            <a:buChar char="•"/>
          </a:pPr>
          <a:r>
            <a:rPr lang="es-MX" sz="1100" b="1" kern="1200" dirty="0">
              <a:solidFill>
                <a:srgbClr val="000000"/>
              </a:solidFill>
              <a:latin typeface="Arial" panose="020B0604020202020204" pitchFamily="34" charset="0"/>
              <a:cs typeface="Arial" panose="020B0604020202020204" pitchFamily="34" charset="0"/>
            </a:rPr>
            <a:t>SECCIÓN I: </a:t>
          </a:r>
          <a:r>
            <a:rPr lang="es-MX" sz="1100" b="0" kern="1200" dirty="0">
              <a:solidFill>
                <a:srgbClr val="000000"/>
              </a:solidFill>
              <a:latin typeface="Arial" panose="020B0604020202020204" pitchFamily="34" charset="0"/>
              <a:cs typeface="Arial" panose="020B0604020202020204" pitchFamily="34" charset="0"/>
            </a:rPr>
            <a:t>PROCESO DE FUSIÓN EXTRAORDINARIO DE ENTIDADES DEL SECTOR FINANCIERO POPULAR Y SOLIDARIO</a:t>
          </a:r>
          <a:r>
            <a:rPr lang="es-MX" sz="1100" b="1" kern="1200" dirty="0">
              <a:solidFill>
                <a:srgbClr val="000000"/>
              </a:solidFill>
              <a:latin typeface="Arial" panose="020B0604020202020204" pitchFamily="34" charset="0"/>
              <a:cs typeface="Arial" panose="020B0604020202020204" pitchFamily="34" charset="0"/>
            </a:rPr>
            <a:t> </a:t>
          </a:r>
        </a:p>
        <a:p>
          <a:pPr marL="114300" lvl="1" indent="-114300" algn="l" defTabSz="622300">
            <a:lnSpc>
              <a:spcPct val="90000"/>
            </a:lnSpc>
            <a:spcBef>
              <a:spcPct val="0"/>
            </a:spcBef>
            <a:spcAft>
              <a:spcPct val="15000"/>
            </a:spcAft>
            <a:buChar char="•"/>
          </a:pPr>
          <a:r>
            <a:rPr lang="es-MX" sz="1400" b="1" kern="1200" dirty="0">
              <a:solidFill>
                <a:srgbClr val="000000"/>
              </a:solidFill>
              <a:latin typeface="Arial" panose="020B0604020202020204" pitchFamily="34" charset="0"/>
              <a:cs typeface="Arial" panose="020B0604020202020204" pitchFamily="34" charset="0"/>
            </a:rPr>
            <a:t>RESOLUCION 163-2015-F</a:t>
          </a:r>
        </a:p>
      </dsp:txBody>
      <dsp:txXfrm>
        <a:off x="2389051" y="293715"/>
        <a:ext cx="3360396" cy="1758685"/>
      </dsp:txXfrm>
    </dsp:sp>
    <dsp:sp modelId="{37B3CAEF-3139-4E9A-8D4B-69FDF92DC8F5}">
      <dsp:nvSpPr>
        <dsp:cNvPr id="0" name=""/>
        <dsp:cNvSpPr/>
      </dsp:nvSpPr>
      <dsp:spPr>
        <a:xfrm>
          <a:off x="6" y="601"/>
          <a:ext cx="2389044" cy="2344913"/>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s-MX" sz="2400" b="1" kern="1200" dirty="0"/>
            <a:t>CODIFICACION DE RESOLUCIONES JPRMF</a:t>
          </a:r>
          <a:endParaRPr lang="es-EC" sz="2400" b="1" kern="1200" dirty="0"/>
        </a:p>
      </dsp:txBody>
      <dsp:txXfrm>
        <a:off x="114475" y="115070"/>
        <a:ext cx="2160106" cy="2115975"/>
      </dsp:txXfrm>
    </dsp:sp>
    <dsp:sp modelId="{07EFC691-8A6C-4E65-9842-45B86F10466E}">
      <dsp:nvSpPr>
        <dsp:cNvPr id="0" name=""/>
        <dsp:cNvSpPr/>
      </dsp:nvSpPr>
      <dsp:spPr>
        <a:xfrm>
          <a:off x="2389051" y="2580005"/>
          <a:ext cx="4239738" cy="2344913"/>
        </a:xfrm>
        <a:prstGeom prst="rightArrow">
          <a:avLst>
            <a:gd name="adj1" fmla="val 75000"/>
            <a:gd name="adj2" fmla="val 50000"/>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985" tIns="6985" rIns="6985" bIns="6985" numCol="1" spcCol="1270" anchor="t" anchorCtr="0">
          <a:noAutofit/>
        </a:bodyPr>
        <a:lstStyle/>
        <a:p>
          <a:pPr marL="57150" lvl="1" indent="-57150" algn="l" defTabSz="488950">
            <a:lnSpc>
              <a:spcPct val="90000"/>
            </a:lnSpc>
            <a:spcBef>
              <a:spcPct val="0"/>
            </a:spcBef>
            <a:spcAft>
              <a:spcPct val="15000"/>
            </a:spcAft>
            <a:buChar char="•"/>
          </a:pPr>
          <a:endParaRPr lang="es-EC" sz="1100" kern="1200" dirty="0">
            <a:solidFill>
              <a:srgbClr val="000000"/>
            </a:solidFill>
            <a:latin typeface="Arial" panose="020B0604020202020204" pitchFamily="34" charset="0"/>
            <a:cs typeface="Arial" panose="020B0604020202020204" pitchFamily="34" charset="0"/>
          </a:endParaRPr>
        </a:p>
        <a:p>
          <a:pPr marL="57150" lvl="1" indent="-57150" algn="l" defTabSz="488950">
            <a:lnSpc>
              <a:spcPct val="90000"/>
            </a:lnSpc>
            <a:spcBef>
              <a:spcPct val="0"/>
            </a:spcBef>
            <a:spcAft>
              <a:spcPct val="15000"/>
            </a:spcAft>
            <a:buChar char="•"/>
          </a:pPr>
          <a:r>
            <a:rPr lang="es-EC" sz="1100" b="1" kern="1200" dirty="0">
              <a:solidFill>
                <a:srgbClr val="000000"/>
              </a:solidFill>
              <a:latin typeface="Arial" panose="020B0604020202020204" pitchFamily="34" charset="0"/>
              <a:cs typeface="Arial" panose="020B0604020202020204" pitchFamily="34" charset="0"/>
            </a:rPr>
            <a:t>RESOLUCION </a:t>
          </a:r>
          <a:r>
            <a:rPr lang="es-EC" sz="1100" b="1" kern="1200" dirty="0" err="1">
              <a:solidFill>
                <a:srgbClr val="000000"/>
              </a:solidFill>
              <a:latin typeface="Arial" panose="020B0604020202020204" pitchFamily="34" charset="0"/>
              <a:cs typeface="Arial" panose="020B0604020202020204" pitchFamily="34" charset="0"/>
            </a:rPr>
            <a:t>N°</a:t>
          </a:r>
          <a:r>
            <a:rPr lang="es-EC" sz="1100" b="1" kern="1200" dirty="0">
              <a:solidFill>
                <a:srgbClr val="000000"/>
              </a:solidFill>
              <a:latin typeface="Arial" panose="020B0604020202020204" pitchFamily="34" charset="0"/>
              <a:cs typeface="Arial" panose="020B0604020202020204" pitchFamily="34" charset="0"/>
            </a:rPr>
            <a:t> SEPS-IGT-IGJ-IFMR-2017- 045</a:t>
          </a:r>
          <a:endParaRPr lang="es-EC" sz="1100" kern="1200" dirty="0">
            <a:solidFill>
              <a:srgbClr val="000000"/>
            </a:solidFill>
            <a:latin typeface="Arial" panose="020B0604020202020204" pitchFamily="34" charset="0"/>
            <a:cs typeface="Arial" panose="020B0604020202020204" pitchFamily="34" charset="0"/>
          </a:endParaRPr>
        </a:p>
        <a:p>
          <a:pPr marL="57150" lvl="1" indent="-57150" algn="l" defTabSz="488950">
            <a:lnSpc>
              <a:spcPct val="90000"/>
            </a:lnSpc>
            <a:spcBef>
              <a:spcPct val="0"/>
            </a:spcBef>
            <a:spcAft>
              <a:spcPct val="15000"/>
            </a:spcAft>
            <a:buChar char="•"/>
          </a:pPr>
          <a:r>
            <a:rPr lang="es-MX" sz="1100" b="0" kern="1200" dirty="0">
              <a:solidFill>
                <a:srgbClr val="000000"/>
              </a:solidFill>
              <a:latin typeface="Arial" panose="020B0604020202020204" pitchFamily="34" charset="0"/>
              <a:cs typeface="Arial" panose="020B0604020202020204" pitchFamily="34" charset="0"/>
            </a:rPr>
            <a:t>“NORMA DEL PROCESO DE FUSION ORDINARIO DE LAS ENTIDADES DEL SECTOR FINANCIERO POPULAR Y SOLIDARIO, SUJETAS AL CONTROL DE LA SUPERINTENDENCIA DE ECONOMIA POPULAR Y SOLIDARIA</a:t>
          </a:r>
          <a:endParaRPr lang="es-EC" sz="1100" b="0" kern="1200" dirty="0">
            <a:solidFill>
              <a:srgbClr val="000000"/>
            </a:solidFill>
            <a:latin typeface="Arial" panose="020B0604020202020204" pitchFamily="34" charset="0"/>
            <a:cs typeface="Arial" panose="020B0604020202020204" pitchFamily="34" charset="0"/>
          </a:endParaRPr>
        </a:p>
      </dsp:txBody>
      <dsp:txXfrm>
        <a:off x="2389051" y="2873119"/>
        <a:ext cx="3360396" cy="1758685"/>
      </dsp:txXfrm>
    </dsp:sp>
    <dsp:sp modelId="{F163F087-EA3A-4FCE-8B6F-76C3DD96C981}">
      <dsp:nvSpPr>
        <dsp:cNvPr id="0" name=""/>
        <dsp:cNvSpPr/>
      </dsp:nvSpPr>
      <dsp:spPr>
        <a:xfrm>
          <a:off x="6" y="2580005"/>
          <a:ext cx="2389044" cy="2344913"/>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s-MX" sz="2400" b="1" kern="1200" dirty="0"/>
            <a:t>CODIFICACION DE RESOLUCIONES SEPS</a:t>
          </a:r>
          <a:endParaRPr lang="es-EC" sz="2400" b="1" kern="1200" dirty="0"/>
        </a:p>
      </dsp:txBody>
      <dsp:txXfrm>
        <a:off x="114475" y="2694474"/>
        <a:ext cx="2160106" cy="21159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16965-A96E-4EA4-AE92-FB3C601DB021}">
      <dsp:nvSpPr>
        <dsp:cNvPr id="0" name=""/>
        <dsp:cNvSpPr/>
      </dsp:nvSpPr>
      <dsp:spPr>
        <a:xfrm>
          <a:off x="6074561" y="2810719"/>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E7A1784-8298-44CE-A89A-EC7CF665C03C}">
      <dsp:nvSpPr>
        <dsp:cNvPr id="0" name=""/>
        <dsp:cNvSpPr/>
      </dsp:nvSpPr>
      <dsp:spPr>
        <a:xfrm>
          <a:off x="3930725" y="2810719"/>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733941F-D032-4466-BB2E-6BB249FDB0B4}">
      <dsp:nvSpPr>
        <dsp:cNvPr id="0" name=""/>
        <dsp:cNvSpPr/>
      </dsp:nvSpPr>
      <dsp:spPr>
        <a:xfrm>
          <a:off x="1786889" y="2280283"/>
          <a:ext cx="357305" cy="576155"/>
        </a:xfrm>
        <a:custGeom>
          <a:avLst/>
          <a:gdLst/>
          <a:ahLst/>
          <a:cxnLst/>
          <a:rect l="0" t="0" r="0" b="0"/>
          <a:pathLst>
            <a:path>
              <a:moveTo>
                <a:pt x="0" y="0"/>
              </a:moveTo>
              <a:lnTo>
                <a:pt x="178652" y="0"/>
              </a:lnTo>
              <a:lnTo>
                <a:pt x="178652" y="576155"/>
              </a:lnTo>
              <a:lnTo>
                <a:pt x="357305" y="576155"/>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A3FD8F0-6429-4EDE-9117-784B43AB97C6}">
      <dsp:nvSpPr>
        <dsp:cNvPr id="0" name=""/>
        <dsp:cNvSpPr/>
      </dsp:nvSpPr>
      <dsp:spPr>
        <a:xfrm>
          <a:off x="6074561" y="1704128"/>
          <a:ext cx="357305" cy="384103"/>
        </a:xfrm>
        <a:custGeom>
          <a:avLst/>
          <a:gdLst/>
          <a:ahLst/>
          <a:cxnLst/>
          <a:rect l="0" t="0" r="0" b="0"/>
          <a:pathLst>
            <a:path>
              <a:moveTo>
                <a:pt x="0" y="0"/>
              </a:moveTo>
              <a:lnTo>
                <a:pt x="178652" y="0"/>
              </a:lnTo>
              <a:lnTo>
                <a:pt x="178652" y="384103"/>
              </a:lnTo>
              <a:lnTo>
                <a:pt x="357305" y="384103"/>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78CF192-6211-4F87-A76F-DC8072B299B1}">
      <dsp:nvSpPr>
        <dsp:cNvPr id="0" name=""/>
        <dsp:cNvSpPr/>
      </dsp:nvSpPr>
      <dsp:spPr>
        <a:xfrm>
          <a:off x="6074561" y="1320024"/>
          <a:ext cx="357305" cy="384103"/>
        </a:xfrm>
        <a:custGeom>
          <a:avLst/>
          <a:gdLst/>
          <a:ahLst/>
          <a:cxnLst/>
          <a:rect l="0" t="0" r="0" b="0"/>
          <a:pathLst>
            <a:path>
              <a:moveTo>
                <a:pt x="0" y="384103"/>
              </a:moveTo>
              <a:lnTo>
                <a:pt x="178652" y="384103"/>
              </a:lnTo>
              <a:lnTo>
                <a:pt x="178652" y="0"/>
              </a:lnTo>
              <a:lnTo>
                <a:pt x="357305" y="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26F5AEF-2838-4FC6-84AB-30A53EF10CAF}">
      <dsp:nvSpPr>
        <dsp:cNvPr id="0" name=""/>
        <dsp:cNvSpPr/>
      </dsp:nvSpPr>
      <dsp:spPr>
        <a:xfrm>
          <a:off x="3930725" y="1658408"/>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0AFF076-FBD8-46EA-8917-982916729FC0}">
      <dsp:nvSpPr>
        <dsp:cNvPr id="0" name=""/>
        <dsp:cNvSpPr/>
      </dsp:nvSpPr>
      <dsp:spPr>
        <a:xfrm>
          <a:off x="1786889" y="1704128"/>
          <a:ext cx="357305" cy="576155"/>
        </a:xfrm>
        <a:custGeom>
          <a:avLst/>
          <a:gdLst/>
          <a:ahLst/>
          <a:cxnLst/>
          <a:rect l="0" t="0" r="0" b="0"/>
          <a:pathLst>
            <a:path>
              <a:moveTo>
                <a:pt x="0" y="576155"/>
              </a:moveTo>
              <a:lnTo>
                <a:pt x="178652" y="576155"/>
              </a:lnTo>
              <a:lnTo>
                <a:pt x="178652" y="0"/>
              </a:lnTo>
              <a:lnTo>
                <a:pt x="357305" y="0"/>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4EB1B223-9DBC-465C-B121-369F0A810E32}">
      <dsp:nvSpPr>
        <dsp:cNvPr id="0" name=""/>
        <dsp:cNvSpPr/>
      </dsp:nvSpPr>
      <dsp:spPr>
        <a:xfrm>
          <a:off x="359" y="2007838"/>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dirty="0">
              <a:solidFill>
                <a:schemeClr val="accent6">
                  <a:lumMod val="50000"/>
                </a:schemeClr>
              </a:solidFill>
            </a:rPr>
            <a:t>INGRESOS </a:t>
          </a:r>
        </a:p>
        <a:p>
          <a:pPr marL="0" lvl="0" indent="0" algn="ctr" defTabSz="666750">
            <a:lnSpc>
              <a:spcPct val="90000"/>
            </a:lnSpc>
            <a:spcBef>
              <a:spcPct val="0"/>
            </a:spcBef>
            <a:spcAft>
              <a:spcPct val="35000"/>
            </a:spcAft>
            <a:buNone/>
          </a:pPr>
          <a:r>
            <a:rPr lang="es-EC" sz="1500" b="1" kern="1200" dirty="0">
              <a:solidFill>
                <a:schemeClr val="accent6">
                  <a:lumMod val="50000"/>
                </a:schemeClr>
              </a:solidFill>
            </a:rPr>
            <a:t>CONTABLE</a:t>
          </a:r>
        </a:p>
      </dsp:txBody>
      <dsp:txXfrm>
        <a:off x="359" y="2007838"/>
        <a:ext cx="1786529" cy="544891"/>
      </dsp:txXfrm>
    </dsp:sp>
    <dsp:sp modelId="{AEC092E8-D9A5-4208-BA65-3B34BE56661E}">
      <dsp:nvSpPr>
        <dsp:cNvPr id="0" name=""/>
        <dsp:cNvSpPr/>
      </dsp:nvSpPr>
      <dsp:spPr>
        <a:xfrm>
          <a:off x="2144195" y="1431682"/>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dirty="0">
              <a:solidFill>
                <a:schemeClr val="accent6">
                  <a:lumMod val="50000"/>
                </a:schemeClr>
              </a:solidFill>
            </a:rPr>
            <a:t>ING. EXENTOS y EXONERACIONES</a:t>
          </a:r>
          <a:endParaRPr lang="es-ES" sz="1500" b="1" kern="1200" dirty="0">
            <a:solidFill>
              <a:schemeClr val="accent6">
                <a:lumMod val="50000"/>
              </a:schemeClr>
            </a:solidFill>
          </a:endParaRPr>
        </a:p>
      </dsp:txBody>
      <dsp:txXfrm>
        <a:off x="2144195" y="1431682"/>
        <a:ext cx="1786529" cy="544891"/>
      </dsp:txXfrm>
    </dsp:sp>
    <dsp:sp modelId="{D857A6D2-1B76-4963-9EA0-E55D258CF50C}">
      <dsp:nvSpPr>
        <dsp:cNvPr id="0" name=""/>
        <dsp:cNvSpPr/>
      </dsp:nvSpPr>
      <dsp:spPr>
        <a:xfrm>
          <a:off x="4288031" y="1431682"/>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GRUPO 27</a:t>
          </a:r>
          <a:endParaRPr lang="es-ES" sz="1500" b="1" kern="1200" dirty="0">
            <a:solidFill>
              <a:schemeClr val="accent6">
                <a:lumMod val="50000"/>
              </a:schemeClr>
            </a:solidFill>
          </a:endParaRPr>
        </a:p>
      </dsp:txBody>
      <dsp:txXfrm>
        <a:off x="4288031" y="1431682"/>
        <a:ext cx="1786529" cy="544891"/>
      </dsp:txXfrm>
    </dsp:sp>
    <dsp:sp modelId="{D2DE3C4A-41B0-46CC-9AB7-EAB5FC7DC6D4}">
      <dsp:nvSpPr>
        <dsp:cNvPr id="0" name=""/>
        <dsp:cNvSpPr/>
      </dsp:nvSpPr>
      <dsp:spPr>
        <a:xfrm>
          <a:off x="6431867" y="1047578"/>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LRTI Art. 9; 9.1 a 9.7</a:t>
          </a:r>
          <a:endParaRPr lang="es-ES" sz="1500" b="1" kern="1200" dirty="0">
            <a:solidFill>
              <a:schemeClr val="accent6">
                <a:lumMod val="50000"/>
              </a:schemeClr>
            </a:solidFill>
          </a:endParaRPr>
        </a:p>
      </dsp:txBody>
      <dsp:txXfrm>
        <a:off x="6431867" y="1047578"/>
        <a:ext cx="2451083" cy="544891"/>
      </dsp:txXfrm>
    </dsp:sp>
    <dsp:sp modelId="{C28AED2B-1DDA-4D2C-A3FB-BB1397234BBE}">
      <dsp:nvSpPr>
        <dsp:cNvPr id="0" name=""/>
        <dsp:cNvSpPr/>
      </dsp:nvSpPr>
      <dsp:spPr>
        <a:xfrm>
          <a:off x="6431867" y="1815786"/>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R-ALRTI Art. 14 a 23</a:t>
          </a:r>
          <a:endParaRPr lang="es-ES" sz="1500" b="1" kern="1200" dirty="0">
            <a:solidFill>
              <a:schemeClr val="accent6">
                <a:lumMod val="50000"/>
              </a:schemeClr>
            </a:solidFill>
          </a:endParaRPr>
        </a:p>
      </dsp:txBody>
      <dsp:txXfrm>
        <a:off x="6431867" y="1815786"/>
        <a:ext cx="2451083" cy="544891"/>
      </dsp:txXfrm>
    </dsp:sp>
    <dsp:sp modelId="{8CA13F76-3360-490F-8CA7-03784F5BB991}">
      <dsp:nvSpPr>
        <dsp:cNvPr id="0" name=""/>
        <dsp:cNvSpPr/>
      </dsp:nvSpPr>
      <dsp:spPr>
        <a:xfrm>
          <a:off x="2144195" y="2583994"/>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ING. GRAVADOS</a:t>
          </a:r>
          <a:endParaRPr lang="es-EC" sz="1500" b="1" kern="1200" dirty="0">
            <a:solidFill>
              <a:schemeClr val="accent6">
                <a:lumMod val="50000"/>
              </a:schemeClr>
            </a:solidFill>
          </a:endParaRPr>
        </a:p>
      </dsp:txBody>
      <dsp:txXfrm>
        <a:off x="2144195" y="2583994"/>
        <a:ext cx="1786529" cy="544891"/>
      </dsp:txXfrm>
    </dsp:sp>
    <dsp:sp modelId="{ED8067B2-D926-49A6-A2FF-92BE39100E12}">
      <dsp:nvSpPr>
        <dsp:cNvPr id="0" name=""/>
        <dsp:cNvSpPr/>
      </dsp:nvSpPr>
      <dsp:spPr>
        <a:xfrm>
          <a:off x="4288031" y="2583994"/>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TODOS LOS DEMÁS, EL RESTO</a:t>
          </a:r>
          <a:endParaRPr lang="es-EC" sz="1500" b="1" kern="1200" dirty="0">
            <a:solidFill>
              <a:schemeClr val="accent6">
                <a:lumMod val="50000"/>
              </a:schemeClr>
            </a:solidFill>
          </a:endParaRPr>
        </a:p>
      </dsp:txBody>
      <dsp:txXfrm>
        <a:off x="4288031" y="2583994"/>
        <a:ext cx="1786529" cy="544891"/>
      </dsp:txXfrm>
    </dsp:sp>
    <dsp:sp modelId="{6FBE2851-0290-4383-BD62-96C287165277}">
      <dsp:nvSpPr>
        <dsp:cNvPr id="0" name=""/>
        <dsp:cNvSpPr/>
      </dsp:nvSpPr>
      <dsp:spPr>
        <a:xfrm>
          <a:off x="6431867" y="2583994"/>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C" sz="1500" b="1" kern="1200">
              <a:solidFill>
                <a:schemeClr val="accent6">
                  <a:lumMod val="50000"/>
                </a:schemeClr>
              </a:solidFill>
            </a:rPr>
            <a:t>LRTI Art. 8</a:t>
          </a:r>
          <a:endParaRPr lang="es-EC" sz="1500" b="1" kern="1200" dirty="0">
            <a:solidFill>
              <a:schemeClr val="accent6">
                <a:lumMod val="50000"/>
              </a:schemeClr>
            </a:solidFill>
          </a:endParaRPr>
        </a:p>
      </dsp:txBody>
      <dsp:txXfrm>
        <a:off x="6431867" y="2583994"/>
        <a:ext cx="2451083" cy="5448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AA25D6-1567-4880-AC45-467642E688C0}">
      <dsp:nvSpPr>
        <dsp:cNvPr id="0" name=""/>
        <dsp:cNvSpPr/>
      </dsp:nvSpPr>
      <dsp:spPr>
        <a:xfrm>
          <a:off x="6074561" y="2810719"/>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11C7FAA9-DABE-4366-9E91-E69CCDAA4F4A}">
      <dsp:nvSpPr>
        <dsp:cNvPr id="0" name=""/>
        <dsp:cNvSpPr/>
      </dsp:nvSpPr>
      <dsp:spPr>
        <a:xfrm>
          <a:off x="3930725" y="2810719"/>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926E9CA3-BE79-4D21-8ABC-2E8B738B06B7}">
      <dsp:nvSpPr>
        <dsp:cNvPr id="0" name=""/>
        <dsp:cNvSpPr/>
      </dsp:nvSpPr>
      <dsp:spPr>
        <a:xfrm>
          <a:off x="1786889" y="2280283"/>
          <a:ext cx="357305" cy="576155"/>
        </a:xfrm>
        <a:custGeom>
          <a:avLst/>
          <a:gdLst/>
          <a:ahLst/>
          <a:cxnLst/>
          <a:rect l="0" t="0" r="0" b="0"/>
          <a:pathLst>
            <a:path>
              <a:moveTo>
                <a:pt x="0" y="0"/>
              </a:moveTo>
              <a:lnTo>
                <a:pt x="178652" y="0"/>
              </a:lnTo>
              <a:lnTo>
                <a:pt x="178652" y="576155"/>
              </a:lnTo>
              <a:lnTo>
                <a:pt x="357305" y="576155"/>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C9BEC55-B656-4890-B089-71C7170E0A43}">
      <dsp:nvSpPr>
        <dsp:cNvPr id="0" name=""/>
        <dsp:cNvSpPr/>
      </dsp:nvSpPr>
      <dsp:spPr>
        <a:xfrm>
          <a:off x="6074561" y="1704128"/>
          <a:ext cx="357305" cy="384103"/>
        </a:xfrm>
        <a:custGeom>
          <a:avLst/>
          <a:gdLst/>
          <a:ahLst/>
          <a:cxnLst/>
          <a:rect l="0" t="0" r="0" b="0"/>
          <a:pathLst>
            <a:path>
              <a:moveTo>
                <a:pt x="0" y="0"/>
              </a:moveTo>
              <a:lnTo>
                <a:pt x="178652" y="0"/>
              </a:lnTo>
              <a:lnTo>
                <a:pt x="178652" y="384103"/>
              </a:lnTo>
              <a:lnTo>
                <a:pt x="357305" y="384103"/>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B4A6F7B-3A86-458E-B737-812355318890}">
      <dsp:nvSpPr>
        <dsp:cNvPr id="0" name=""/>
        <dsp:cNvSpPr/>
      </dsp:nvSpPr>
      <dsp:spPr>
        <a:xfrm>
          <a:off x="6074561" y="1320024"/>
          <a:ext cx="357305" cy="384103"/>
        </a:xfrm>
        <a:custGeom>
          <a:avLst/>
          <a:gdLst/>
          <a:ahLst/>
          <a:cxnLst/>
          <a:rect l="0" t="0" r="0" b="0"/>
          <a:pathLst>
            <a:path>
              <a:moveTo>
                <a:pt x="0" y="384103"/>
              </a:moveTo>
              <a:lnTo>
                <a:pt x="178652" y="384103"/>
              </a:lnTo>
              <a:lnTo>
                <a:pt x="178652" y="0"/>
              </a:lnTo>
              <a:lnTo>
                <a:pt x="357305" y="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3B69C613-8856-463C-B39D-F28500CC354B}">
      <dsp:nvSpPr>
        <dsp:cNvPr id="0" name=""/>
        <dsp:cNvSpPr/>
      </dsp:nvSpPr>
      <dsp:spPr>
        <a:xfrm>
          <a:off x="3930725" y="1658408"/>
          <a:ext cx="357305" cy="91440"/>
        </a:xfrm>
        <a:custGeom>
          <a:avLst/>
          <a:gdLst/>
          <a:ahLst/>
          <a:cxnLst/>
          <a:rect l="0" t="0" r="0" b="0"/>
          <a:pathLst>
            <a:path>
              <a:moveTo>
                <a:pt x="0" y="45720"/>
              </a:moveTo>
              <a:lnTo>
                <a:pt x="357305" y="45720"/>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CDDE926C-793D-4436-8010-07A5CFBFB437}">
      <dsp:nvSpPr>
        <dsp:cNvPr id="0" name=""/>
        <dsp:cNvSpPr/>
      </dsp:nvSpPr>
      <dsp:spPr>
        <a:xfrm>
          <a:off x="1786889" y="1704128"/>
          <a:ext cx="357305" cy="576155"/>
        </a:xfrm>
        <a:custGeom>
          <a:avLst/>
          <a:gdLst/>
          <a:ahLst/>
          <a:cxnLst/>
          <a:rect l="0" t="0" r="0" b="0"/>
          <a:pathLst>
            <a:path>
              <a:moveTo>
                <a:pt x="0" y="576155"/>
              </a:moveTo>
              <a:lnTo>
                <a:pt x="178652" y="576155"/>
              </a:lnTo>
              <a:lnTo>
                <a:pt x="178652" y="0"/>
              </a:lnTo>
              <a:lnTo>
                <a:pt x="357305" y="0"/>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951FE5A-AA58-4252-B697-F5DA050DB63E}">
      <dsp:nvSpPr>
        <dsp:cNvPr id="0" name=""/>
        <dsp:cNvSpPr/>
      </dsp:nvSpPr>
      <dsp:spPr>
        <a:xfrm>
          <a:off x="359" y="2007838"/>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GASTOS Y COSTO CONTABLE</a:t>
          </a:r>
        </a:p>
      </dsp:txBody>
      <dsp:txXfrm>
        <a:off x="359" y="2007838"/>
        <a:ext cx="1786529" cy="544891"/>
      </dsp:txXfrm>
    </dsp:sp>
    <dsp:sp modelId="{AD6E0B12-1CF8-4D91-BF0B-31BD5F9DDE90}">
      <dsp:nvSpPr>
        <dsp:cNvPr id="0" name=""/>
        <dsp:cNvSpPr/>
      </dsp:nvSpPr>
      <dsp:spPr>
        <a:xfrm>
          <a:off x="2144195" y="1431682"/>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COSTO Y GASTO DEDUCIBLES</a:t>
          </a:r>
        </a:p>
      </dsp:txBody>
      <dsp:txXfrm>
        <a:off x="2144195" y="1431682"/>
        <a:ext cx="1786529" cy="544891"/>
      </dsp:txXfrm>
    </dsp:sp>
    <dsp:sp modelId="{4CD78432-7772-4641-9186-C2803BAEFFBC}">
      <dsp:nvSpPr>
        <dsp:cNvPr id="0" name=""/>
        <dsp:cNvSpPr/>
      </dsp:nvSpPr>
      <dsp:spPr>
        <a:xfrm>
          <a:off x="4288031" y="1431682"/>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a:solidFill>
                <a:schemeClr val="accent6">
                  <a:lumMod val="50000"/>
                </a:schemeClr>
              </a:solidFill>
            </a:rPr>
            <a:t>GRUPO 13</a:t>
          </a:r>
          <a:endParaRPr lang="es-EC" sz="1800" b="1" kern="1200" dirty="0">
            <a:solidFill>
              <a:schemeClr val="accent6">
                <a:lumMod val="50000"/>
              </a:schemeClr>
            </a:solidFill>
          </a:endParaRPr>
        </a:p>
      </dsp:txBody>
      <dsp:txXfrm>
        <a:off x="4288031" y="1431682"/>
        <a:ext cx="1786529" cy="544891"/>
      </dsp:txXfrm>
    </dsp:sp>
    <dsp:sp modelId="{8B15D760-FFB1-40D4-B6B5-78A0AE0F831A}">
      <dsp:nvSpPr>
        <dsp:cNvPr id="0" name=""/>
        <dsp:cNvSpPr/>
      </dsp:nvSpPr>
      <dsp:spPr>
        <a:xfrm>
          <a:off x="6431867" y="1047578"/>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LRTI Art. 10 a 14</a:t>
          </a:r>
        </a:p>
      </dsp:txBody>
      <dsp:txXfrm>
        <a:off x="6431867" y="1047578"/>
        <a:ext cx="2451083" cy="544891"/>
      </dsp:txXfrm>
    </dsp:sp>
    <dsp:sp modelId="{C257FD52-8211-48E8-BF7B-D87EEA07D49F}">
      <dsp:nvSpPr>
        <dsp:cNvPr id="0" name=""/>
        <dsp:cNvSpPr/>
      </dsp:nvSpPr>
      <dsp:spPr>
        <a:xfrm>
          <a:off x="6431867" y="1815786"/>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R-ALRTI Art. 27 a 34</a:t>
          </a:r>
        </a:p>
      </dsp:txBody>
      <dsp:txXfrm>
        <a:off x="6431867" y="1815786"/>
        <a:ext cx="2451083" cy="544891"/>
      </dsp:txXfrm>
    </dsp:sp>
    <dsp:sp modelId="{5FA25BD3-6237-4EFF-B11C-252C15456F21}">
      <dsp:nvSpPr>
        <dsp:cNvPr id="0" name=""/>
        <dsp:cNvSpPr/>
      </dsp:nvSpPr>
      <dsp:spPr>
        <a:xfrm>
          <a:off x="2144195" y="2583994"/>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COSTO Y GASTO NO DEDUCIBLES</a:t>
          </a:r>
        </a:p>
      </dsp:txBody>
      <dsp:txXfrm>
        <a:off x="2144195" y="2583994"/>
        <a:ext cx="1786529" cy="544891"/>
      </dsp:txXfrm>
    </dsp:sp>
    <dsp:sp modelId="{7E0446EB-FEE0-43B1-B9E3-085F3B0D85F8}">
      <dsp:nvSpPr>
        <dsp:cNvPr id="0" name=""/>
        <dsp:cNvSpPr/>
      </dsp:nvSpPr>
      <dsp:spPr>
        <a:xfrm>
          <a:off x="4288031" y="2583994"/>
          <a:ext cx="1786529"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TODOS LOS DEMÁS, EL RESTO</a:t>
          </a:r>
        </a:p>
      </dsp:txBody>
      <dsp:txXfrm>
        <a:off x="4288031" y="2583994"/>
        <a:ext cx="1786529" cy="544891"/>
      </dsp:txXfrm>
    </dsp:sp>
    <dsp:sp modelId="{43664ABB-4F55-4051-B6F4-AD06FA61F2B3}">
      <dsp:nvSpPr>
        <dsp:cNvPr id="0" name=""/>
        <dsp:cNvSpPr/>
      </dsp:nvSpPr>
      <dsp:spPr>
        <a:xfrm>
          <a:off x="6431867" y="2583994"/>
          <a:ext cx="2451083" cy="544891"/>
        </a:xfrm>
        <a:prstGeom prst="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solidFill>
            <a:schemeClr val="accent4">
              <a:lumMod val="20000"/>
              <a:lumOff val="80000"/>
            </a:schemeClr>
          </a:solid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C" sz="1800" b="1" kern="1200" dirty="0">
              <a:solidFill>
                <a:schemeClr val="accent6">
                  <a:lumMod val="50000"/>
                </a:schemeClr>
              </a:solidFill>
            </a:rPr>
            <a:t>R-ALRTI Art. 24 al 26, 35</a:t>
          </a:r>
        </a:p>
      </dsp:txBody>
      <dsp:txXfrm>
        <a:off x="6431867" y="2583994"/>
        <a:ext cx="2451083" cy="54489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492E89-1BEA-408A-A8E3-50219B3F1002}">
      <dsp:nvSpPr>
        <dsp:cNvPr id="0" name=""/>
        <dsp:cNvSpPr/>
      </dsp:nvSpPr>
      <dsp:spPr>
        <a:xfrm>
          <a:off x="0" y="1985637"/>
          <a:ext cx="1688032" cy="1897415"/>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MX" sz="1200" b="1" kern="1200" dirty="0">
              <a:solidFill>
                <a:srgbClr val="000000"/>
              </a:solidFill>
            </a:rPr>
            <a:t>Sueldos y salarios</a:t>
          </a:r>
        </a:p>
        <a:p>
          <a:pPr marL="0" lvl="0" indent="0" algn="ctr" defTabSz="533400">
            <a:lnSpc>
              <a:spcPct val="90000"/>
            </a:lnSpc>
            <a:spcBef>
              <a:spcPct val="0"/>
            </a:spcBef>
            <a:spcAft>
              <a:spcPct val="35000"/>
            </a:spcAft>
            <a:buNone/>
          </a:pPr>
          <a:r>
            <a:rPr lang="es-MX" sz="1200" b="1" kern="1200" dirty="0">
              <a:solidFill>
                <a:srgbClr val="000000"/>
              </a:solidFill>
            </a:rPr>
            <a:t>Remuneraciones</a:t>
          </a:r>
        </a:p>
        <a:p>
          <a:pPr marL="0" lvl="0" indent="0" algn="ctr" defTabSz="533400">
            <a:lnSpc>
              <a:spcPct val="90000"/>
            </a:lnSpc>
            <a:spcBef>
              <a:spcPct val="0"/>
            </a:spcBef>
            <a:spcAft>
              <a:spcPct val="35000"/>
            </a:spcAft>
            <a:buNone/>
          </a:pPr>
          <a:r>
            <a:rPr lang="es-MX" sz="1200" b="1" kern="1200" dirty="0">
              <a:solidFill>
                <a:srgbClr val="000000"/>
              </a:solidFill>
            </a:rPr>
            <a:t>Beneficios sociales</a:t>
          </a:r>
        </a:p>
        <a:p>
          <a:pPr marL="0" lvl="0" indent="0" algn="ctr" defTabSz="533400">
            <a:lnSpc>
              <a:spcPct val="90000"/>
            </a:lnSpc>
            <a:spcBef>
              <a:spcPct val="0"/>
            </a:spcBef>
            <a:spcAft>
              <a:spcPct val="35000"/>
            </a:spcAft>
            <a:buNone/>
          </a:pPr>
          <a:r>
            <a:rPr lang="es-MX" sz="1200" b="1" kern="1200" dirty="0">
              <a:solidFill>
                <a:srgbClr val="000000"/>
              </a:solidFill>
            </a:rPr>
            <a:t>Bonos</a:t>
          </a:r>
        </a:p>
        <a:p>
          <a:pPr marL="0" lvl="0" indent="0" algn="ctr" defTabSz="533400">
            <a:lnSpc>
              <a:spcPct val="90000"/>
            </a:lnSpc>
            <a:spcBef>
              <a:spcPct val="0"/>
            </a:spcBef>
            <a:spcAft>
              <a:spcPct val="35000"/>
            </a:spcAft>
            <a:buNone/>
          </a:pPr>
          <a:r>
            <a:rPr lang="es-MX" sz="1200" b="1" kern="1200" dirty="0">
              <a:solidFill>
                <a:srgbClr val="000000"/>
              </a:solidFill>
            </a:rPr>
            <a:t>Contratos</a:t>
          </a:r>
        </a:p>
        <a:p>
          <a:pPr marL="0" lvl="0" indent="0" algn="ctr" defTabSz="533400">
            <a:lnSpc>
              <a:spcPct val="90000"/>
            </a:lnSpc>
            <a:spcBef>
              <a:spcPct val="0"/>
            </a:spcBef>
            <a:spcAft>
              <a:spcPct val="35000"/>
            </a:spcAft>
            <a:buNone/>
          </a:pPr>
          <a:r>
            <a:rPr lang="es-MX" sz="1200" b="1" kern="1200" dirty="0">
              <a:solidFill>
                <a:srgbClr val="000000"/>
              </a:solidFill>
            </a:rPr>
            <a:t>Contribuciones</a:t>
          </a:r>
          <a:endParaRPr lang="es-EC" sz="1200" b="1" kern="1200" dirty="0">
            <a:solidFill>
              <a:srgbClr val="000000"/>
            </a:solidFill>
          </a:endParaRPr>
        </a:p>
      </dsp:txBody>
      <dsp:txXfrm>
        <a:off x="49441" y="2035078"/>
        <a:ext cx="1589150" cy="1798533"/>
      </dsp:txXfrm>
    </dsp:sp>
    <dsp:sp modelId="{59901EED-2CD3-40BB-95DD-CA205B4BC61C}">
      <dsp:nvSpPr>
        <dsp:cNvPr id="0" name=""/>
        <dsp:cNvSpPr/>
      </dsp:nvSpPr>
      <dsp:spPr>
        <a:xfrm>
          <a:off x="1688032" y="2919023"/>
          <a:ext cx="616232" cy="30643"/>
        </a:xfrm>
        <a:custGeom>
          <a:avLst/>
          <a:gdLst/>
          <a:ahLst/>
          <a:cxnLst/>
          <a:rect l="0" t="0" r="0" b="0"/>
          <a:pathLst>
            <a:path>
              <a:moveTo>
                <a:pt x="0" y="15321"/>
              </a:moveTo>
              <a:lnTo>
                <a:pt x="616232" y="15321"/>
              </a:lnTo>
            </a:path>
          </a:pathLst>
        </a:custGeom>
        <a:noFill/>
        <a:ln w="12700" cap="flat" cmpd="sng" algn="ctr">
          <a:solidFill>
            <a:schemeClr val="accent3">
              <a:shade val="6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C" sz="500" kern="1200">
            <a:solidFill>
              <a:srgbClr val="000000"/>
            </a:solidFill>
          </a:endParaRPr>
        </a:p>
      </dsp:txBody>
      <dsp:txXfrm>
        <a:off x="1980743" y="2918939"/>
        <a:ext cx="30811" cy="30811"/>
      </dsp:txXfrm>
    </dsp:sp>
    <dsp:sp modelId="{693A6EC3-F573-4029-B829-390B28C06958}">
      <dsp:nvSpPr>
        <dsp:cNvPr id="0" name=""/>
        <dsp:cNvSpPr/>
      </dsp:nvSpPr>
      <dsp:spPr>
        <a:xfrm>
          <a:off x="2304265" y="2434791"/>
          <a:ext cx="1196531" cy="999107"/>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MX" sz="1400" b="1" kern="1200" dirty="0">
              <a:solidFill>
                <a:srgbClr val="000000"/>
              </a:solidFill>
            </a:rPr>
            <a:t>Gasto </a:t>
          </a:r>
        </a:p>
        <a:p>
          <a:pPr marL="0" lvl="0" indent="0" algn="ctr" defTabSz="622300">
            <a:lnSpc>
              <a:spcPct val="90000"/>
            </a:lnSpc>
            <a:spcBef>
              <a:spcPct val="0"/>
            </a:spcBef>
            <a:spcAft>
              <a:spcPct val="35000"/>
            </a:spcAft>
            <a:buNone/>
          </a:pPr>
          <a:r>
            <a:rPr lang="es-MX" sz="1400" b="1" kern="1200" dirty="0">
              <a:solidFill>
                <a:srgbClr val="000000"/>
              </a:solidFill>
            </a:rPr>
            <a:t>deducible</a:t>
          </a:r>
          <a:endParaRPr lang="es-EC" sz="1400" b="1" kern="1200" dirty="0">
            <a:solidFill>
              <a:srgbClr val="000000"/>
            </a:solidFill>
          </a:endParaRPr>
        </a:p>
      </dsp:txBody>
      <dsp:txXfrm>
        <a:off x="2333528" y="2464054"/>
        <a:ext cx="1138005" cy="940581"/>
      </dsp:txXfrm>
    </dsp:sp>
    <dsp:sp modelId="{479C9AA5-7BEA-4AB4-8AAA-0B2A24613304}">
      <dsp:nvSpPr>
        <dsp:cNvPr id="0" name=""/>
        <dsp:cNvSpPr/>
      </dsp:nvSpPr>
      <dsp:spPr>
        <a:xfrm rot="17313626">
          <a:off x="2664182" y="1755599"/>
          <a:ext cx="2454509" cy="30643"/>
        </a:xfrm>
        <a:custGeom>
          <a:avLst/>
          <a:gdLst/>
          <a:ahLst/>
          <a:cxnLst/>
          <a:rect l="0" t="0" r="0" b="0"/>
          <a:pathLst>
            <a:path>
              <a:moveTo>
                <a:pt x="0" y="15321"/>
              </a:moveTo>
              <a:lnTo>
                <a:pt x="2454509" y="15321"/>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s-EC" sz="800" kern="1200">
            <a:solidFill>
              <a:srgbClr val="000000"/>
            </a:solidFill>
          </a:endParaRPr>
        </a:p>
      </dsp:txBody>
      <dsp:txXfrm>
        <a:off x="3830075" y="1709558"/>
        <a:ext cx="122725" cy="122725"/>
      </dsp:txXfrm>
    </dsp:sp>
    <dsp:sp modelId="{B59D1F49-6118-4E64-B6F1-8451C6746E5B}">
      <dsp:nvSpPr>
        <dsp:cNvPr id="0" name=""/>
        <dsp:cNvSpPr/>
      </dsp:nvSpPr>
      <dsp:spPr>
        <a:xfrm>
          <a:off x="4282078" y="360039"/>
          <a:ext cx="4436897" cy="494918"/>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MX" sz="1300" kern="1200" dirty="0">
              <a:solidFill>
                <a:srgbClr val="000000"/>
              </a:solidFill>
            </a:rPr>
            <a:t>1) Cálculo y retención de Impuesto a la Renta a cada empleado que supere la base.</a:t>
          </a:r>
          <a:endParaRPr lang="es-EC" sz="1300" kern="1200" dirty="0">
            <a:solidFill>
              <a:srgbClr val="000000"/>
            </a:solidFill>
          </a:endParaRPr>
        </a:p>
      </dsp:txBody>
      <dsp:txXfrm>
        <a:off x="4296574" y="374535"/>
        <a:ext cx="4407905" cy="465926"/>
      </dsp:txXfrm>
    </dsp:sp>
    <dsp:sp modelId="{5A1A13E3-F5D4-4F11-8445-AEB90C32A64E}">
      <dsp:nvSpPr>
        <dsp:cNvPr id="0" name=""/>
        <dsp:cNvSpPr/>
      </dsp:nvSpPr>
      <dsp:spPr>
        <a:xfrm rot="17636952">
          <a:off x="2929093" y="2039531"/>
          <a:ext cx="1924688" cy="30643"/>
        </a:xfrm>
        <a:custGeom>
          <a:avLst/>
          <a:gdLst/>
          <a:ahLst/>
          <a:cxnLst/>
          <a:rect l="0" t="0" r="0" b="0"/>
          <a:pathLst>
            <a:path>
              <a:moveTo>
                <a:pt x="0" y="15321"/>
              </a:moveTo>
              <a:lnTo>
                <a:pt x="1924688" y="15321"/>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s-EC" sz="600" kern="1200">
            <a:solidFill>
              <a:srgbClr val="000000"/>
            </a:solidFill>
          </a:endParaRPr>
        </a:p>
      </dsp:txBody>
      <dsp:txXfrm>
        <a:off x="3843320" y="2006735"/>
        <a:ext cx="96234" cy="96234"/>
      </dsp:txXfrm>
    </dsp:sp>
    <dsp:sp modelId="{2367EC3A-7A9A-4EDB-B4A1-484DB8DEFED6}">
      <dsp:nvSpPr>
        <dsp:cNvPr id="0" name=""/>
        <dsp:cNvSpPr/>
      </dsp:nvSpPr>
      <dsp:spPr>
        <a:xfrm>
          <a:off x="4282078" y="927042"/>
          <a:ext cx="4436897" cy="496636"/>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MX" sz="1300" kern="1200" dirty="0">
              <a:solidFill>
                <a:srgbClr val="000000"/>
              </a:solidFill>
            </a:rPr>
            <a:t>2) Aportación correctamente al IESS de cada empleado.</a:t>
          </a:r>
          <a:endParaRPr lang="es-EC" sz="1300" kern="1200" dirty="0">
            <a:solidFill>
              <a:srgbClr val="000000"/>
            </a:solidFill>
          </a:endParaRPr>
        </a:p>
      </dsp:txBody>
      <dsp:txXfrm>
        <a:off x="4296624" y="941588"/>
        <a:ext cx="4407805" cy="467544"/>
      </dsp:txXfrm>
    </dsp:sp>
    <dsp:sp modelId="{4A24672F-D4C8-4F7B-A10A-85838A0D4886}">
      <dsp:nvSpPr>
        <dsp:cNvPr id="0" name=""/>
        <dsp:cNvSpPr/>
      </dsp:nvSpPr>
      <dsp:spPr>
        <a:xfrm rot="3152627">
          <a:off x="3249099" y="3428922"/>
          <a:ext cx="1284676" cy="30643"/>
        </a:xfrm>
        <a:custGeom>
          <a:avLst/>
          <a:gdLst/>
          <a:ahLst/>
          <a:cxnLst/>
          <a:rect l="0" t="0" r="0" b="0"/>
          <a:pathLst>
            <a:path>
              <a:moveTo>
                <a:pt x="0" y="15321"/>
              </a:moveTo>
              <a:lnTo>
                <a:pt x="1284676" y="15321"/>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C" sz="500" kern="1200">
            <a:solidFill>
              <a:srgbClr val="000000"/>
            </a:solidFill>
          </a:endParaRPr>
        </a:p>
      </dsp:txBody>
      <dsp:txXfrm>
        <a:off x="3859320" y="3412127"/>
        <a:ext cx="64233" cy="64233"/>
      </dsp:txXfrm>
    </dsp:sp>
    <dsp:sp modelId="{226EADE4-3848-4E2C-BC21-4FDD0A3FE093}">
      <dsp:nvSpPr>
        <dsp:cNvPr id="0" name=""/>
        <dsp:cNvSpPr/>
      </dsp:nvSpPr>
      <dsp:spPr>
        <a:xfrm>
          <a:off x="4282078" y="3299773"/>
          <a:ext cx="4436897" cy="1308741"/>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MX" sz="1300" kern="1200" dirty="0">
              <a:solidFill>
                <a:srgbClr val="000000"/>
              </a:solidFill>
            </a:rPr>
            <a:t>3) Solo se deducirá la parte respecto de la cual el contribuyente haya cumplido con sus obligaciones legales para con el Seguro Social Obligatorio, cuando corresponda, a la fecha de presentación de la declaración del Impuesto a la Renta, la que no podrá superar el plazo de vencimiento de dicha obligación tributaria.</a:t>
          </a:r>
          <a:endParaRPr lang="es-EC" sz="1300" kern="1200" dirty="0">
            <a:solidFill>
              <a:srgbClr val="000000"/>
            </a:solidFill>
          </a:endParaRPr>
        </a:p>
      </dsp:txBody>
      <dsp:txXfrm>
        <a:off x="4320410" y="3338105"/>
        <a:ext cx="4360233" cy="1232077"/>
      </dsp:txXfrm>
    </dsp:sp>
    <dsp:sp modelId="{267A13AB-2CA1-4ED9-AA2E-AA68669F367D}">
      <dsp:nvSpPr>
        <dsp:cNvPr id="0" name=""/>
        <dsp:cNvSpPr/>
      </dsp:nvSpPr>
      <dsp:spPr>
        <a:xfrm rot="4127632">
          <a:off x="2811496" y="3925836"/>
          <a:ext cx="2159882" cy="30643"/>
        </a:xfrm>
        <a:custGeom>
          <a:avLst/>
          <a:gdLst/>
          <a:ahLst/>
          <a:cxnLst/>
          <a:rect l="0" t="0" r="0" b="0"/>
          <a:pathLst>
            <a:path>
              <a:moveTo>
                <a:pt x="0" y="15321"/>
              </a:moveTo>
              <a:lnTo>
                <a:pt x="2159882" y="15321"/>
              </a:lnTo>
            </a:path>
          </a:pathLst>
        </a:custGeom>
        <a:noFill/>
        <a:ln w="12700" cap="flat" cmpd="sng" algn="ctr">
          <a:solidFill>
            <a:schemeClr val="accent3">
              <a:shade val="8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s-EC" sz="700" kern="1200">
            <a:solidFill>
              <a:srgbClr val="000000"/>
            </a:solidFill>
          </a:endParaRPr>
        </a:p>
      </dsp:txBody>
      <dsp:txXfrm>
        <a:off x="3837440" y="3887161"/>
        <a:ext cx="107994" cy="107994"/>
      </dsp:txXfrm>
    </dsp:sp>
    <dsp:sp modelId="{4C43D66D-E7B3-4F23-B200-1968F2CEC8D0}">
      <dsp:nvSpPr>
        <dsp:cNvPr id="0" name=""/>
        <dsp:cNvSpPr/>
      </dsp:nvSpPr>
      <dsp:spPr>
        <a:xfrm>
          <a:off x="4282078" y="4639357"/>
          <a:ext cx="4436897" cy="617228"/>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MX" sz="1300" kern="1200" dirty="0">
              <a:solidFill>
                <a:srgbClr val="000000"/>
              </a:solidFill>
            </a:rPr>
            <a:t>4) Deberá observar los límites de remuneraciones establecidos por el Ministerio de Trabajo.</a:t>
          </a:r>
          <a:endParaRPr lang="es-EC" sz="1300" kern="1200" dirty="0">
            <a:solidFill>
              <a:srgbClr val="000000"/>
            </a:solidFill>
          </a:endParaRPr>
        </a:p>
      </dsp:txBody>
      <dsp:txXfrm>
        <a:off x="4300156" y="4657435"/>
        <a:ext cx="4400741" cy="58107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F7B191-F390-43BF-8FCE-82F393A03D00}">
      <dsp:nvSpPr>
        <dsp:cNvPr id="0" name=""/>
        <dsp:cNvSpPr/>
      </dsp:nvSpPr>
      <dsp:spPr>
        <a:xfrm>
          <a:off x="643" y="0"/>
          <a:ext cx="1152720" cy="1639175"/>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C" sz="2200" b="1" kern="1200" dirty="0">
            <a:solidFill>
              <a:srgbClr val="000000"/>
            </a:solidFill>
          </a:endParaRPr>
        </a:p>
      </dsp:txBody>
      <dsp:txXfrm>
        <a:off x="643" y="0"/>
        <a:ext cx="1152720" cy="491752"/>
      </dsp:txXfrm>
    </dsp:sp>
    <dsp:sp modelId="{7D1609AD-D20E-457C-AFAA-279429E94C5D}">
      <dsp:nvSpPr>
        <dsp:cNvPr id="0" name=""/>
        <dsp:cNvSpPr/>
      </dsp:nvSpPr>
      <dsp:spPr>
        <a:xfrm>
          <a:off x="115915" y="559056"/>
          <a:ext cx="922176" cy="468002"/>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s-MX" sz="1400" kern="1200" dirty="0"/>
            <a:t>SI aporta al IESS</a:t>
          </a:r>
          <a:endParaRPr lang="es-EC" sz="1400" kern="1200" dirty="0"/>
        </a:p>
      </dsp:txBody>
      <dsp:txXfrm>
        <a:off x="129622" y="572763"/>
        <a:ext cx="894762" cy="440588"/>
      </dsp:txXfrm>
    </dsp:sp>
    <dsp:sp modelId="{75633864-3753-42AF-8AEA-69259A31BBA3}">
      <dsp:nvSpPr>
        <dsp:cNvPr id="0" name=""/>
        <dsp:cNvSpPr/>
      </dsp:nvSpPr>
      <dsp:spPr>
        <a:xfrm>
          <a:off x="115915" y="1089155"/>
          <a:ext cx="922176" cy="468002"/>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s-MX" sz="1400" kern="1200" dirty="0"/>
            <a:t>NO aporta al IESS</a:t>
          </a:r>
          <a:endParaRPr lang="es-EC" sz="1400" kern="1200" dirty="0"/>
        </a:p>
      </dsp:txBody>
      <dsp:txXfrm>
        <a:off x="129622" y="1102862"/>
        <a:ext cx="894762" cy="440588"/>
      </dsp:txXfrm>
    </dsp:sp>
    <dsp:sp modelId="{B15B5495-7C7F-4136-8273-D1598E2D9481}">
      <dsp:nvSpPr>
        <dsp:cNvPr id="0" name=""/>
        <dsp:cNvSpPr/>
      </dsp:nvSpPr>
      <dsp:spPr>
        <a:xfrm>
          <a:off x="1239818" y="0"/>
          <a:ext cx="1580622" cy="1639175"/>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MX" sz="1300" b="1" kern="1200" dirty="0">
              <a:solidFill>
                <a:srgbClr val="000000"/>
              </a:solidFill>
            </a:rPr>
            <a:t>Ley de Seguridad Social</a:t>
          </a:r>
          <a:endParaRPr lang="es-EC" sz="1300" b="1" kern="1200" dirty="0">
            <a:solidFill>
              <a:srgbClr val="000000"/>
            </a:solidFill>
          </a:endParaRPr>
        </a:p>
      </dsp:txBody>
      <dsp:txXfrm>
        <a:off x="1239818" y="0"/>
        <a:ext cx="1580622" cy="491752"/>
      </dsp:txXfrm>
    </dsp:sp>
    <dsp:sp modelId="{5F9135B1-A30B-4CFF-8A6E-7D80BFDD813A}">
      <dsp:nvSpPr>
        <dsp:cNvPr id="0" name=""/>
        <dsp:cNvSpPr/>
      </dsp:nvSpPr>
      <dsp:spPr>
        <a:xfrm>
          <a:off x="1490130" y="559056"/>
          <a:ext cx="1079997" cy="468002"/>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s-MX" sz="1400" kern="1200" dirty="0"/>
            <a:t>11</a:t>
          </a:r>
          <a:endParaRPr lang="es-EC" sz="1400" kern="1200" dirty="0"/>
        </a:p>
      </dsp:txBody>
      <dsp:txXfrm>
        <a:off x="1503837" y="572763"/>
        <a:ext cx="1052583" cy="440588"/>
      </dsp:txXfrm>
    </dsp:sp>
    <dsp:sp modelId="{C149FA93-CDD9-45A4-B005-68E32D275D63}">
      <dsp:nvSpPr>
        <dsp:cNvPr id="0" name=""/>
        <dsp:cNvSpPr/>
      </dsp:nvSpPr>
      <dsp:spPr>
        <a:xfrm>
          <a:off x="1490130" y="1089155"/>
          <a:ext cx="1079997" cy="468002"/>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s-MX" sz="1400" kern="1200" dirty="0"/>
            <a:t>14</a:t>
          </a:r>
          <a:endParaRPr lang="es-EC" sz="1400" kern="1200" dirty="0"/>
        </a:p>
      </dsp:txBody>
      <dsp:txXfrm>
        <a:off x="1503837" y="1102862"/>
        <a:ext cx="1052583" cy="440588"/>
      </dsp:txXfrm>
    </dsp:sp>
    <dsp:sp modelId="{73E7346F-990F-4361-83BE-CA2501A56CD1}">
      <dsp:nvSpPr>
        <dsp:cNvPr id="0" name=""/>
        <dsp:cNvSpPr/>
      </dsp:nvSpPr>
      <dsp:spPr>
        <a:xfrm>
          <a:off x="2906894" y="0"/>
          <a:ext cx="1580622" cy="1639175"/>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s-MX" sz="1300" b="1" kern="1200" dirty="0">
              <a:solidFill>
                <a:srgbClr val="000000"/>
              </a:solidFill>
            </a:rPr>
            <a:t>Código de Trabajo</a:t>
          </a:r>
          <a:endParaRPr lang="es-EC" sz="1300" b="1" kern="1200" dirty="0">
            <a:solidFill>
              <a:srgbClr val="000000"/>
            </a:solidFill>
          </a:endParaRPr>
        </a:p>
      </dsp:txBody>
      <dsp:txXfrm>
        <a:off x="2906894" y="0"/>
        <a:ext cx="1580622" cy="491752"/>
      </dsp:txXfrm>
    </dsp:sp>
    <dsp:sp modelId="{FCB21C7B-16F6-4EE2-9D44-B5B9F8A1695D}">
      <dsp:nvSpPr>
        <dsp:cNvPr id="0" name=""/>
        <dsp:cNvSpPr/>
      </dsp:nvSpPr>
      <dsp:spPr>
        <a:xfrm>
          <a:off x="3157206" y="559056"/>
          <a:ext cx="1079997" cy="468002"/>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s-MX" sz="1400" kern="1200" dirty="0"/>
            <a:t>95</a:t>
          </a:r>
          <a:endParaRPr lang="es-EC" sz="1400" kern="1200" dirty="0"/>
        </a:p>
      </dsp:txBody>
      <dsp:txXfrm>
        <a:off x="3170913" y="572763"/>
        <a:ext cx="1052583" cy="440588"/>
      </dsp:txXfrm>
    </dsp:sp>
    <dsp:sp modelId="{F3918A2C-4F9D-4171-8C7A-5DF64AB61C11}">
      <dsp:nvSpPr>
        <dsp:cNvPr id="0" name=""/>
        <dsp:cNvSpPr/>
      </dsp:nvSpPr>
      <dsp:spPr>
        <a:xfrm>
          <a:off x="3157206" y="1089155"/>
          <a:ext cx="1079997" cy="468002"/>
        </a:xfrm>
        <a:prstGeom prst="roundRect">
          <a:avLst>
            <a:gd name="adj" fmla="val 10000"/>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s-MX" sz="1400" kern="1200" dirty="0"/>
            <a:t>95</a:t>
          </a:r>
          <a:endParaRPr lang="es-EC" sz="1400" kern="1200" dirty="0"/>
        </a:p>
      </dsp:txBody>
      <dsp:txXfrm>
        <a:off x="3170913" y="1102862"/>
        <a:ext cx="1052583" cy="44058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8524B0-B4A5-4C08-B320-BCBACB1C20EA}">
      <dsp:nvSpPr>
        <dsp:cNvPr id="0" name=""/>
        <dsp:cNvSpPr/>
      </dsp:nvSpPr>
      <dsp:spPr>
        <a:xfrm>
          <a:off x="67735" y="0"/>
          <a:ext cx="6839349" cy="2641954"/>
        </a:xfrm>
        <a:prstGeom prst="rightArrow">
          <a:avLst/>
        </a:prstGeom>
        <a:gradFill rotWithShape="0">
          <a:gsLst>
            <a:gs pos="0">
              <a:schemeClr val="accent1">
                <a:tint val="40000"/>
                <a:hueOff val="0"/>
                <a:satOff val="0"/>
                <a:lumOff val="0"/>
                <a:alphaOff val="0"/>
                <a:satMod val="103000"/>
                <a:lumMod val="102000"/>
                <a:tint val="94000"/>
              </a:schemeClr>
            </a:gs>
            <a:gs pos="50000">
              <a:schemeClr val="accent1">
                <a:tint val="40000"/>
                <a:hueOff val="0"/>
                <a:satOff val="0"/>
                <a:lumOff val="0"/>
                <a:alphaOff val="0"/>
                <a:satMod val="110000"/>
                <a:lumMod val="100000"/>
                <a:shade val="100000"/>
              </a:schemeClr>
            </a:gs>
            <a:gs pos="100000">
              <a:schemeClr val="accent1">
                <a:tint val="40000"/>
                <a:hueOff val="0"/>
                <a:satOff val="0"/>
                <a:lumOff val="0"/>
                <a:alphaOff val="0"/>
                <a:lumMod val="99000"/>
                <a:satMod val="120000"/>
                <a:shade val="78000"/>
              </a:schemeClr>
            </a:gs>
          </a:gsLst>
          <a:lin ang="54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E484BB0D-AC47-448D-B806-D2BCD1EDA1B7}">
      <dsp:nvSpPr>
        <dsp:cNvPr id="0" name=""/>
        <dsp:cNvSpPr/>
      </dsp:nvSpPr>
      <dsp:spPr>
        <a:xfrm>
          <a:off x="0" y="792586"/>
          <a:ext cx="1770378" cy="1056781"/>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MX" sz="1500" b="1" kern="1200" dirty="0">
              <a:solidFill>
                <a:srgbClr val="000000"/>
              </a:solidFill>
            </a:rPr>
            <a:t>LEY ORGÁNICA DE ECONOMÍA POPULAR Y SOLIDARIA</a:t>
          </a:r>
          <a:endParaRPr lang="es-EC" sz="1500" b="1" kern="1200" dirty="0">
            <a:solidFill>
              <a:srgbClr val="000000"/>
            </a:solidFill>
          </a:endParaRPr>
        </a:p>
      </dsp:txBody>
      <dsp:txXfrm>
        <a:off x="51588" y="844174"/>
        <a:ext cx="1667202" cy="953605"/>
      </dsp:txXfrm>
    </dsp:sp>
    <dsp:sp modelId="{D5D2B1A4-1D66-4C3D-ADF2-E11E94F6BAEA}">
      <dsp:nvSpPr>
        <dsp:cNvPr id="0" name=""/>
        <dsp:cNvSpPr/>
      </dsp:nvSpPr>
      <dsp:spPr>
        <a:xfrm>
          <a:off x="1564200" y="792586"/>
          <a:ext cx="2103583" cy="1056781"/>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MX" sz="1500" b="1" kern="1200" dirty="0">
              <a:solidFill>
                <a:srgbClr val="000000"/>
              </a:solidFill>
            </a:rPr>
            <a:t>ART. 46 </a:t>
          </a:r>
        </a:p>
        <a:p>
          <a:pPr marL="0" lvl="0" indent="0" algn="ctr" defTabSz="666750">
            <a:lnSpc>
              <a:spcPct val="90000"/>
            </a:lnSpc>
            <a:spcBef>
              <a:spcPct val="0"/>
            </a:spcBef>
            <a:spcAft>
              <a:spcPct val="35000"/>
            </a:spcAft>
            <a:buNone/>
          </a:pPr>
          <a:r>
            <a:rPr lang="es-MX" sz="1500" b="1" kern="1200" dirty="0">
              <a:solidFill>
                <a:srgbClr val="000000"/>
              </a:solidFill>
            </a:rPr>
            <a:t>MODALIDAD DE CONTRATACIÓN</a:t>
          </a:r>
          <a:endParaRPr lang="es-EC" sz="1500" b="1" kern="1200" dirty="0">
            <a:solidFill>
              <a:srgbClr val="000000"/>
            </a:solidFill>
          </a:endParaRPr>
        </a:p>
      </dsp:txBody>
      <dsp:txXfrm>
        <a:off x="1615788" y="844174"/>
        <a:ext cx="2000407" cy="953605"/>
      </dsp:txXfrm>
    </dsp:sp>
    <dsp:sp modelId="{3BC7911C-4888-4BB7-A8FD-72AED74EFECF}">
      <dsp:nvSpPr>
        <dsp:cNvPr id="0" name=""/>
        <dsp:cNvSpPr/>
      </dsp:nvSpPr>
      <dsp:spPr>
        <a:xfrm>
          <a:off x="3800775" y="792586"/>
          <a:ext cx="2550168" cy="1056781"/>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s-MX" sz="1500" b="1" kern="1200" dirty="0">
              <a:solidFill>
                <a:srgbClr val="000000"/>
              </a:solidFill>
            </a:rPr>
            <a:t>La modalidad de contratación del gerente general será de conformidad con el Código Civil.</a:t>
          </a:r>
          <a:endParaRPr lang="es-EC" sz="1500" b="1" kern="1200" dirty="0">
            <a:solidFill>
              <a:srgbClr val="000000"/>
            </a:solidFill>
          </a:endParaRPr>
        </a:p>
      </dsp:txBody>
      <dsp:txXfrm>
        <a:off x="3852363" y="844174"/>
        <a:ext cx="2446992" cy="95360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C848C5E4-7213-4566-81AA-E9404958C77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C"/>
          </a:p>
        </p:txBody>
      </p:sp>
      <p:sp>
        <p:nvSpPr>
          <p:cNvPr id="3" name="Marcador de fecha 2">
            <a:extLst>
              <a:ext uri="{FF2B5EF4-FFF2-40B4-BE49-F238E27FC236}">
                <a16:creationId xmlns:a16="http://schemas.microsoft.com/office/drawing/2014/main" id="{2109829B-E00E-4CE6-AA8E-C566DD429AA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5C1938-95AE-40D8-A316-02C4AAD7B85F}" type="datetimeFigureOut">
              <a:rPr lang="es-EC" smtClean="0"/>
              <a:t>11/1/2020</a:t>
            </a:fld>
            <a:endParaRPr lang="es-EC"/>
          </a:p>
        </p:txBody>
      </p:sp>
      <p:sp>
        <p:nvSpPr>
          <p:cNvPr id="4" name="Marcador de pie de página 3">
            <a:extLst>
              <a:ext uri="{FF2B5EF4-FFF2-40B4-BE49-F238E27FC236}">
                <a16:creationId xmlns:a16="http://schemas.microsoft.com/office/drawing/2014/main" id="{FE52A645-0261-4400-9CDF-B7C7455411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C"/>
          </a:p>
        </p:txBody>
      </p:sp>
      <p:sp>
        <p:nvSpPr>
          <p:cNvPr id="5" name="Marcador de número de diapositiva 4">
            <a:extLst>
              <a:ext uri="{FF2B5EF4-FFF2-40B4-BE49-F238E27FC236}">
                <a16:creationId xmlns:a16="http://schemas.microsoft.com/office/drawing/2014/main" id="{81189739-0881-4636-8DB3-401909C66D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129B9D9-9695-40B6-ACEC-945F6319EA3A}" type="slidenum">
              <a:rPr lang="es-EC" smtClean="0"/>
              <a:t>‹Nº›</a:t>
            </a:fld>
            <a:endParaRPr lang="es-EC"/>
          </a:p>
        </p:txBody>
      </p:sp>
    </p:spTree>
    <p:extLst>
      <p:ext uri="{BB962C8B-B14F-4D97-AF65-F5344CB8AC3E}">
        <p14:creationId xmlns:p14="http://schemas.microsoft.com/office/powerpoint/2010/main" val="25859766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4424FC-AABE-47E9-B191-4BAB378081B9}" type="datetimeFigureOut">
              <a:rPr lang="es-EC" smtClean="0"/>
              <a:pPr/>
              <a:t>11/1/2020</a:t>
            </a:fld>
            <a:endParaRPr lang="es-EC"/>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24627E-7463-4B18-BA7F-A9DDE4E0B9A9}" type="slidenum">
              <a:rPr lang="es-EC" smtClean="0"/>
              <a:pPr/>
              <a:t>‹Nº›</a:t>
            </a:fld>
            <a:endParaRPr lang="es-EC"/>
          </a:p>
        </p:txBody>
      </p:sp>
    </p:spTree>
    <p:extLst>
      <p:ext uri="{BB962C8B-B14F-4D97-AF65-F5344CB8AC3E}">
        <p14:creationId xmlns:p14="http://schemas.microsoft.com/office/powerpoint/2010/main" val="168717702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5"/>
          </p:nvPr>
        </p:nvSpPr>
        <p:spPr/>
        <p:txBody>
          <a:bodyPr/>
          <a:lstStyle/>
          <a:p>
            <a:fld id="{CF24627E-7463-4B18-BA7F-A9DDE4E0B9A9}" type="slidenum">
              <a:rPr lang="es-EC" smtClean="0"/>
              <a:pPr/>
              <a:t>6</a:t>
            </a:fld>
            <a:endParaRPr lang="es-EC"/>
          </a:p>
        </p:txBody>
      </p:sp>
    </p:spTree>
    <p:extLst>
      <p:ext uri="{BB962C8B-B14F-4D97-AF65-F5344CB8AC3E}">
        <p14:creationId xmlns:p14="http://schemas.microsoft.com/office/powerpoint/2010/main" val="3692532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35</a:t>
            </a:fld>
            <a:endParaRPr lang="es-EC"/>
          </a:p>
        </p:txBody>
      </p:sp>
    </p:spTree>
    <p:extLst>
      <p:ext uri="{BB962C8B-B14F-4D97-AF65-F5344CB8AC3E}">
        <p14:creationId xmlns:p14="http://schemas.microsoft.com/office/powerpoint/2010/main" val="669805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36</a:t>
            </a:fld>
            <a:endParaRPr lang="es-EC"/>
          </a:p>
        </p:txBody>
      </p:sp>
    </p:spTree>
    <p:extLst>
      <p:ext uri="{BB962C8B-B14F-4D97-AF65-F5344CB8AC3E}">
        <p14:creationId xmlns:p14="http://schemas.microsoft.com/office/powerpoint/2010/main" val="296630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37</a:t>
            </a:fld>
            <a:endParaRPr lang="es-EC"/>
          </a:p>
        </p:txBody>
      </p:sp>
    </p:spTree>
    <p:extLst>
      <p:ext uri="{BB962C8B-B14F-4D97-AF65-F5344CB8AC3E}">
        <p14:creationId xmlns:p14="http://schemas.microsoft.com/office/powerpoint/2010/main" val="559300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solidFill>
                  <a:prstClr val="black"/>
                </a:solidFill>
              </a:rPr>
              <a:pPr/>
              <a:t>39</a:t>
            </a:fld>
            <a:endParaRPr lang="es-EC">
              <a:solidFill>
                <a:prstClr val="black"/>
              </a:solidFill>
            </a:endParaRPr>
          </a:p>
        </p:txBody>
      </p:sp>
    </p:spTree>
    <p:extLst>
      <p:ext uri="{BB962C8B-B14F-4D97-AF65-F5344CB8AC3E}">
        <p14:creationId xmlns:p14="http://schemas.microsoft.com/office/powerpoint/2010/main" val="1534948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solidFill>
                  <a:prstClr val="black"/>
                </a:solidFill>
              </a:rPr>
              <a:pPr/>
              <a:t>40</a:t>
            </a:fld>
            <a:endParaRPr lang="es-EC">
              <a:solidFill>
                <a:prstClr val="black"/>
              </a:solidFill>
            </a:endParaRPr>
          </a:p>
        </p:txBody>
      </p:sp>
    </p:spTree>
    <p:extLst>
      <p:ext uri="{BB962C8B-B14F-4D97-AF65-F5344CB8AC3E}">
        <p14:creationId xmlns:p14="http://schemas.microsoft.com/office/powerpoint/2010/main" val="1534948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C" dirty="0"/>
          </a:p>
        </p:txBody>
      </p:sp>
      <p:sp>
        <p:nvSpPr>
          <p:cNvPr id="4" name="Marcador de número de diapositiva 3"/>
          <p:cNvSpPr>
            <a:spLocks noGrp="1"/>
          </p:cNvSpPr>
          <p:nvPr>
            <p:ph type="sldNum" sz="quarter" idx="10"/>
          </p:nvPr>
        </p:nvSpPr>
        <p:spPr/>
        <p:txBody>
          <a:bodyPr/>
          <a:lstStyle/>
          <a:p>
            <a:fld id="{CF24627E-7463-4B18-BA7F-A9DDE4E0B9A9}" type="slidenum">
              <a:rPr lang="es-EC" smtClean="0"/>
              <a:pPr/>
              <a:t>149</a:t>
            </a:fld>
            <a:endParaRPr lang="es-EC"/>
          </a:p>
        </p:txBody>
      </p:sp>
    </p:spTree>
    <p:extLst>
      <p:ext uri="{BB962C8B-B14F-4D97-AF65-F5344CB8AC3E}">
        <p14:creationId xmlns:p14="http://schemas.microsoft.com/office/powerpoint/2010/main" val="379510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20</a:t>
            </a:fld>
            <a:endParaRPr lang="es-EC"/>
          </a:p>
        </p:txBody>
      </p:sp>
    </p:spTree>
    <p:extLst>
      <p:ext uri="{BB962C8B-B14F-4D97-AF65-F5344CB8AC3E}">
        <p14:creationId xmlns:p14="http://schemas.microsoft.com/office/powerpoint/2010/main" val="559300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21</a:t>
            </a:fld>
            <a:endParaRPr lang="es-EC"/>
          </a:p>
        </p:txBody>
      </p:sp>
    </p:spTree>
    <p:extLst>
      <p:ext uri="{BB962C8B-B14F-4D97-AF65-F5344CB8AC3E}">
        <p14:creationId xmlns:p14="http://schemas.microsoft.com/office/powerpoint/2010/main" val="559300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22</a:t>
            </a:fld>
            <a:endParaRPr lang="es-EC"/>
          </a:p>
        </p:txBody>
      </p:sp>
    </p:spTree>
    <p:extLst>
      <p:ext uri="{BB962C8B-B14F-4D97-AF65-F5344CB8AC3E}">
        <p14:creationId xmlns:p14="http://schemas.microsoft.com/office/powerpoint/2010/main" val="559300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24</a:t>
            </a:fld>
            <a:endParaRPr lang="es-EC"/>
          </a:p>
        </p:txBody>
      </p:sp>
    </p:spTree>
    <p:extLst>
      <p:ext uri="{BB962C8B-B14F-4D97-AF65-F5344CB8AC3E}">
        <p14:creationId xmlns:p14="http://schemas.microsoft.com/office/powerpoint/2010/main" val="55930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30</a:t>
            </a:fld>
            <a:endParaRPr lang="es-EC"/>
          </a:p>
        </p:txBody>
      </p:sp>
    </p:spTree>
    <p:extLst>
      <p:ext uri="{BB962C8B-B14F-4D97-AF65-F5344CB8AC3E}">
        <p14:creationId xmlns:p14="http://schemas.microsoft.com/office/powerpoint/2010/main" val="559300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32</a:t>
            </a:fld>
            <a:endParaRPr lang="es-EC"/>
          </a:p>
        </p:txBody>
      </p:sp>
    </p:spTree>
    <p:extLst>
      <p:ext uri="{BB962C8B-B14F-4D97-AF65-F5344CB8AC3E}">
        <p14:creationId xmlns:p14="http://schemas.microsoft.com/office/powerpoint/2010/main" val="559300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33</a:t>
            </a:fld>
            <a:endParaRPr lang="es-EC"/>
          </a:p>
        </p:txBody>
      </p:sp>
    </p:spTree>
    <p:extLst>
      <p:ext uri="{BB962C8B-B14F-4D97-AF65-F5344CB8AC3E}">
        <p14:creationId xmlns:p14="http://schemas.microsoft.com/office/powerpoint/2010/main" val="559300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CF24627E-7463-4B18-BA7F-A9DDE4E0B9A9}" type="slidenum">
              <a:rPr lang="es-EC" smtClean="0"/>
              <a:pPr/>
              <a:t>34</a:t>
            </a:fld>
            <a:endParaRPr lang="es-EC"/>
          </a:p>
        </p:txBody>
      </p:sp>
    </p:spTree>
    <p:extLst>
      <p:ext uri="{BB962C8B-B14F-4D97-AF65-F5344CB8AC3E}">
        <p14:creationId xmlns:p14="http://schemas.microsoft.com/office/powerpoint/2010/main" val="2416040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A608574-F1F4-4EBE-84D8-733DA9E5CF76}"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2231669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endParaRPr lang="es-ES">
              <a:solidFill>
                <a:srgbClr val="FFFFFF"/>
              </a:solidFill>
              <a:latin typeface="Arial" charset="0"/>
              <a:cs typeface="+mn-cs"/>
            </a:endParaRPr>
          </a:p>
        </p:txBody>
      </p:sp>
      <p:sp>
        <p:nvSpPr>
          <p:cNvPr id="5" name="Footer Placeholder 4"/>
          <p:cNvSpPr>
            <a:spLocks noGrp="1"/>
          </p:cNvSpPr>
          <p:nvPr>
            <p:ph type="ftr" sz="quarter" idx="11"/>
          </p:nvPr>
        </p:nvSpPr>
        <p:spPr/>
        <p:txBody>
          <a:bodyPr/>
          <a:lstStyle/>
          <a:p>
            <a:pPr algn="ctr">
              <a:defRPr/>
            </a:pPr>
            <a:endParaRPr lang="es-ES">
              <a:solidFill>
                <a:srgbClr val="FFFFFF"/>
              </a:solidFill>
              <a:latin typeface="Arial" charset="0"/>
              <a:cs typeface="+mn-cs"/>
            </a:endParaRPr>
          </a:p>
        </p:txBody>
      </p:sp>
      <p:sp>
        <p:nvSpPr>
          <p:cNvPr id="6" name="Slide Number Placeholder 5"/>
          <p:cNvSpPr>
            <a:spLocks noGrp="1"/>
          </p:cNvSpPr>
          <p:nvPr>
            <p:ph type="sldNum" sz="quarter" idx="12"/>
          </p:nvPr>
        </p:nvSpPr>
        <p:spPr/>
        <p:txBody>
          <a:bodyPr/>
          <a:lstStyle/>
          <a:p>
            <a:pPr>
              <a:defRPr/>
            </a:pPr>
            <a:fld id="{8AF75541-FDEE-430B-9A0B-7C7A3B545FCC}" type="slidenum">
              <a:rPr lang="es-ES" smtClean="0">
                <a:solidFill>
                  <a:srgbClr val="FFFFFF"/>
                </a:solidFill>
                <a:latin typeface="Arial" charset="0"/>
                <a:cs typeface="+mn-cs"/>
              </a:rPr>
              <a:pPr>
                <a:defRPr/>
              </a:pPr>
              <a:t>‹Nº›</a:t>
            </a:fld>
            <a:endParaRPr lang="es-ES">
              <a:solidFill>
                <a:srgbClr val="FFFFFF"/>
              </a:solidFill>
              <a:latin typeface="Arial" charset="0"/>
              <a:cs typeface="+mn-cs"/>
            </a:endParaRPr>
          </a:p>
        </p:txBody>
      </p:sp>
    </p:spTree>
    <p:extLst>
      <p:ext uri="{BB962C8B-B14F-4D97-AF65-F5344CB8AC3E}">
        <p14:creationId xmlns:p14="http://schemas.microsoft.com/office/powerpoint/2010/main" val="2390270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endParaRPr lang="es-ES">
              <a:solidFill>
                <a:srgbClr val="FFFFFF"/>
              </a:solidFill>
              <a:latin typeface="Arial" charset="0"/>
              <a:cs typeface="+mn-cs"/>
            </a:endParaRPr>
          </a:p>
        </p:txBody>
      </p:sp>
      <p:sp>
        <p:nvSpPr>
          <p:cNvPr id="5" name="Footer Placeholder 4"/>
          <p:cNvSpPr>
            <a:spLocks noGrp="1"/>
          </p:cNvSpPr>
          <p:nvPr>
            <p:ph type="ftr" sz="quarter" idx="11"/>
          </p:nvPr>
        </p:nvSpPr>
        <p:spPr/>
        <p:txBody>
          <a:bodyPr/>
          <a:lstStyle/>
          <a:p>
            <a:pPr algn="ctr">
              <a:defRPr/>
            </a:pPr>
            <a:endParaRPr lang="es-ES">
              <a:solidFill>
                <a:srgbClr val="FFFFFF"/>
              </a:solidFill>
              <a:latin typeface="Arial" charset="0"/>
              <a:cs typeface="+mn-cs"/>
            </a:endParaRPr>
          </a:p>
        </p:txBody>
      </p:sp>
      <p:sp>
        <p:nvSpPr>
          <p:cNvPr id="6" name="Slide Number Placeholder 5"/>
          <p:cNvSpPr>
            <a:spLocks noGrp="1"/>
          </p:cNvSpPr>
          <p:nvPr>
            <p:ph type="sldNum" sz="quarter" idx="12"/>
          </p:nvPr>
        </p:nvSpPr>
        <p:spPr/>
        <p:txBody>
          <a:bodyPr/>
          <a:lstStyle/>
          <a:p>
            <a:pPr>
              <a:defRPr/>
            </a:pPr>
            <a:fld id="{8AF75541-FDEE-430B-9A0B-7C7A3B545FCC}" type="slidenum">
              <a:rPr lang="es-ES" smtClean="0">
                <a:solidFill>
                  <a:srgbClr val="FFFFFF"/>
                </a:solidFill>
                <a:latin typeface="Arial" charset="0"/>
                <a:cs typeface="+mn-cs"/>
              </a:rPr>
              <a:pPr>
                <a:defRPr/>
              </a:pPr>
              <a:t>‹Nº›</a:t>
            </a:fld>
            <a:endParaRPr lang="es-ES">
              <a:solidFill>
                <a:srgbClr val="FFFFFF"/>
              </a:solidFill>
              <a:latin typeface="Arial" charset="0"/>
              <a:cs typeface="+mn-cs"/>
            </a:endParaRPr>
          </a:p>
        </p:txBody>
      </p:sp>
    </p:spTree>
    <p:extLst>
      <p:ext uri="{BB962C8B-B14F-4D97-AF65-F5344CB8AC3E}">
        <p14:creationId xmlns:p14="http://schemas.microsoft.com/office/powerpoint/2010/main" val="4133026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ítulo y objetos">
    <p:spTree>
      <p:nvGrpSpPr>
        <p:cNvPr id="1" name=""/>
        <p:cNvGrpSpPr/>
        <p:nvPr/>
      </p:nvGrpSpPr>
      <p:grpSpPr>
        <a:xfrm>
          <a:off x="0" y="0"/>
          <a:ext cx="0" cy="0"/>
          <a:chOff x="0" y="0"/>
          <a:chExt cx="0" cy="0"/>
        </a:xfrm>
      </p:grpSpPr>
      <p:sp>
        <p:nvSpPr>
          <p:cNvPr id="9" name="8 Marcador de contenido"/>
          <p:cNvSpPr>
            <a:spLocks noGrp="1"/>
          </p:cNvSpPr>
          <p:nvPr>
            <p:ph sz="quarter" idx="10"/>
          </p:nvPr>
        </p:nvSpPr>
        <p:spPr>
          <a:xfrm>
            <a:off x="428596" y="1428736"/>
            <a:ext cx="8143931" cy="4857764"/>
          </a:xfrm>
        </p:spPr>
        <p:txBody>
          <a:bodyPr/>
          <a:lstStyle>
            <a:lvl1pPr>
              <a:buFont typeface="Wingdings" pitchFamily="2" charset="2"/>
              <a:buChar char="§"/>
              <a:defRPr/>
            </a:lvl1pPr>
            <a:lvl2pPr>
              <a:buFont typeface="Wingdings" pitchFamily="2" charset="2"/>
              <a:buChar char="§"/>
              <a:defRPr/>
            </a:lvl2pPr>
            <a:lvl3pPr>
              <a:buFont typeface="Wingdings" pitchFamily="2" charset="2"/>
              <a:buChar char="§"/>
              <a:defRPr/>
            </a:lvl3pPr>
            <a:lvl4pPr>
              <a:buFont typeface="Wingdings" pitchFamily="2" charset="2"/>
              <a:buChar char="§"/>
              <a:defRPr/>
            </a:lvl4pPr>
            <a:lvl5pPr>
              <a:buFont typeface="Wingdings" pitchFamily="2" charset="2"/>
              <a:buChar char="§"/>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10" name="8 Marcador de título"/>
          <p:cNvSpPr>
            <a:spLocks noGrp="1"/>
          </p:cNvSpPr>
          <p:nvPr>
            <p:ph type="title"/>
          </p:nvPr>
        </p:nvSpPr>
        <p:spPr>
          <a:xfrm>
            <a:off x="428596" y="71438"/>
            <a:ext cx="8186766" cy="1143000"/>
          </a:xfrm>
          <a:prstGeom prst="rect">
            <a:avLst/>
          </a:prstGeom>
        </p:spPr>
        <p:txBody>
          <a:bodyPr/>
          <a:lstStyle>
            <a:lvl1pPr>
              <a:defRPr sz="3600">
                <a:effectLst>
                  <a:outerShdw blurRad="38100" dist="38100" dir="2700000" algn="tl">
                    <a:srgbClr val="000000">
                      <a:alpha val="43137"/>
                    </a:srgbClr>
                  </a:outerShdw>
                </a:effectLst>
              </a:defRPr>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361423746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Dos objetos">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28596" y="1357298"/>
            <a:ext cx="5286412" cy="4997627"/>
          </a:xfrm>
        </p:spPr>
        <p:txBody>
          <a:bodyPr/>
          <a:lstStyle>
            <a:lvl1pPr>
              <a:defRPr sz="2200">
                <a:latin typeface="Verdana" pitchFamily="34" charset="0"/>
                <a:ea typeface="Verdana" pitchFamily="34" charset="0"/>
                <a:cs typeface="Verdana" pitchFamily="34" charset="0"/>
              </a:defRPr>
            </a:lvl1pPr>
            <a:lvl2pPr>
              <a:defRPr sz="2000">
                <a:latin typeface="Verdana" pitchFamily="34" charset="0"/>
                <a:ea typeface="Verdana" pitchFamily="34" charset="0"/>
                <a:cs typeface="Verdana" pitchFamily="34" charset="0"/>
              </a:defRPr>
            </a:lvl2pPr>
            <a:lvl3pPr>
              <a:defRPr sz="18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3 Marcador de contenido"/>
          <p:cNvSpPr>
            <a:spLocks noGrp="1"/>
          </p:cNvSpPr>
          <p:nvPr>
            <p:ph sz="half" idx="2"/>
          </p:nvPr>
        </p:nvSpPr>
        <p:spPr>
          <a:xfrm>
            <a:off x="5929322" y="1928802"/>
            <a:ext cx="2643206" cy="2786082"/>
          </a:xfrm>
        </p:spPr>
        <p:txBody>
          <a:bodyPr/>
          <a:lstStyle>
            <a:lvl1pPr>
              <a:buNone/>
              <a:defRPr sz="2600">
                <a:latin typeface="Verdana" pitchFamily="34" charset="0"/>
                <a:ea typeface="Verdana" pitchFamily="34" charset="0"/>
                <a:cs typeface="Verdana" pitchFamily="34" charset="0"/>
              </a:defRPr>
            </a:lvl1pPr>
            <a:lvl2pPr>
              <a:defRPr sz="2400">
                <a:latin typeface="Verdana" pitchFamily="34" charset="0"/>
                <a:ea typeface="Verdana" pitchFamily="34" charset="0"/>
                <a:cs typeface="Verdana" pitchFamily="34" charset="0"/>
              </a:defRPr>
            </a:lvl2pPr>
            <a:lvl3pPr>
              <a:defRPr sz="2000">
                <a:latin typeface="Verdana" pitchFamily="34" charset="0"/>
                <a:ea typeface="Verdana" pitchFamily="34" charset="0"/>
                <a:cs typeface="Verdana" pitchFamily="34" charset="0"/>
              </a:defRPr>
            </a:lvl3pPr>
            <a:lvl4pPr>
              <a:defRPr sz="1800">
                <a:latin typeface="Verdana" pitchFamily="34" charset="0"/>
                <a:ea typeface="Verdana" pitchFamily="34" charset="0"/>
                <a:cs typeface="Verdana" pitchFamily="34" charset="0"/>
              </a:defRPr>
            </a:lvl4pPr>
            <a:lvl5pPr>
              <a:defRPr sz="1800">
                <a:latin typeface="Verdana" pitchFamily="34" charset="0"/>
                <a:ea typeface="Verdana" pitchFamily="34" charset="0"/>
                <a:cs typeface="Verdana" pitchFamily="34" charset="0"/>
              </a:defRPr>
            </a:lvl5pPr>
          </a:lstStyle>
          <a:p>
            <a:pPr lvl="0"/>
            <a:endParaRPr lang="en-US" dirty="0"/>
          </a:p>
        </p:txBody>
      </p:sp>
      <p:sp>
        <p:nvSpPr>
          <p:cNvPr id="5" name="8 Marcador de título"/>
          <p:cNvSpPr>
            <a:spLocks noGrp="1"/>
          </p:cNvSpPr>
          <p:nvPr>
            <p:ph type="title"/>
          </p:nvPr>
        </p:nvSpPr>
        <p:spPr>
          <a:xfrm>
            <a:off x="428596" y="71438"/>
            <a:ext cx="8186766" cy="1143000"/>
          </a:xfrm>
          <a:prstGeom prst="rect">
            <a:avLst/>
          </a:prstGeom>
        </p:spPr>
        <p:txBody>
          <a:bodyPr/>
          <a:lstStyle>
            <a:lvl1pPr>
              <a:defRPr sz="3600"/>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65261258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os objetos">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28596" y="1357298"/>
            <a:ext cx="5286412" cy="4997627"/>
          </a:xfrm>
        </p:spPr>
        <p:txBody>
          <a:bodyPr/>
          <a:lstStyle>
            <a:lvl1pPr>
              <a:defRPr sz="2200">
                <a:latin typeface="Verdana" pitchFamily="34" charset="0"/>
                <a:ea typeface="Verdana" pitchFamily="34" charset="0"/>
                <a:cs typeface="Verdana" pitchFamily="34" charset="0"/>
              </a:defRPr>
            </a:lvl1pPr>
            <a:lvl2pPr>
              <a:defRPr sz="2000">
                <a:latin typeface="Verdana" pitchFamily="34" charset="0"/>
                <a:ea typeface="Verdana" pitchFamily="34" charset="0"/>
                <a:cs typeface="Verdana" pitchFamily="34" charset="0"/>
              </a:defRPr>
            </a:lvl2pPr>
            <a:lvl3pPr>
              <a:defRPr sz="1800">
                <a:latin typeface="Verdana" pitchFamily="34" charset="0"/>
                <a:ea typeface="Verdana" pitchFamily="34" charset="0"/>
                <a:cs typeface="Verdana" pitchFamily="34" charset="0"/>
              </a:defRPr>
            </a:lvl3pPr>
            <a:lvl4pPr>
              <a:defRPr sz="1600">
                <a:latin typeface="Verdana" pitchFamily="34" charset="0"/>
                <a:ea typeface="Verdana" pitchFamily="34" charset="0"/>
                <a:cs typeface="Verdana" pitchFamily="34" charset="0"/>
              </a:defRPr>
            </a:lvl4pPr>
            <a:lvl5pPr>
              <a:defRPr sz="1600">
                <a:latin typeface="Verdana" pitchFamily="34" charset="0"/>
                <a:ea typeface="Verdana" pitchFamily="34" charset="0"/>
                <a:cs typeface="Verdana" pitchFamily="34"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3 Marcador de contenido"/>
          <p:cNvSpPr>
            <a:spLocks noGrp="1"/>
          </p:cNvSpPr>
          <p:nvPr>
            <p:ph sz="half" idx="2"/>
          </p:nvPr>
        </p:nvSpPr>
        <p:spPr>
          <a:xfrm>
            <a:off x="5929322" y="1928802"/>
            <a:ext cx="2643206" cy="2786082"/>
          </a:xfrm>
        </p:spPr>
        <p:txBody>
          <a:bodyPr/>
          <a:lstStyle>
            <a:lvl1pPr>
              <a:buNone/>
              <a:defRPr sz="2600">
                <a:latin typeface="Verdana" pitchFamily="34" charset="0"/>
                <a:ea typeface="Verdana" pitchFamily="34" charset="0"/>
                <a:cs typeface="Verdana" pitchFamily="34" charset="0"/>
              </a:defRPr>
            </a:lvl1pPr>
            <a:lvl2pPr>
              <a:defRPr sz="2400">
                <a:latin typeface="Verdana" pitchFamily="34" charset="0"/>
                <a:ea typeface="Verdana" pitchFamily="34" charset="0"/>
                <a:cs typeface="Verdana" pitchFamily="34" charset="0"/>
              </a:defRPr>
            </a:lvl2pPr>
            <a:lvl3pPr>
              <a:defRPr sz="2000">
                <a:latin typeface="Verdana" pitchFamily="34" charset="0"/>
                <a:ea typeface="Verdana" pitchFamily="34" charset="0"/>
                <a:cs typeface="Verdana" pitchFamily="34" charset="0"/>
              </a:defRPr>
            </a:lvl3pPr>
            <a:lvl4pPr>
              <a:defRPr sz="1800">
                <a:latin typeface="Verdana" pitchFamily="34" charset="0"/>
                <a:ea typeface="Verdana" pitchFamily="34" charset="0"/>
                <a:cs typeface="Verdana" pitchFamily="34" charset="0"/>
              </a:defRPr>
            </a:lvl4pPr>
            <a:lvl5pPr>
              <a:defRPr sz="1800">
                <a:latin typeface="Verdana" pitchFamily="34" charset="0"/>
                <a:ea typeface="Verdana" pitchFamily="34" charset="0"/>
                <a:cs typeface="Verdana" pitchFamily="34" charset="0"/>
              </a:defRPr>
            </a:lvl5pPr>
          </a:lstStyle>
          <a:p>
            <a:pPr lvl="0"/>
            <a:endParaRPr lang="en-US" dirty="0"/>
          </a:p>
        </p:txBody>
      </p:sp>
      <p:sp>
        <p:nvSpPr>
          <p:cNvPr id="5" name="8 Marcador de título"/>
          <p:cNvSpPr>
            <a:spLocks noGrp="1"/>
          </p:cNvSpPr>
          <p:nvPr>
            <p:ph type="title"/>
          </p:nvPr>
        </p:nvSpPr>
        <p:spPr>
          <a:xfrm>
            <a:off x="428596" y="71438"/>
            <a:ext cx="8186766" cy="1143000"/>
          </a:xfrm>
          <a:prstGeom prst="rect">
            <a:avLst/>
          </a:prstGeom>
        </p:spPr>
        <p:txBody>
          <a:bodyPr/>
          <a:lstStyle>
            <a:lvl1pPr>
              <a:defRPr sz="3600"/>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222609143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ítulo y objetos">
    <p:spTree>
      <p:nvGrpSpPr>
        <p:cNvPr id="1" name=""/>
        <p:cNvGrpSpPr/>
        <p:nvPr/>
      </p:nvGrpSpPr>
      <p:grpSpPr>
        <a:xfrm>
          <a:off x="0" y="0"/>
          <a:ext cx="0" cy="0"/>
          <a:chOff x="0" y="0"/>
          <a:chExt cx="0" cy="0"/>
        </a:xfrm>
      </p:grpSpPr>
      <p:sp>
        <p:nvSpPr>
          <p:cNvPr id="9" name="8 Marcador de contenido"/>
          <p:cNvSpPr>
            <a:spLocks noGrp="1"/>
          </p:cNvSpPr>
          <p:nvPr>
            <p:ph sz="quarter" idx="10"/>
          </p:nvPr>
        </p:nvSpPr>
        <p:spPr>
          <a:xfrm>
            <a:off x="428596" y="1428736"/>
            <a:ext cx="8143931" cy="4857764"/>
          </a:xfrm>
        </p:spPr>
        <p:txBody>
          <a:bodyPr/>
          <a:lstStyle>
            <a:lvl1pPr>
              <a:buFont typeface="Wingdings" pitchFamily="2" charset="2"/>
              <a:buChar char="§"/>
              <a:defRPr/>
            </a:lvl1pPr>
            <a:lvl2pPr>
              <a:buFont typeface="Wingdings" pitchFamily="2" charset="2"/>
              <a:buChar char="§"/>
              <a:defRPr/>
            </a:lvl2pPr>
            <a:lvl3pPr>
              <a:buFont typeface="Wingdings" pitchFamily="2" charset="2"/>
              <a:buChar char="§"/>
              <a:defRPr/>
            </a:lvl3pPr>
            <a:lvl4pPr>
              <a:buFont typeface="Wingdings" pitchFamily="2" charset="2"/>
              <a:buChar char="§"/>
              <a:defRPr/>
            </a:lvl4pPr>
            <a:lvl5pPr>
              <a:buFont typeface="Wingdings" pitchFamily="2" charset="2"/>
              <a:buChar char="§"/>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10" name="8 Marcador de título"/>
          <p:cNvSpPr>
            <a:spLocks noGrp="1"/>
          </p:cNvSpPr>
          <p:nvPr>
            <p:ph type="title"/>
          </p:nvPr>
        </p:nvSpPr>
        <p:spPr>
          <a:xfrm>
            <a:off x="428596" y="71438"/>
            <a:ext cx="8186766" cy="1143000"/>
          </a:xfrm>
          <a:prstGeom prst="rect">
            <a:avLst/>
          </a:prstGeom>
        </p:spPr>
        <p:txBody>
          <a:bodyPr/>
          <a:lstStyle>
            <a:lvl1pPr>
              <a:defRPr sz="3600">
                <a:effectLst>
                  <a:outerShdw blurRad="38100" dist="38100" dir="2700000" algn="tl">
                    <a:srgbClr val="000000">
                      <a:alpha val="43137"/>
                    </a:srgbClr>
                  </a:outerShdw>
                </a:effectLst>
              </a:defRPr>
            </a:lvl1pPr>
          </a:lstStyle>
          <a:p>
            <a:r>
              <a:rPr lang="es-ES" dirty="0"/>
              <a:t>Haga clic para modificar el estilo de título del patrón</a:t>
            </a:r>
            <a:endParaRPr lang="en-US" dirty="0"/>
          </a:p>
        </p:txBody>
      </p:sp>
    </p:spTree>
    <p:extLst>
      <p:ext uri="{BB962C8B-B14F-4D97-AF65-F5344CB8AC3E}">
        <p14:creationId xmlns:p14="http://schemas.microsoft.com/office/powerpoint/2010/main" val="25407133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pPr>
              <a:defRPr/>
            </a:pPr>
            <a:endParaRPr lang="es-ES">
              <a:solidFill>
                <a:srgbClr val="FFFFFF"/>
              </a:solidFill>
              <a:latin typeface="Arial" charset="0"/>
              <a:cs typeface="+mn-cs"/>
            </a:endParaRPr>
          </a:p>
        </p:txBody>
      </p:sp>
      <p:sp>
        <p:nvSpPr>
          <p:cNvPr id="5" name="Footer Placeholder 4"/>
          <p:cNvSpPr>
            <a:spLocks noGrp="1"/>
          </p:cNvSpPr>
          <p:nvPr>
            <p:ph type="ftr" sz="quarter" idx="11"/>
          </p:nvPr>
        </p:nvSpPr>
        <p:spPr/>
        <p:txBody>
          <a:bodyPr/>
          <a:lstStyle/>
          <a:p>
            <a:pPr algn="ctr">
              <a:defRPr/>
            </a:pPr>
            <a:endParaRPr lang="es-ES">
              <a:solidFill>
                <a:srgbClr val="FFFFFF"/>
              </a:solidFill>
              <a:latin typeface="Arial" charset="0"/>
              <a:cs typeface="+mn-cs"/>
            </a:endParaRPr>
          </a:p>
        </p:txBody>
      </p:sp>
      <p:sp>
        <p:nvSpPr>
          <p:cNvPr id="6" name="Slide Number Placeholder 5"/>
          <p:cNvSpPr>
            <a:spLocks noGrp="1"/>
          </p:cNvSpPr>
          <p:nvPr>
            <p:ph type="sldNum" sz="quarter" idx="12"/>
          </p:nvPr>
        </p:nvSpPr>
        <p:spPr/>
        <p:txBody>
          <a:bodyPr/>
          <a:lstStyle/>
          <a:p>
            <a:pPr>
              <a:defRPr/>
            </a:pPr>
            <a:fld id="{8AF75541-FDEE-430B-9A0B-7C7A3B545FCC}" type="slidenum">
              <a:rPr lang="es-ES" smtClean="0">
                <a:solidFill>
                  <a:srgbClr val="FFFFFF"/>
                </a:solidFill>
                <a:latin typeface="Arial" charset="0"/>
                <a:cs typeface="+mn-cs"/>
              </a:rPr>
              <a:pPr>
                <a:defRPr/>
              </a:pPr>
              <a:t>‹Nº›</a:t>
            </a:fld>
            <a:endParaRPr lang="es-ES">
              <a:solidFill>
                <a:srgbClr val="FFFFFF"/>
              </a:solidFill>
              <a:latin typeface="Arial" charset="0"/>
              <a:cs typeface="+mn-cs"/>
            </a:endParaRPr>
          </a:p>
        </p:txBody>
      </p:sp>
    </p:spTree>
    <p:extLst>
      <p:ext uri="{BB962C8B-B14F-4D97-AF65-F5344CB8AC3E}">
        <p14:creationId xmlns:p14="http://schemas.microsoft.com/office/powerpoint/2010/main" val="2913337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A608574-F1F4-4EBE-84D8-733DA9E5CF76}"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676093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pPr>
              <a:defRPr/>
            </a:pPr>
            <a:endParaRPr lang="es-ES">
              <a:solidFill>
                <a:srgbClr val="FFFFFF"/>
              </a:solidFill>
              <a:latin typeface="Arial" charset="0"/>
              <a:cs typeface="+mn-cs"/>
            </a:endParaRPr>
          </a:p>
        </p:txBody>
      </p:sp>
      <p:sp>
        <p:nvSpPr>
          <p:cNvPr id="6" name="Footer Placeholder 5"/>
          <p:cNvSpPr>
            <a:spLocks noGrp="1"/>
          </p:cNvSpPr>
          <p:nvPr>
            <p:ph type="ftr" sz="quarter" idx="11"/>
          </p:nvPr>
        </p:nvSpPr>
        <p:spPr/>
        <p:txBody>
          <a:bodyPr/>
          <a:lstStyle/>
          <a:p>
            <a:pPr algn="ctr">
              <a:defRPr/>
            </a:pPr>
            <a:endParaRPr lang="es-ES">
              <a:solidFill>
                <a:srgbClr val="FFFFFF"/>
              </a:solidFill>
              <a:latin typeface="Arial" charset="0"/>
              <a:cs typeface="+mn-cs"/>
            </a:endParaRPr>
          </a:p>
        </p:txBody>
      </p:sp>
      <p:sp>
        <p:nvSpPr>
          <p:cNvPr id="7" name="Slide Number Placeholder 6"/>
          <p:cNvSpPr>
            <a:spLocks noGrp="1"/>
          </p:cNvSpPr>
          <p:nvPr>
            <p:ph type="sldNum" sz="quarter" idx="12"/>
          </p:nvPr>
        </p:nvSpPr>
        <p:spPr/>
        <p:txBody>
          <a:bodyPr/>
          <a:lstStyle/>
          <a:p>
            <a:pPr>
              <a:defRPr/>
            </a:pPr>
            <a:fld id="{8AF75541-FDEE-430B-9A0B-7C7A3B545FCC}" type="slidenum">
              <a:rPr lang="es-ES" smtClean="0">
                <a:solidFill>
                  <a:srgbClr val="FFFFFF"/>
                </a:solidFill>
                <a:latin typeface="Arial" charset="0"/>
                <a:cs typeface="+mn-cs"/>
              </a:rPr>
              <a:pPr>
                <a:defRPr/>
              </a:pPr>
              <a:t>‹Nº›</a:t>
            </a:fld>
            <a:endParaRPr lang="es-ES">
              <a:solidFill>
                <a:srgbClr val="FFFFFF"/>
              </a:solidFill>
              <a:latin typeface="Arial" charset="0"/>
              <a:cs typeface="+mn-cs"/>
            </a:endParaRPr>
          </a:p>
        </p:txBody>
      </p:sp>
    </p:spTree>
    <p:extLst>
      <p:ext uri="{BB962C8B-B14F-4D97-AF65-F5344CB8AC3E}">
        <p14:creationId xmlns:p14="http://schemas.microsoft.com/office/powerpoint/2010/main" val="1295398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pPr>
              <a:defRPr/>
            </a:pPr>
            <a:endParaRPr lang="es-ES">
              <a:solidFill>
                <a:srgbClr val="FFFFFF"/>
              </a:solidFill>
              <a:latin typeface="Arial" charset="0"/>
              <a:cs typeface="+mn-cs"/>
            </a:endParaRPr>
          </a:p>
        </p:txBody>
      </p:sp>
      <p:sp>
        <p:nvSpPr>
          <p:cNvPr id="8" name="Footer Placeholder 7"/>
          <p:cNvSpPr>
            <a:spLocks noGrp="1"/>
          </p:cNvSpPr>
          <p:nvPr>
            <p:ph type="ftr" sz="quarter" idx="11"/>
          </p:nvPr>
        </p:nvSpPr>
        <p:spPr/>
        <p:txBody>
          <a:bodyPr/>
          <a:lstStyle/>
          <a:p>
            <a:pPr algn="ctr">
              <a:defRPr/>
            </a:pPr>
            <a:endParaRPr lang="es-ES">
              <a:solidFill>
                <a:srgbClr val="FFFFFF"/>
              </a:solidFill>
              <a:latin typeface="Arial" charset="0"/>
              <a:cs typeface="+mn-cs"/>
            </a:endParaRPr>
          </a:p>
        </p:txBody>
      </p:sp>
      <p:sp>
        <p:nvSpPr>
          <p:cNvPr id="9" name="Slide Number Placeholder 8"/>
          <p:cNvSpPr>
            <a:spLocks noGrp="1"/>
          </p:cNvSpPr>
          <p:nvPr>
            <p:ph type="sldNum" sz="quarter" idx="12"/>
          </p:nvPr>
        </p:nvSpPr>
        <p:spPr/>
        <p:txBody>
          <a:bodyPr/>
          <a:lstStyle/>
          <a:p>
            <a:pPr>
              <a:defRPr/>
            </a:pPr>
            <a:fld id="{8AF75541-FDEE-430B-9A0B-7C7A3B545FCC}" type="slidenum">
              <a:rPr lang="es-ES" smtClean="0">
                <a:solidFill>
                  <a:srgbClr val="FFFFFF"/>
                </a:solidFill>
                <a:latin typeface="Arial" charset="0"/>
                <a:cs typeface="+mn-cs"/>
              </a:rPr>
              <a:pPr>
                <a:defRPr/>
              </a:pPr>
              <a:t>‹Nº›</a:t>
            </a:fld>
            <a:endParaRPr lang="es-ES">
              <a:solidFill>
                <a:srgbClr val="FFFFFF"/>
              </a:solidFill>
              <a:latin typeface="Arial" charset="0"/>
              <a:cs typeface="+mn-cs"/>
            </a:endParaRPr>
          </a:p>
        </p:txBody>
      </p:sp>
    </p:spTree>
    <p:extLst>
      <p:ext uri="{BB962C8B-B14F-4D97-AF65-F5344CB8AC3E}">
        <p14:creationId xmlns:p14="http://schemas.microsoft.com/office/powerpoint/2010/main" val="2556006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pPr fontAlgn="auto">
              <a:spcBef>
                <a:spcPts val="0"/>
              </a:spcBef>
              <a:spcAft>
                <a:spcPts val="0"/>
              </a:spcAft>
            </a:pPr>
            <a:endParaRPr lang="en-US">
              <a:solidFill>
                <a:prstClr val="black">
                  <a:tint val="75000"/>
                </a:prstClr>
              </a:solidFill>
              <a:latin typeface="Calibri"/>
              <a:cs typeface="+mn-cs"/>
            </a:endParaRPr>
          </a:p>
        </p:txBody>
      </p:sp>
      <p:sp>
        <p:nvSpPr>
          <p:cNvPr id="4" name="Footer Placeholder 3"/>
          <p:cNvSpPr>
            <a:spLocks noGrp="1"/>
          </p:cNvSpPr>
          <p:nvPr>
            <p:ph type="ftr" sz="quarter" idx="11"/>
          </p:nvPr>
        </p:nvSpPr>
        <p:spPr/>
        <p:txBody>
          <a:bodyPr/>
          <a:lstStyle/>
          <a:p>
            <a:pPr fontAlgn="auto">
              <a:spcBef>
                <a:spcPts val="0"/>
              </a:spcBef>
              <a:spcAft>
                <a:spcPts val="0"/>
              </a:spcAft>
            </a:pPr>
            <a:endParaRPr lang="en-US">
              <a:solidFill>
                <a:prstClr val="black">
                  <a:tint val="75000"/>
                </a:prstClr>
              </a:solidFill>
              <a:latin typeface="Calibri"/>
              <a:cs typeface="+mn-cs"/>
            </a:endParaRPr>
          </a:p>
        </p:txBody>
      </p:sp>
      <p:sp>
        <p:nvSpPr>
          <p:cNvPr id="5" name="Slide Number Placeholder 4"/>
          <p:cNvSpPr>
            <a:spLocks noGrp="1"/>
          </p:cNvSpPr>
          <p:nvPr>
            <p:ph type="sldNum" sz="quarter" idx="12"/>
          </p:nvPr>
        </p:nvSpPr>
        <p:spPr/>
        <p:txBody>
          <a:bodyPr/>
          <a:lstStyle/>
          <a:p>
            <a:pPr fontAlgn="auto">
              <a:spcBef>
                <a:spcPts val="0"/>
              </a:spcBef>
              <a:spcAft>
                <a:spcPts val="0"/>
              </a:spcAft>
            </a:pPr>
            <a:fld id="{4A608574-F1F4-4EBE-84D8-733DA9E5CF76}" type="slidenum">
              <a:rPr lang="en-US" smtClean="0">
                <a:solidFill>
                  <a:prstClr val="black">
                    <a:tint val="75000"/>
                  </a:prstClr>
                </a:solidFill>
                <a:latin typeface="Calibri"/>
                <a:cs typeface="+mn-cs"/>
              </a:rPr>
              <a:pPr fontAlgn="auto">
                <a:spcBef>
                  <a:spcPts val="0"/>
                </a:spcBef>
                <a:spcAft>
                  <a:spcPts val="0"/>
                </a:spcAft>
              </a:pPr>
              <a:t>‹Nº›</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983541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A608574-F1F4-4EBE-84D8-733DA9E5CF76}" type="slidenum">
              <a:rPr lang="en-US" smtClean="0">
                <a:solidFill>
                  <a:prstClr val="black">
                    <a:tint val="75000"/>
                  </a:prstClr>
                </a:solidFill>
              </a:rPr>
              <a:pPr/>
              <a:t>‹Nº›</a:t>
            </a:fld>
            <a:endParaRPr lang="en-US">
              <a:solidFill>
                <a:prstClr val="black">
                  <a:tint val="75000"/>
                </a:prstClr>
              </a:solidFill>
            </a:endParaRPr>
          </a:p>
        </p:txBody>
      </p:sp>
    </p:spTree>
    <p:extLst>
      <p:ext uri="{BB962C8B-B14F-4D97-AF65-F5344CB8AC3E}">
        <p14:creationId xmlns:p14="http://schemas.microsoft.com/office/powerpoint/2010/main" val="1878803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endParaRPr lang="es-ES">
              <a:solidFill>
                <a:srgbClr val="FFFFFF"/>
              </a:solidFill>
              <a:latin typeface="Arial" charset="0"/>
              <a:cs typeface="+mn-cs"/>
            </a:endParaRPr>
          </a:p>
        </p:txBody>
      </p:sp>
      <p:sp>
        <p:nvSpPr>
          <p:cNvPr id="6" name="Footer Placeholder 5"/>
          <p:cNvSpPr>
            <a:spLocks noGrp="1"/>
          </p:cNvSpPr>
          <p:nvPr>
            <p:ph type="ftr" sz="quarter" idx="11"/>
          </p:nvPr>
        </p:nvSpPr>
        <p:spPr/>
        <p:txBody>
          <a:bodyPr/>
          <a:lstStyle/>
          <a:p>
            <a:pPr algn="ctr">
              <a:defRPr/>
            </a:pPr>
            <a:endParaRPr lang="es-ES">
              <a:solidFill>
                <a:srgbClr val="FFFFFF"/>
              </a:solidFill>
              <a:latin typeface="Arial" charset="0"/>
              <a:cs typeface="+mn-cs"/>
            </a:endParaRPr>
          </a:p>
        </p:txBody>
      </p:sp>
      <p:sp>
        <p:nvSpPr>
          <p:cNvPr id="7" name="Slide Number Placeholder 6"/>
          <p:cNvSpPr>
            <a:spLocks noGrp="1"/>
          </p:cNvSpPr>
          <p:nvPr>
            <p:ph type="sldNum" sz="quarter" idx="12"/>
          </p:nvPr>
        </p:nvSpPr>
        <p:spPr/>
        <p:txBody>
          <a:bodyPr/>
          <a:lstStyle/>
          <a:p>
            <a:pPr>
              <a:defRPr/>
            </a:pPr>
            <a:fld id="{8AF75541-FDEE-430B-9A0B-7C7A3B545FCC}" type="slidenum">
              <a:rPr lang="es-ES" smtClean="0">
                <a:solidFill>
                  <a:srgbClr val="FFFFFF"/>
                </a:solidFill>
                <a:latin typeface="Arial" charset="0"/>
                <a:cs typeface="+mn-cs"/>
              </a:rPr>
              <a:pPr>
                <a:defRPr/>
              </a:pPr>
              <a:t>‹Nº›</a:t>
            </a:fld>
            <a:endParaRPr lang="es-ES">
              <a:solidFill>
                <a:srgbClr val="FFFFFF"/>
              </a:solidFill>
              <a:latin typeface="Arial" charset="0"/>
              <a:cs typeface="+mn-cs"/>
            </a:endParaRPr>
          </a:p>
        </p:txBody>
      </p:sp>
    </p:spTree>
    <p:extLst>
      <p:ext uri="{BB962C8B-B14F-4D97-AF65-F5344CB8AC3E}">
        <p14:creationId xmlns:p14="http://schemas.microsoft.com/office/powerpoint/2010/main" val="1423362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pPr>
              <a:defRPr/>
            </a:pPr>
            <a:endParaRPr lang="es-ES">
              <a:solidFill>
                <a:srgbClr val="FFFFFF"/>
              </a:solidFill>
              <a:latin typeface="Arial" charset="0"/>
              <a:cs typeface="+mn-cs"/>
            </a:endParaRPr>
          </a:p>
        </p:txBody>
      </p:sp>
      <p:sp>
        <p:nvSpPr>
          <p:cNvPr id="6" name="Footer Placeholder 5"/>
          <p:cNvSpPr>
            <a:spLocks noGrp="1"/>
          </p:cNvSpPr>
          <p:nvPr>
            <p:ph type="ftr" sz="quarter" idx="11"/>
          </p:nvPr>
        </p:nvSpPr>
        <p:spPr/>
        <p:txBody>
          <a:bodyPr/>
          <a:lstStyle/>
          <a:p>
            <a:pPr algn="ctr">
              <a:defRPr/>
            </a:pPr>
            <a:endParaRPr lang="es-ES">
              <a:solidFill>
                <a:srgbClr val="FFFFFF"/>
              </a:solidFill>
              <a:latin typeface="Arial" charset="0"/>
              <a:cs typeface="+mn-cs"/>
            </a:endParaRPr>
          </a:p>
        </p:txBody>
      </p:sp>
      <p:sp>
        <p:nvSpPr>
          <p:cNvPr id="7" name="Slide Number Placeholder 6"/>
          <p:cNvSpPr>
            <a:spLocks noGrp="1"/>
          </p:cNvSpPr>
          <p:nvPr>
            <p:ph type="sldNum" sz="quarter" idx="12"/>
          </p:nvPr>
        </p:nvSpPr>
        <p:spPr/>
        <p:txBody>
          <a:bodyPr/>
          <a:lstStyle/>
          <a:p>
            <a:pPr>
              <a:defRPr/>
            </a:pPr>
            <a:fld id="{8AF75541-FDEE-430B-9A0B-7C7A3B545FCC}" type="slidenum">
              <a:rPr lang="es-ES" smtClean="0">
                <a:solidFill>
                  <a:srgbClr val="FFFFFF"/>
                </a:solidFill>
                <a:latin typeface="Arial" charset="0"/>
                <a:cs typeface="+mn-cs"/>
              </a:rPr>
              <a:pPr>
                <a:defRPr/>
              </a:pPr>
              <a:t>‹Nº›</a:t>
            </a:fld>
            <a:endParaRPr lang="es-ES">
              <a:solidFill>
                <a:srgbClr val="FFFFFF"/>
              </a:solidFill>
              <a:latin typeface="Arial" charset="0"/>
              <a:cs typeface="+mn-cs"/>
            </a:endParaRPr>
          </a:p>
        </p:txBody>
      </p:sp>
    </p:spTree>
    <p:extLst>
      <p:ext uri="{BB962C8B-B14F-4D97-AF65-F5344CB8AC3E}">
        <p14:creationId xmlns:p14="http://schemas.microsoft.com/office/powerpoint/2010/main" val="2909966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s-ES">
              <a:solidFill>
                <a:srgbClr val="FFFFFF"/>
              </a:solidFill>
              <a:latin typeface="Arial" charset="0"/>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ctr">
              <a:defRPr/>
            </a:pPr>
            <a:endParaRPr lang="es-ES" dirty="0">
              <a:solidFill>
                <a:srgbClr val="FFFFFF"/>
              </a:solidFill>
              <a:latin typeface="Arial" charset="0"/>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AF75541-FDEE-430B-9A0B-7C7A3B545FCC}" type="slidenum">
              <a:rPr lang="es-ES" smtClean="0">
                <a:solidFill>
                  <a:srgbClr val="FFFFFF"/>
                </a:solidFill>
                <a:latin typeface="Arial" charset="0"/>
                <a:cs typeface="+mn-cs"/>
              </a:rPr>
              <a:pPr>
                <a:defRPr/>
              </a:pPr>
              <a:t>‹Nº›</a:t>
            </a:fld>
            <a:endParaRPr lang="es-ES" dirty="0">
              <a:solidFill>
                <a:srgbClr val="FFFFFF"/>
              </a:solidFill>
              <a:latin typeface="Arial" charset="0"/>
              <a:cs typeface="+mn-cs"/>
            </a:endParaRPr>
          </a:p>
        </p:txBody>
      </p:sp>
      <p:pic>
        <p:nvPicPr>
          <p:cNvPr id="7" name="Imagen 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58914509"/>
      </p:ext>
    </p:extLst>
  </p:cSld>
  <p:clrMap bg1="dk1" tx1="lt1" bg2="dk2" tx2="lt2" accent1="accent1" accent2="accent2" accent3="accent3" accent4="accent4" accent5="accent5" accent6="accent6" hlink="hlink" folHlink="folHlink"/>
  <p:sldLayoutIdLst>
    <p:sldLayoutId id="2147484139" r:id="rId1"/>
    <p:sldLayoutId id="2147484140" r:id="rId2"/>
    <p:sldLayoutId id="2147484141" r:id="rId3"/>
    <p:sldLayoutId id="2147484142" r:id="rId4"/>
    <p:sldLayoutId id="2147484143" r:id="rId5"/>
    <p:sldLayoutId id="2147484144" r:id="rId6"/>
    <p:sldLayoutId id="2147484145" r:id="rId7"/>
    <p:sldLayoutId id="2147484146" r:id="rId8"/>
    <p:sldLayoutId id="2147484147" r:id="rId9"/>
    <p:sldLayoutId id="2147484148" r:id="rId10"/>
    <p:sldLayoutId id="2147484149" r:id="rId11"/>
    <p:sldLayoutId id="2147484065" r:id="rId12"/>
    <p:sldLayoutId id="2147483721" r:id="rId13"/>
    <p:sldLayoutId id="2147483735" r:id="rId14"/>
    <p:sldLayoutId id="2147483736"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21.emf"/><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23.emf"/><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24.emf"/><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126.emf"/><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27.emf"/><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28.emf"/><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29.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2.xml"/><Relationship Id="rId4" Type="http://schemas.microsoft.com/office/2007/relationships/hdphoto" Target="../media/hdphoto2.wdp"/></Relationships>
</file>

<file path=ppt/slides/_rels/slide110.xml.rels><?xml version="1.0" encoding="UTF-8" standalone="yes"?>
<Relationships xmlns="http://schemas.openxmlformats.org/package/2006/relationships"><Relationship Id="rId2" Type="http://schemas.openxmlformats.org/officeDocument/2006/relationships/image" Target="../media/image130.emf"/><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32.emf"/><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33.emf"/><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35.emf"/><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36.emf"/><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37.emf"/><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38.emf"/><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39.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diagramLayout" Target="../diagrams/layout14.xml"/><Relationship Id="rId7" Type="http://schemas.openxmlformats.org/officeDocument/2006/relationships/image" Target="../media/image55.jpeg"/><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22.xml.rels><?xml version="1.0" encoding="UTF-8" standalone="yes"?>
<Relationships xmlns="http://schemas.openxmlformats.org/package/2006/relationships"><Relationship Id="rId2" Type="http://schemas.openxmlformats.org/officeDocument/2006/relationships/image" Target="../media/image140.emf"/><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141.emf"/><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142.emf"/><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143.emf"/><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144.emf"/><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45.emf"/><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9.png"/><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0.xml.rels><?xml version="1.0" encoding="UTF-8" standalone="yes"?>
<Relationships xmlns="http://schemas.openxmlformats.org/package/2006/relationships"><Relationship Id="rId2" Type="http://schemas.openxmlformats.org/officeDocument/2006/relationships/image" Target="../media/image147.emf"/><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148.emf"/><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149.emf"/><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51.emf"/><Relationship Id="rId2" Type="http://schemas.openxmlformats.org/officeDocument/2006/relationships/image" Target="../media/image150.emf"/><Relationship Id="rId1" Type="http://schemas.openxmlformats.org/officeDocument/2006/relationships/slideLayout" Target="../slideLayouts/slideLayout7.xml"/><Relationship Id="rId4" Type="http://schemas.openxmlformats.org/officeDocument/2006/relationships/image" Target="../media/image152.emf"/></Relationships>
</file>

<file path=ppt/slides/_rels/slide134.xml.rels><?xml version="1.0" encoding="UTF-8" standalone="yes"?>
<Relationships xmlns="http://schemas.openxmlformats.org/package/2006/relationships"><Relationship Id="rId3" Type="http://schemas.openxmlformats.org/officeDocument/2006/relationships/image" Target="../media/image154.emf"/><Relationship Id="rId2" Type="http://schemas.openxmlformats.org/officeDocument/2006/relationships/image" Target="../media/image153.emf"/><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56.emf"/><Relationship Id="rId2" Type="http://schemas.openxmlformats.org/officeDocument/2006/relationships/image" Target="../media/image155.emf"/><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57.emf"/><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58.emf"/><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59.emf"/><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60.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0.jpe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0.xml.rels><?xml version="1.0" encoding="UTF-8" standalone="yes"?>
<Relationships xmlns="http://schemas.openxmlformats.org/package/2006/relationships"><Relationship Id="rId2" Type="http://schemas.openxmlformats.org/officeDocument/2006/relationships/image" Target="../media/image161.emf"/><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image" Target="../media/image162.png"/><Relationship Id="rId1" Type="http://schemas.openxmlformats.org/officeDocument/2006/relationships/slideLayout" Target="../slideLayouts/slideLayout2.xml"/><Relationship Id="rId6" Type="http://schemas.openxmlformats.org/officeDocument/2006/relationships/image" Target="../media/image166.jpeg"/><Relationship Id="rId5" Type="http://schemas.openxmlformats.org/officeDocument/2006/relationships/slide" Target="slide83.xml"/><Relationship Id="rId4" Type="http://schemas.openxmlformats.org/officeDocument/2006/relationships/image" Target="../media/image165.jpe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68.emf"/><Relationship Id="rId2" Type="http://schemas.openxmlformats.org/officeDocument/2006/relationships/image" Target="../media/image167.emf"/><Relationship Id="rId1" Type="http://schemas.openxmlformats.org/officeDocument/2006/relationships/slideLayout" Target="../slideLayouts/slideLayout7.xml"/><Relationship Id="rId4" Type="http://schemas.openxmlformats.org/officeDocument/2006/relationships/image" Target="../media/image169.emf"/></Relationships>
</file>

<file path=ppt/slides/_rels/slide148.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71.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72.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174.emf"/><Relationship Id="rId2" Type="http://schemas.openxmlformats.org/officeDocument/2006/relationships/image" Target="../media/image173.emf"/><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image" Target="../media/image176.emf"/><Relationship Id="rId2" Type="http://schemas.openxmlformats.org/officeDocument/2006/relationships/image" Target="../media/image175.emf"/><Relationship Id="rId1" Type="http://schemas.openxmlformats.org/officeDocument/2006/relationships/slideLayout" Target="../slideLayouts/slideLayout7.xml"/><Relationship Id="rId4" Type="http://schemas.openxmlformats.org/officeDocument/2006/relationships/image" Target="../media/image177.emf"/></Relationships>
</file>

<file path=ppt/slides/_rels/slide153.xml.rels><?xml version="1.0" encoding="UTF-8" standalone="yes"?>
<Relationships xmlns="http://schemas.openxmlformats.org/package/2006/relationships"><Relationship Id="rId2" Type="http://schemas.openxmlformats.org/officeDocument/2006/relationships/image" Target="../media/image178.emf"/><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180.emf"/><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181.emf"/><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image" Target="../media/image182.emf"/><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3" Type="http://schemas.openxmlformats.org/officeDocument/2006/relationships/image" Target="../media/image185.emf"/><Relationship Id="rId2" Type="http://schemas.openxmlformats.org/officeDocument/2006/relationships/image" Target="../media/image184.pn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2" Type="http://schemas.openxmlformats.org/officeDocument/2006/relationships/image" Target="../media/image189.emf"/><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image" Target="../media/image190.emf"/><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3" Type="http://schemas.openxmlformats.org/officeDocument/2006/relationships/image" Target="../media/image192.emf"/><Relationship Id="rId2" Type="http://schemas.openxmlformats.org/officeDocument/2006/relationships/image" Target="../media/image191.emf"/><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3" Type="http://schemas.openxmlformats.org/officeDocument/2006/relationships/image" Target="../media/image194.emf"/><Relationship Id="rId2" Type="http://schemas.openxmlformats.org/officeDocument/2006/relationships/image" Target="../media/image193.emf"/><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3" Type="http://schemas.openxmlformats.org/officeDocument/2006/relationships/image" Target="../media/image196.jpeg"/><Relationship Id="rId2" Type="http://schemas.openxmlformats.org/officeDocument/2006/relationships/image" Target="../media/image195.emf"/><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197.emf"/><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image" Target="../media/image198.emf"/><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124.emf"/><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127.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200.jpeg"/><Relationship Id="rId2" Type="http://schemas.openxmlformats.org/officeDocument/2006/relationships/image" Target="../media/image199.png"/><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image" Target="../media/image203.emf"/><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image" Target="../media/image205.emf"/><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207.emf"/><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208.emf"/><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209.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image" Target="../media/image211.emf"/><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image" Target="../media/image212.emf"/><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image" Target="../media/image213.emf"/><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214.emf"/><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2" Type="http://schemas.openxmlformats.org/officeDocument/2006/relationships/image" Target="../media/image215.emf"/><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216.jpe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image" Target="../media/image217.emf"/><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3" Type="http://schemas.openxmlformats.org/officeDocument/2006/relationships/image" Target="../media/image219.emf"/><Relationship Id="rId2" Type="http://schemas.openxmlformats.org/officeDocument/2006/relationships/image" Target="../media/image218.emf"/><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2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221.jpeg"/><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91.xml.rels><?xml version="1.0" encoding="UTF-8" standalone="yes"?>
<Relationships xmlns="http://schemas.openxmlformats.org/package/2006/relationships"><Relationship Id="rId2" Type="http://schemas.openxmlformats.org/officeDocument/2006/relationships/image" Target="../media/image222.emf"/><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2" Type="http://schemas.openxmlformats.org/officeDocument/2006/relationships/image" Target="../media/image223.emf"/><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image" Target="../media/image224.emf"/><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image" Target="../media/image225.emf"/><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image" Target="../media/image226.emf"/><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2" Type="http://schemas.openxmlformats.org/officeDocument/2006/relationships/image" Target="../media/image227.emf"/><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228.emf"/><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229.emf"/><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230.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2" Type="http://schemas.openxmlformats.org/officeDocument/2006/relationships/image" Target="../media/image231.emf"/><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image" Target="../media/image232.emf"/><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2" Type="http://schemas.openxmlformats.org/officeDocument/2006/relationships/image" Target="../media/image233.emf"/><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image" Target="../media/image234.emf"/><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image" Target="../media/image235.emf"/><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3" Type="http://schemas.openxmlformats.org/officeDocument/2006/relationships/image" Target="../media/image237.emf"/><Relationship Id="rId2" Type="http://schemas.openxmlformats.org/officeDocument/2006/relationships/image" Target="../media/image236.emf"/><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3" Type="http://schemas.openxmlformats.org/officeDocument/2006/relationships/image" Target="../media/image239.emf"/><Relationship Id="rId2" Type="http://schemas.openxmlformats.org/officeDocument/2006/relationships/image" Target="../media/image238.emf"/><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3" Type="http://schemas.openxmlformats.org/officeDocument/2006/relationships/image" Target="../media/image241.jpeg"/><Relationship Id="rId2" Type="http://schemas.openxmlformats.org/officeDocument/2006/relationships/image" Target="../media/image240.emf"/><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242.emf"/><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2" Type="http://schemas.openxmlformats.org/officeDocument/2006/relationships/image" Target="../media/image2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image" Target="../media/image244.emf"/><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image" Target="../media/image245.emf"/><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2" Type="http://schemas.openxmlformats.org/officeDocument/2006/relationships/image" Target="../media/image246.emf"/><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2" Type="http://schemas.openxmlformats.org/officeDocument/2006/relationships/image" Target="../media/image247.emf"/><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image" Target="../media/image248.emf"/><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2" Type="http://schemas.openxmlformats.org/officeDocument/2006/relationships/image" Target="../media/image249.emf"/><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2" Type="http://schemas.openxmlformats.org/officeDocument/2006/relationships/image" Target="../media/image250.jpe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image" Target="../media/image251.jpeg"/><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252.png"/><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23.xml.rels><?xml version="1.0" encoding="UTF-8" standalone="yes"?>
<Relationships xmlns="http://schemas.openxmlformats.org/package/2006/relationships"><Relationship Id="rId3" Type="http://schemas.openxmlformats.org/officeDocument/2006/relationships/diagramLayout" Target="../diagrams/layout17.xml"/><Relationship Id="rId7" Type="http://schemas.openxmlformats.org/officeDocument/2006/relationships/image" Target="../media/image253.png"/><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2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25.xml.rels><?xml version="1.0" encoding="UTF-8" standalone="yes"?>
<Relationships xmlns="http://schemas.openxmlformats.org/package/2006/relationships"><Relationship Id="rId2" Type="http://schemas.openxmlformats.org/officeDocument/2006/relationships/image" Target="../media/image254.jpeg"/><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2" Type="http://schemas.openxmlformats.org/officeDocument/2006/relationships/image" Target="../media/image255.jpeg"/><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image" Target="../media/image256.png"/><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0.xml"/><Relationship Id="rId7" Type="http://schemas.openxmlformats.org/officeDocument/2006/relationships/diagramColors" Target="../diagrams/colors4.xml"/><Relationship Id="rId12" Type="http://schemas.openxmlformats.org/officeDocument/2006/relationships/image" Target="../media/image45.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diagramQuickStyle" Target="../diagrams/quickStyle4.xml"/><Relationship Id="rId11" Type="http://schemas.openxmlformats.org/officeDocument/2006/relationships/oleObject" Target="../embeddings/oleObject2.bin"/><Relationship Id="rId5" Type="http://schemas.openxmlformats.org/officeDocument/2006/relationships/diagramLayout" Target="../diagrams/layout4.xml"/><Relationship Id="rId10" Type="http://schemas.openxmlformats.org/officeDocument/2006/relationships/image" Target="../media/image44.emf"/><Relationship Id="rId4" Type="http://schemas.openxmlformats.org/officeDocument/2006/relationships/diagramData" Target="../diagrams/data4.xml"/><Relationship Id="rId9"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0.jpeg"/><Relationship Id="rId2" Type="http://schemas.openxmlformats.org/officeDocument/2006/relationships/diagramData" Target="../diagrams/data5.xml"/><Relationship Id="rId1" Type="http://schemas.openxmlformats.org/officeDocument/2006/relationships/slideLayout" Target="../slideLayouts/slideLayout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54.emf"/><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image" Target="../media/image64.png"/><Relationship Id="rId3" Type="http://schemas.openxmlformats.org/officeDocument/2006/relationships/diagramLayout" Target="../diagrams/layout7.xml"/><Relationship Id="rId7" Type="http://schemas.openxmlformats.org/officeDocument/2006/relationships/image" Target="../media/image65.emf"/><Relationship Id="rId12" Type="http://schemas.microsoft.com/office/2007/relationships/diagramDrawing" Target="../diagrams/drawing8.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11" Type="http://schemas.openxmlformats.org/officeDocument/2006/relationships/diagramColors" Target="../diagrams/colors8.xml"/><Relationship Id="rId5" Type="http://schemas.openxmlformats.org/officeDocument/2006/relationships/diagramColors" Target="../diagrams/colors7.xml"/><Relationship Id="rId15" Type="http://schemas.openxmlformats.org/officeDocument/2006/relationships/image" Target="../media/image67.png"/><Relationship Id="rId10" Type="http://schemas.openxmlformats.org/officeDocument/2006/relationships/diagramQuickStyle" Target="../diagrams/quickStyle8.xml"/><Relationship Id="rId4" Type="http://schemas.openxmlformats.org/officeDocument/2006/relationships/diagramQuickStyle" Target="../diagrams/quickStyle7.xml"/><Relationship Id="rId9" Type="http://schemas.openxmlformats.org/officeDocument/2006/relationships/diagramLayout" Target="../diagrams/layout8.xml"/><Relationship Id="rId14" Type="http://schemas.openxmlformats.org/officeDocument/2006/relationships/image" Target="../media/image66.png"/></Relationships>
</file>

<file path=ppt/slides/_rels/slide5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e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em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79.emf"/><Relationship Id="rId7" Type="http://schemas.openxmlformats.org/officeDocument/2006/relationships/diagramColors" Target="../diagrams/colors9.xml"/><Relationship Id="rId2" Type="http://schemas.openxmlformats.org/officeDocument/2006/relationships/image" Target="../media/image78.jpeg"/><Relationship Id="rId1" Type="http://schemas.openxmlformats.org/officeDocument/2006/relationships/slideLayout" Target="../slideLayouts/slideLayout7.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65.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80.emf"/><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7.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85.emf"/><Relationship Id="rId1" Type="http://schemas.openxmlformats.org/officeDocument/2006/relationships/slideLayout" Target="../slideLayouts/slideLayout7.xml"/><Relationship Id="rId4" Type="http://schemas.openxmlformats.org/officeDocument/2006/relationships/image" Target="../media/image87.emf"/></Relationships>
</file>

<file path=ppt/slides/_rels/slide7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93.emf"/><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97.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image" Target="../media/image100.emf"/><Relationship Id="rId1" Type="http://schemas.openxmlformats.org/officeDocument/2006/relationships/slideLayout" Target="../slideLayouts/slideLayout7.xml"/><Relationship Id="rId5" Type="http://schemas.openxmlformats.org/officeDocument/2006/relationships/image" Target="../media/image103.emf"/><Relationship Id="rId4" Type="http://schemas.openxmlformats.org/officeDocument/2006/relationships/image" Target="../media/image102.emf"/></Relationships>
</file>

<file path=ppt/slides/_rels/slide83.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08.emf"/><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12.emf"/><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14.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115.emf"/><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119.emf"/><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187567" y="0"/>
            <a:ext cx="9360024" cy="6858000"/>
          </a:xfrm>
          <a:prstGeom prst="rect">
            <a:avLst/>
          </a:prstGeom>
        </p:spPr>
      </p:pic>
      <p:sp>
        <p:nvSpPr>
          <p:cNvPr id="2" name="Título 1">
            <a:extLst>
              <a:ext uri="{FF2B5EF4-FFF2-40B4-BE49-F238E27FC236}">
                <a16:creationId xmlns:a16="http://schemas.microsoft.com/office/drawing/2014/main" id="{41776D90-16B3-408A-BB45-4DC0E95E1250}"/>
              </a:ext>
            </a:extLst>
          </p:cNvPr>
          <p:cNvSpPr>
            <a:spLocks noGrp="1"/>
          </p:cNvSpPr>
          <p:nvPr>
            <p:ph type="ctrTitle"/>
          </p:nvPr>
        </p:nvSpPr>
        <p:spPr>
          <a:xfrm>
            <a:off x="4419568" y="1566043"/>
            <a:ext cx="4752889" cy="3725913"/>
          </a:xfrm>
        </p:spPr>
        <p:txBody>
          <a:bodyPr>
            <a:noAutofit/>
          </a:bodyPr>
          <a:lstStyle/>
          <a:p>
            <a:r>
              <a:rPr lang="es-EC" sz="2800" b="1" dirty="0">
                <a:latin typeface="Times New Roman" panose="02020603050405020304" pitchFamily="18" charset="0"/>
                <a:ea typeface="Calibri" panose="020F0502020204030204" pitchFamily="34" charset="0"/>
                <a:cs typeface="Times New Roman" panose="02020603050405020304" pitchFamily="18" charset="0"/>
              </a:rPr>
              <a:t>PRESENTA:</a:t>
            </a:r>
            <a:br>
              <a:rPr lang="es-EC" sz="2800" b="1" dirty="0">
                <a:latin typeface="Times New Roman" panose="02020603050405020304" pitchFamily="18" charset="0"/>
                <a:ea typeface="Calibri" panose="020F0502020204030204" pitchFamily="34" charset="0"/>
                <a:cs typeface="Times New Roman" panose="02020603050405020304" pitchFamily="18" charset="0"/>
              </a:rPr>
            </a:br>
            <a:br>
              <a:rPr lang="es-EC" sz="2800" b="1" dirty="0">
                <a:latin typeface="Times New Roman" panose="02020603050405020304" pitchFamily="18" charset="0"/>
                <a:ea typeface="Calibri" panose="020F0502020204030204" pitchFamily="34" charset="0"/>
                <a:cs typeface="Times New Roman" panose="02020603050405020304" pitchFamily="18" charset="0"/>
              </a:rPr>
            </a:br>
            <a:r>
              <a:rPr lang="es-EC" sz="2400" i="1" dirty="0">
                <a:latin typeface="Times New Roman" panose="02020603050405020304" pitchFamily="18" charset="0"/>
                <a:ea typeface="Calibri" panose="020F0502020204030204" pitchFamily="34" charset="0"/>
                <a:cs typeface="Times New Roman" panose="02020603050405020304" pitchFamily="18" charset="0"/>
              </a:rPr>
              <a:t>SEMINARIO TALLER DE ACTUALIZACIÓN TRIBUTARIA</a:t>
            </a:r>
            <a:br>
              <a:rPr lang="es-EC" sz="2400" i="1" dirty="0">
                <a:latin typeface="Times New Roman" panose="02020603050405020304" pitchFamily="18" charset="0"/>
                <a:ea typeface="Calibri" panose="020F0502020204030204" pitchFamily="34" charset="0"/>
                <a:cs typeface="Times New Roman" panose="02020603050405020304" pitchFamily="18" charset="0"/>
              </a:rPr>
            </a:br>
            <a:r>
              <a:rPr lang="es-EC" sz="2400" i="1" dirty="0">
                <a:latin typeface="Times New Roman" panose="02020603050405020304" pitchFamily="18" charset="0"/>
                <a:ea typeface="Calibri" panose="020F0502020204030204" pitchFamily="34" charset="0"/>
                <a:cs typeface="Times New Roman" panose="02020603050405020304" pitchFamily="18" charset="0"/>
              </a:rPr>
              <a:t> </a:t>
            </a:r>
            <a:br>
              <a:rPr lang="es-EC" sz="2400" i="1" dirty="0">
                <a:latin typeface="Times New Roman" panose="02020603050405020304" pitchFamily="18" charset="0"/>
                <a:ea typeface="Calibri" panose="020F0502020204030204" pitchFamily="34" charset="0"/>
                <a:cs typeface="Times New Roman" panose="02020603050405020304" pitchFamily="18" charset="0"/>
              </a:rPr>
            </a:br>
            <a:r>
              <a:rPr lang="es-EC" sz="2400" i="1" dirty="0">
                <a:latin typeface="Times New Roman" panose="02020603050405020304" pitchFamily="18" charset="0"/>
                <a:ea typeface="Calibri" panose="020F0502020204030204" pitchFamily="34" charset="0"/>
                <a:cs typeface="Times New Roman" panose="02020603050405020304" pitchFamily="18" charset="0"/>
              </a:rPr>
              <a:t>“CIERRE FISCAL Y CONCILIACIÓN TRIBUTARIA </a:t>
            </a:r>
            <a:br>
              <a:rPr lang="es-EC" sz="2400" i="1" dirty="0">
                <a:latin typeface="Times New Roman" panose="02020603050405020304" pitchFamily="18" charset="0"/>
                <a:ea typeface="Calibri" panose="020F0502020204030204" pitchFamily="34" charset="0"/>
                <a:cs typeface="Times New Roman" panose="02020603050405020304" pitchFamily="18" charset="0"/>
              </a:rPr>
            </a:br>
            <a:r>
              <a:rPr lang="es-EC" sz="2400" i="1" dirty="0">
                <a:latin typeface="Times New Roman" panose="02020603050405020304" pitchFamily="18" charset="0"/>
                <a:ea typeface="Calibri" panose="020F0502020204030204" pitchFamily="34" charset="0"/>
                <a:cs typeface="Times New Roman" panose="02020603050405020304" pitchFamily="18" charset="0"/>
              </a:rPr>
              <a:t>IMPUESTO A LA RENTA 2019”</a:t>
            </a:r>
            <a:br>
              <a:rPr lang="es-EC" sz="2400" i="1" dirty="0">
                <a:latin typeface="Times New Roman" panose="02020603050405020304" pitchFamily="18" charset="0"/>
                <a:ea typeface="Calibri" panose="020F0502020204030204" pitchFamily="34" charset="0"/>
                <a:cs typeface="Times New Roman" panose="02020603050405020304" pitchFamily="18" charset="0"/>
              </a:rPr>
            </a:br>
            <a:r>
              <a:rPr lang="es-EC" sz="2400" i="1" dirty="0">
                <a:latin typeface="Times New Roman" panose="02020603050405020304" pitchFamily="18" charset="0"/>
                <a:ea typeface="Calibri" panose="020F0502020204030204" pitchFamily="34" charset="0"/>
                <a:cs typeface="Times New Roman" panose="02020603050405020304" pitchFamily="18" charset="0"/>
              </a:rPr>
              <a:t> </a:t>
            </a:r>
            <a:br>
              <a:rPr lang="es-EC" sz="2400" i="1" dirty="0">
                <a:latin typeface="Times New Roman" panose="02020603050405020304" pitchFamily="18" charset="0"/>
                <a:ea typeface="Calibri" panose="020F0502020204030204" pitchFamily="34" charset="0"/>
                <a:cs typeface="Times New Roman" panose="02020603050405020304" pitchFamily="18" charset="0"/>
              </a:rPr>
            </a:br>
            <a:r>
              <a:rPr lang="es-EC" sz="2400" i="1" dirty="0">
                <a:latin typeface="Times New Roman" panose="02020603050405020304" pitchFamily="18" charset="0"/>
                <a:ea typeface="Calibri" panose="020F0502020204030204" pitchFamily="34" charset="0"/>
                <a:cs typeface="Times New Roman" panose="02020603050405020304" pitchFamily="18" charset="0"/>
              </a:rPr>
              <a:t>EVITE ERRORES TRIBUTARIOS</a:t>
            </a:r>
            <a:endParaRPr lang="es-EC" sz="1800" i="1" dirty="0">
              <a:latin typeface="Times New Roman" panose="02020603050405020304" pitchFamily="18" charset="0"/>
              <a:cs typeface="Times New Roman" panose="02020603050405020304" pitchFamily="18" charset="0"/>
            </a:endParaRPr>
          </a:p>
        </p:txBody>
      </p:sp>
      <p:sp>
        <p:nvSpPr>
          <p:cNvPr id="5" name="3 Marcador de texto"/>
          <p:cNvSpPr>
            <a:spLocks noGrp="1"/>
          </p:cNvSpPr>
          <p:nvPr/>
        </p:nvSpPr>
        <p:spPr>
          <a:xfrm>
            <a:off x="803214" y="4437112"/>
            <a:ext cx="2708915" cy="1087660"/>
          </a:xfrm>
          <a:prstGeom prst="rect">
            <a:avLst/>
          </a:prstGeom>
          <a:solidFill>
            <a:srgbClr val="D9D9D9">
              <a:alpha val="23922"/>
            </a:srgbClr>
          </a:solidFill>
        </p:spPr>
        <p:txBody>
          <a:bodyPr vert="horz" wrap="square" lIns="101813" tIns="50906" rIns="101813" bIns="50906" rtlCol="0">
            <a:noAutofit/>
          </a:bodyPr>
          <a:lstStyle/>
          <a:p>
            <a:pPr algn="r">
              <a:lnSpc>
                <a:spcPct val="115000"/>
              </a:lnSpc>
              <a:spcAft>
                <a:spcPts val="0"/>
              </a:spcAft>
            </a:pPr>
            <a:r>
              <a:rPr lang="es-MX" sz="1100" b="1" dirty="0">
                <a:solidFill>
                  <a:srgbClr val="D9D9D9"/>
                </a:solidFill>
                <a:latin typeface="Book Antiqua" panose="02040602050305030304" pitchFamily="18" charset="0"/>
                <a:ea typeface="Times New Roman" panose="02020603050405020304" pitchFamily="18" charset="0"/>
                <a:cs typeface="Times New Roman" panose="02020603050405020304" pitchFamily="18" charset="0"/>
              </a:rPr>
              <a:t>Av. 6 de diciembre E10-20 y Portugal (Esquina). EDIFICIO ZYRA: Piso 7 Oficina 704. REFERENCIA: frente del ¨Colegio Sebastián  de Benalcázar¨. Quito, Ecuador. </a:t>
            </a:r>
            <a:endParaRPr lang="es-EC" sz="1100" b="1" dirty="0">
              <a:solidFill>
                <a:srgbClr val="D9D9D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5788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79512" y="692696"/>
            <a:ext cx="8784976" cy="5616624"/>
          </a:xfrm>
          <a:prstGeom prst="rect">
            <a:avLst/>
          </a:prstGeom>
          <a:solidFill>
            <a:schemeClr val="tx1"/>
          </a:solidFill>
        </p:spPr>
      </p:pic>
      <p:pic>
        <p:nvPicPr>
          <p:cNvPr id="10242" name="Picture 2" descr="Resultado de imagen para impuesto a la renta 2018">
            <a:extLst>
              <a:ext uri="{FF2B5EF4-FFF2-40B4-BE49-F238E27FC236}">
                <a16:creationId xmlns:a16="http://schemas.microsoft.com/office/drawing/2014/main" id="{D42976FD-45BF-42ED-AC6C-451351DD8CF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320" t="39784" r="23540" b="1474"/>
          <a:stretch/>
        </p:blipFill>
        <p:spPr bwMode="auto">
          <a:xfrm>
            <a:off x="6257454" y="3789040"/>
            <a:ext cx="2360610" cy="20882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a:xfrm>
            <a:off x="179512" y="24482"/>
            <a:ext cx="8229600" cy="975625"/>
          </a:xfrm>
        </p:spPr>
        <p:txBody>
          <a:bodyPr>
            <a:normAutofit/>
          </a:bodyPr>
          <a:lstStyle/>
          <a:p>
            <a:r>
              <a:rPr lang="es-EC" sz="3000" b="1" dirty="0">
                <a:solidFill>
                  <a:schemeClr val="accent2">
                    <a:lumMod val="50000"/>
                  </a:schemeClr>
                </a:solidFill>
              </a:rPr>
              <a:t>Cálculo Impuesto a la Renta 2018</a:t>
            </a:r>
          </a:p>
        </p:txBody>
      </p:sp>
      <p:sp>
        <p:nvSpPr>
          <p:cNvPr id="4" name="3 Marcador de número de diapositiva"/>
          <p:cNvSpPr>
            <a:spLocks noGrp="1"/>
          </p:cNvSpPr>
          <p:nvPr>
            <p:ph type="sldNum" sz="quarter" idx="12"/>
          </p:nvPr>
        </p:nvSpPr>
        <p:spPr>
          <a:xfrm>
            <a:off x="8618064" y="6434766"/>
            <a:ext cx="512638" cy="365125"/>
          </a:xfrm>
        </p:spPr>
        <p:txBody>
          <a:bodyPr/>
          <a:lstStyle/>
          <a:p>
            <a:fld id="{9D57F267-32F5-482F-AD0E-4ACA9E72B5FF}" type="slidenum">
              <a:rPr lang="es-ES" sz="2000" smtClean="0">
                <a:solidFill>
                  <a:schemeClr val="tx1"/>
                </a:solidFill>
              </a:rPr>
              <a:pPr/>
              <a:t>9</a:t>
            </a:fld>
            <a:endParaRPr lang="es-ES" sz="2000" dirty="0">
              <a:solidFill>
                <a:schemeClr val="tx1"/>
              </a:solidFill>
            </a:endParaRPr>
          </a:p>
        </p:txBody>
      </p:sp>
    </p:spTree>
    <p:extLst>
      <p:ext uri="{BB962C8B-B14F-4D97-AF65-F5344CB8AC3E}">
        <p14:creationId xmlns:p14="http://schemas.microsoft.com/office/powerpoint/2010/main" val="355724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55"/>
          <a:stretch/>
        </p:blipFill>
        <p:spPr bwMode="auto">
          <a:xfrm>
            <a:off x="251521" y="44624"/>
            <a:ext cx="8640959" cy="6048672"/>
          </a:xfrm>
          <a:prstGeom prst="rect">
            <a:avLst/>
          </a:prstGeom>
          <a:solidFill>
            <a:schemeClr val="tx1"/>
          </a:solidFill>
          <a:ln>
            <a:noFill/>
          </a:ln>
          <a:effectLst/>
        </p:spPr>
      </p:pic>
      <p:sp>
        <p:nvSpPr>
          <p:cNvPr id="3" name="Rectángulo 2"/>
          <p:cNvSpPr/>
          <p:nvPr/>
        </p:nvSpPr>
        <p:spPr>
          <a:xfrm>
            <a:off x="8673510" y="6419865"/>
            <a:ext cx="437940" cy="369332"/>
          </a:xfrm>
          <a:prstGeom prst="rect">
            <a:avLst/>
          </a:prstGeom>
        </p:spPr>
        <p:txBody>
          <a:bodyPr wrap="none">
            <a:spAutoFit/>
          </a:bodyPr>
          <a:lstStyle/>
          <a:p>
            <a:r>
              <a:rPr lang="es-ES" dirty="0"/>
              <a:t>93</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3707577-4C02-43F4-AC27-E143EBD1DEBF}"/>
              </a:ext>
            </a:extLst>
          </p:cNvPr>
          <p:cNvGrpSpPr>
            <a:grpSpLocks noChangeAspect="1"/>
          </p:cNvGrpSpPr>
          <p:nvPr/>
        </p:nvGrpSpPr>
        <p:grpSpPr bwMode="auto">
          <a:xfrm>
            <a:off x="179388" y="188913"/>
            <a:ext cx="8713787" cy="6553199"/>
            <a:chOff x="113" y="119"/>
            <a:chExt cx="5489" cy="4128"/>
          </a:xfrm>
        </p:grpSpPr>
        <p:sp>
          <p:nvSpPr>
            <p:cNvPr id="6" name="AutoShape 3">
              <a:extLst>
                <a:ext uri="{FF2B5EF4-FFF2-40B4-BE49-F238E27FC236}">
                  <a16:creationId xmlns:a16="http://schemas.microsoft.com/office/drawing/2014/main" id="{4965BD95-CD62-45AD-91D2-42DE39758ED9}"/>
                </a:ext>
              </a:extLst>
            </p:cNvPr>
            <p:cNvSpPr>
              <a:spLocks noChangeAspect="1" noChangeArrowheads="1" noTextEdit="1"/>
            </p:cNvSpPr>
            <p:nvPr/>
          </p:nvSpPr>
          <p:spPr bwMode="auto">
            <a:xfrm>
              <a:off x="113" y="119"/>
              <a:ext cx="5489" cy="4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7" name="Rectangle 5">
              <a:extLst>
                <a:ext uri="{FF2B5EF4-FFF2-40B4-BE49-F238E27FC236}">
                  <a16:creationId xmlns:a16="http://schemas.microsoft.com/office/drawing/2014/main" id="{B09EF0AC-61B7-493E-936A-DBF135303840}"/>
                </a:ext>
              </a:extLst>
            </p:cNvPr>
            <p:cNvSpPr>
              <a:spLocks noChangeArrowheads="1"/>
            </p:cNvSpPr>
            <p:nvPr/>
          </p:nvSpPr>
          <p:spPr bwMode="auto">
            <a:xfrm>
              <a:off x="113" y="119"/>
              <a:ext cx="5489" cy="225"/>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8" name="Rectangle 6">
              <a:extLst>
                <a:ext uri="{FF2B5EF4-FFF2-40B4-BE49-F238E27FC236}">
                  <a16:creationId xmlns:a16="http://schemas.microsoft.com/office/drawing/2014/main" id="{557A93D7-2441-43C4-80F7-1E6851A707DE}"/>
                </a:ext>
              </a:extLst>
            </p:cNvPr>
            <p:cNvSpPr>
              <a:spLocks noChangeArrowheads="1"/>
            </p:cNvSpPr>
            <p:nvPr/>
          </p:nvSpPr>
          <p:spPr bwMode="auto">
            <a:xfrm>
              <a:off x="142" y="584"/>
              <a:ext cx="423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Ejemplo: Empresa que comercializa productos (inventarios)  no perecibles.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820C7CDD-8CA7-4E91-BC71-F41FE339297F}"/>
                </a:ext>
              </a:extLst>
            </p:cNvPr>
            <p:cNvSpPr>
              <a:spLocks noChangeArrowheads="1"/>
            </p:cNvSpPr>
            <p:nvPr/>
          </p:nvSpPr>
          <p:spPr bwMode="auto">
            <a:xfrm>
              <a:off x="142" y="915"/>
              <a:ext cx="345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1" i="1" u="none" strike="noStrike" cap="none" normalizeH="0" baseline="0">
                  <a:ln>
                    <a:noFill/>
                  </a:ln>
                  <a:solidFill>
                    <a:srgbClr val="FF0000"/>
                  </a:solidFill>
                  <a:effectLst/>
                  <a:latin typeface="Arial" panose="020B0604020202020204" pitchFamily="34" charset="0"/>
                </a:rPr>
                <a:t>Métodos para determinan el Costo de Ventas en Ecuador</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0" name="Rectangle 8">
              <a:extLst>
                <a:ext uri="{FF2B5EF4-FFF2-40B4-BE49-F238E27FC236}">
                  <a16:creationId xmlns:a16="http://schemas.microsoft.com/office/drawing/2014/main" id="{A5664926-EF04-4252-82C9-5F083F9E23D5}"/>
                </a:ext>
              </a:extLst>
            </p:cNvPr>
            <p:cNvSpPr>
              <a:spLocks noChangeArrowheads="1"/>
            </p:cNvSpPr>
            <p:nvPr/>
          </p:nvSpPr>
          <p:spPr bwMode="auto">
            <a:xfrm>
              <a:off x="142" y="1042"/>
              <a:ext cx="3237" cy="1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11" name="Rectangle 9">
              <a:extLst>
                <a:ext uri="{FF2B5EF4-FFF2-40B4-BE49-F238E27FC236}">
                  <a16:creationId xmlns:a16="http://schemas.microsoft.com/office/drawing/2014/main" id="{4A5146CB-6CDC-4371-BE92-9D9B37FECB18}"/>
                </a:ext>
              </a:extLst>
            </p:cNvPr>
            <p:cNvSpPr>
              <a:spLocks noChangeArrowheads="1"/>
            </p:cNvSpPr>
            <p:nvPr/>
          </p:nvSpPr>
          <p:spPr bwMode="auto">
            <a:xfrm>
              <a:off x="142" y="1507"/>
              <a:ext cx="441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2. Permanente: Por cada venta simultáneamente se genera el Costo de Venta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2" name="Rectangle 10">
              <a:extLst>
                <a:ext uri="{FF2B5EF4-FFF2-40B4-BE49-F238E27FC236}">
                  <a16:creationId xmlns:a16="http://schemas.microsoft.com/office/drawing/2014/main" id="{2B52525D-1A3F-4FC0-BC48-016B0D1714AB}"/>
                </a:ext>
              </a:extLst>
            </p:cNvPr>
            <p:cNvSpPr>
              <a:spLocks noChangeArrowheads="1"/>
            </p:cNvSpPr>
            <p:nvPr/>
          </p:nvSpPr>
          <p:spPr bwMode="auto">
            <a:xfrm>
              <a:off x="142" y="1838"/>
              <a:ext cx="215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1" i="1" u="none" strike="noStrike" cap="none" normalizeH="0" baseline="0">
                  <a:ln>
                    <a:noFill/>
                  </a:ln>
                  <a:solidFill>
                    <a:srgbClr val="FF0000"/>
                  </a:solidFill>
                  <a:effectLst/>
                  <a:latin typeface="Arial" panose="020B0604020202020204" pitchFamily="34" charset="0"/>
                </a:rPr>
                <a:t>Metodos de valoración  Inventarios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3" name="Rectangle 11">
              <a:extLst>
                <a:ext uri="{FF2B5EF4-FFF2-40B4-BE49-F238E27FC236}">
                  <a16:creationId xmlns:a16="http://schemas.microsoft.com/office/drawing/2014/main" id="{716A0E13-3AF0-4B85-BBA0-87A993D9192C}"/>
                </a:ext>
              </a:extLst>
            </p:cNvPr>
            <p:cNvSpPr>
              <a:spLocks noChangeArrowheads="1"/>
            </p:cNvSpPr>
            <p:nvPr/>
          </p:nvSpPr>
          <p:spPr bwMode="auto">
            <a:xfrm>
              <a:off x="142" y="1965"/>
              <a:ext cx="2004" cy="1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14" name="Rectangle 12">
              <a:extLst>
                <a:ext uri="{FF2B5EF4-FFF2-40B4-BE49-F238E27FC236}">
                  <a16:creationId xmlns:a16="http://schemas.microsoft.com/office/drawing/2014/main" id="{DD8C52BD-4236-4A47-9B3D-D70BDC6E2DA7}"/>
                </a:ext>
              </a:extLst>
            </p:cNvPr>
            <p:cNvSpPr>
              <a:spLocks noChangeArrowheads="1"/>
            </p:cNvSpPr>
            <p:nvPr/>
          </p:nvSpPr>
          <p:spPr bwMode="auto">
            <a:xfrm>
              <a:off x="142" y="2115"/>
              <a:ext cx="80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1. Fifo: PEPS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5" name="Rectangle 13">
              <a:extLst>
                <a:ext uri="{FF2B5EF4-FFF2-40B4-BE49-F238E27FC236}">
                  <a16:creationId xmlns:a16="http://schemas.microsoft.com/office/drawing/2014/main" id="{17925D56-EBC6-4080-96BE-9456764093FC}"/>
                </a:ext>
              </a:extLst>
            </p:cNvPr>
            <p:cNvSpPr>
              <a:spLocks noChangeArrowheads="1"/>
            </p:cNvSpPr>
            <p:nvPr/>
          </p:nvSpPr>
          <p:spPr bwMode="auto">
            <a:xfrm>
              <a:off x="142" y="2491"/>
              <a:ext cx="8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2. Lifo: UEPS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6" name="Rectangle 14">
              <a:extLst>
                <a:ext uri="{FF2B5EF4-FFF2-40B4-BE49-F238E27FC236}">
                  <a16:creationId xmlns:a16="http://schemas.microsoft.com/office/drawing/2014/main" id="{847108D3-AB30-4D1D-A4C3-0559DC371016}"/>
                </a:ext>
              </a:extLst>
            </p:cNvPr>
            <p:cNvSpPr>
              <a:spLocks noChangeArrowheads="1"/>
            </p:cNvSpPr>
            <p:nvPr/>
          </p:nvSpPr>
          <p:spPr bwMode="auto">
            <a:xfrm>
              <a:off x="142" y="2753"/>
              <a:ext cx="77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3.Promedio: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7" name="Rectangle 15">
              <a:extLst>
                <a:ext uri="{FF2B5EF4-FFF2-40B4-BE49-F238E27FC236}">
                  <a16:creationId xmlns:a16="http://schemas.microsoft.com/office/drawing/2014/main" id="{9E99FBDF-3807-499D-8BD1-D9954C18BEC6}"/>
                </a:ext>
              </a:extLst>
            </p:cNvPr>
            <p:cNvSpPr>
              <a:spLocks noChangeArrowheads="1"/>
            </p:cNvSpPr>
            <p:nvPr/>
          </p:nvSpPr>
          <p:spPr bwMode="auto">
            <a:xfrm>
              <a:off x="1045" y="2753"/>
              <a:ext cx="1893"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Método más aceptado por el SRI</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8" name="Rectangle 16">
              <a:extLst>
                <a:ext uri="{FF2B5EF4-FFF2-40B4-BE49-F238E27FC236}">
                  <a16:creationId xmlns:a16="http://schemas.microsoft.com/office/drawing/2014/main" id="{27569925-6960-47A9-BE56-43059D1BE71C}"/>
                </a:ext>
              </a:extLst>
            </p:cNvPr>
            <p:cNvSpPr>
              <a:spLocks noChangeArrowheads="1"/>
            </p:cNvSpPr>
            <p:nvPr/>
          </p:nvSpPr>
          <p:spPr bwMode="auto">
            <a:xfrm>
              <a:off x="142" y="3083"/>
              <a:ext cx="475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Se puede cambiar de método con permiso del SRI y no dentro de un mismo período</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9" name="Rectangle 17">
              <a:extLst>
                <a:ext uri="{FF2B5EF4-FFF2-40B4-BE49-F238E27FC236}">
                  <a16:creationId xmlns:a16="http://schemas.microsoft.com/office/drawing/2014/main" id="{21F3913D-9B35-4EB7-A615-DC3D7403F2E0}"/>
                </a:ext>
              </a:extLst>
            </p:cNvPr>
            <p:cNvSpPr>
              <a:spLocks noChangeArrowheads="1"/>
            </p:cNvSpPr>
            <p:nvPr/>
          </p:nvSpPr>
          <p:spPr bwMode="auto">
            <a:xfrm>
              <a:off x="142" y="3414"/>
              <a:ext cx="200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1" i="1" u="none" strike="noStrike" cap="none" normalizeH="0" baseline="0">
                  <a:ln>
                    <a:noFill/>
                  </a:ln>
                  <a:solidFill>
                    <a:srgbClr val="FF0000"/>
                  </a:solidFill>
                  <a:effectLst/>
                  <a:latin typeface="Arial" panose="020B0604020202020204" pitchFamily="34" charset="0"/>
                </a:rPr>
                <a:t>Se exceptúan de estos métodos.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0" name="Rectangle 18">
              <a:extLst>
                <a:ext uri="{FF2B5EF4-FFF2-40B4-BE49-F238E27FC236}">
                  <a16:creationId xmlns:a16="http://schemas.microsoft.com/office/drawing/2014/main" id="{711C23A0-8613-4209-B704-7D4A5A37FEFB}"/>
                </a:ext>
              </a:extLst>
            </p:cNvPr>
            <p:cNvSpPr>
              <a:spLocks noChangeArrowheads="1"/>
            </p:cNvSpPr>
            <p:nvPr/>
          </p:nvSpPr>
          <p:spPr bwMode="auto">
            <a:xfrm>
              <a:off x="142" y="3541"/>
              <a:ext cx="1835" cy="1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21" name="Rectangle 19">
              <a:extLst>
                <a:ext uri="{FF2B5EF4-FFF2-40B4-BE49-F238E27FC236}">
                  <a16:creationId xmlns:a16="http://schemas.microsoft.com/office/drawing/2014/main" id="{856C74FF-FDA6-4691-A136-685A7F57EEB6}"/>
                </a:ext>
              </a:extLst>
            </p:cNvPr>
            <p:cNvSpPr>
              <a:spLocks noChangeArrowheads="1"/>
            </p:cNvSpPr>
            <p:nvPr/>
          </p:nvSpPr>
          <p:spPr bwMode="auto">
            <a:xfrm>
              <a:off x="142" y="3579"/>
              <a:ext cx="121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-Empresas Agricolas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2" name="Rectangle 20">
              <a:extLst>
                <a:ext uri="{FF2B5EF4-FFF2-40B4-BE49-F238E27FC236}">
                  <a16:creationId xmlns:a16="http://schemas.microsoft.com/office/drawing/2014/main" id="{90884C6F-46B8-4214-84A2-B441D73BBDFB}"/>
                </a:ext>
              </a:extLst>
            </p:cNvPr>
            <p:cNvSpPr>
              <a:spLocks noChangeArrowheads="1"/>
            </p:cNvSpPr>
            <p:nvPr/>
          </p:nvSpPr>
          <p:spPr bwMode="auto">
            <a:xfrm>
              <a:off x="142" y="3744"/>
              <a:ext cx="220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-Compañías de Seguros y Financieros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3" name="Rectangle 21">
              <a:extLst>
                <a:ext uri="{FF2B5EF4-FFF2-40B4-BE49-F238E27FC236}">
                  <a16:creationId xmlns:a16="http://schemas.microsoft.com/office/drawing/2014/main" id="{B4CCDBCB-A9FF-40AB-BCAC-A77563934814}"/>
                </a:ext>
              </a:extLst>
            </p:cNvPr>
            <p:cNvSpPr>
              <a:spLocks noChangeArrowheads="1"/>
            </p:cNvSpPr>
            <p:nvPr/>
          </p:nvSpPr>
          <p:spPr bwMode="auto">
            <a:xfrm>
              <a:off x="142" y="3909"/>
              <a:ext cx="207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-Las que tienen Inventario Perecible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4" name="Rectangle 22">
              <a:extLst>
                <a:ext uri="{FF2B5EF4-FFF2-40B4-BE49-F238E27FC236}">
                  <a16:creationId xmlns:a16="http://schemas.microsoft.com/office/drawing/2014/main" id="{ACCDBA97-2B14-4275-B28C-E7F9A3FC4037}"/>
                </a:ext>
              </a:extLst>
            </p:cNvPr>
            <p:cNvSpPr>
              <a:spLocks noChangeArrowheads="1"/>
            </p:cNvSpPr>
            <p:nvPr/>
          </p:nvSpPr>
          <p:spPr bwMode="auto">
            <a:xfrm>
              <a:off x="142" y="4074"/>
              <a:ext cx="1835"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-Las empresas de Construcción</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6" name="Rectangle 24">
              <a:extLst>
                <a:ext uri="{FF2B5EF4-FFF2-40B4-BE49-F238E27FC236}">
                  <a16:creationId xmlns:a16="http://schemas.microsoft.com/office/drawing/2014/main" id="{3BD36437-E5C3-46AD-AE4C-5B41C4FCACAB}"/>
                </a:ext>
              </a:extLst>
            </p:cNvPr>
            <p:cNvSpPr>
              <a:spLocks noChangeArrowheads="1"/>
            </p:cNvSpPr>
            <p:nvPr/>
          </p:nvSpPr>
          <p:spPr bwMode="auto">
            <a:xfrm>
              <a:off x="1955" y="134"/>
              <a:ext cx="188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2200" b="1" i="0" u="none" strike="noStrike" cap="none" normalizeH="0" baseline="0">
                  <a:ln>
                    <a:noFill/>
                  </a:ln>
                  <a:solidFill>
                    <a:srgbClr val="FFFFFF"/>
                  </a:solidFill>
                  <a:effectLst/>
                  <a:latin typeface="Arial" panose="020B0604020202020204" pitchFamily="34" charset="0"/>
                </a:rPr>
                <a:t>9. COSTO DE VENTAS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7" name="Rectangle 25">
              <a:extLst>
                <a:ext uri="{FF2B5EF4-FFF2-40B4-BE49-F238E27FC236}">
                  <a16:creationId xmlns:a16="http://schemas.microsoft.com/office/drawing/2014/main" id="{84A22D3D-BE96-44CD-BC2E-F846B2C9A4AF}"/>
                </a:ext>
              </a:extLst>
            </p:cNvPr>
            <p:cNvSpPr>
              <a:spLocks noChangeArrowheads="1"/>
            </p:cNvSpPr>
            <p:nvPr/>
          </p:nvSpPr>
          <p:spPr bwMode="auto">
            <a:xfrm>
              <a:off x="150" y="367"/>
              <a:ext cx="81" cy="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8" name="Rectangle 26">
              <a:extLst>
                <a:ext uri="{FF2B5EF4-FFF2-40B4-BE49-F238E27FC236}">
                  <a16:creationId xmlns:a16="http://schemas.microsoft.com/office/drawing/2014/main" id="{FC03AB6A-3DED-422C-B516-80691228097A}"/>
                </a:ext>
              </a:extLst>
            </p:cNvPr>
            <p:cNvSpPr>
              <a:spLocks noChangeArrowheads="1"/>
            </p:cNvSpPr>
            <p:nvPr/>
          </p:nvSpPr>
          <p:spPr bwMode="auto">
            <a:xfrm>
              <a:off x="142" y="1132"/>
              <a:ext cx="545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1. Periódico: para establecer el Inventario Final se realiza una  toma física de Inventario. (NO es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9" name="Rectangle 27">
              <a:extLst>
                <a:ext uri="{FF2B5EF4-FFF2-40B4-BE49-F238E27FC236}">
                  <a16:creationId xmlns:a16="http://schemas.microsoft.com/office/drawing/2014/main" id="{72D79F42-D6B9-42DD-8B20-F0ECA74154E3}"/>
                </a:ext>
              </a:extLst>
            </p:cNvPr>
            <p:cNvSpPr>
              <a:spLocks noChangeArrowheads="1"/>
            </p:cNvSpPr>
            <p:nvPr/>
          </p:nvSpPr>
          <p:spPr bwMode="auto">
            <a:xfrm>
              <a:off x="142" y="1297"/>
              <a:ext cx="129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aceptado en Ecuador)</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0" name="Rectangle 28">
              <a:extLst>
                <a:ext uri="{FF2B5EF4-FFF2-40B4-BE49-F238E27FC236}">
                  <a16:creationId xmlns:a16="http://schemas.microsoft.com/office/drawing/2014/main" id="{556E95BA-C2F6-4274-875A-131B54D3344A}"/>
                </a:ext>
              </a:extLst>
            </p:cNvPr>
            <p:cNvSpPr>
              <a:spLocks noChangeArrowheads="1"/>
            </p:cNvSpPr>
            <p:nvPr/>
          </p:nvSpPr>
          <p:spPr bwMode="auto">
            <a:xfrm>
              <a:off x="1045" y="2408"/>
              <a:ext cx="444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Método menos aceptado y el más revisado( Con la aplicación de las NIIF este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1" name="Rectangle 29">
              <a:extLst>
                <a:ext uri="{FF2B5EF4-FFF2-40B4-BE49-F238E27FC236}">
                  <a16:creationId xmlns:a16="http://schemas.microsoft.com/office/drawing/2014/main" id="{029FFCA9-2A49-42C3-BA23-F2755C74336D}"/>
                </a:ext>
              </a:extLst>
            </p:cNvPr>
            <p:cNvSpPr>
              <a:spLocks noChangeArrowheads="1"/>
            </p:cNvSpPr>
            <p:nvPr/>
          </p:nvSpPr>
          <p:spPr bwMode="auto">
            <a:xfrm>
              <a:off x="1045" y="2573"/>
              <a:ext cx="121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0" i="0" u="none" strike="noStrike" cap="none" normalizeH="0" baseline="0">
                  <a:ln>
                    <a:noFill/>
                  </a:ln>
                  <a:solidFill>
                    <a:srgbClr val="000000"/>
                  </a:solidFill>
                  <a:effectLst/>
                  <a:latin typeface="Arial" panose="020B0604020202020204" pitchFamily="34" charset="0"/>
                </a:rPr>
                <a:t>método desaparece)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grpSp>
      <p:sp>
        <p:nvSpPr>
          <p:cNvPr id="2" name="1 Marcador de número de diapositiva"/>
          <p:cNvSpPr>
            <a:spLocks noGrp="1"/>
          </p:cNvSpPr>
          <p:nvPr>
            <p:ph type="sldNum" sz="quarter" idx="12"/>
          </p:nvPr>
        </p:nvSpPr>
        <p:spPr>
          <a:xfrm>
            <a:off x="7875786" y="6342855"/>
            <a:ext cx="512638" cy="365125"/>
          </a:xfrm>
        </p:spPr>
        <p:txBody>
          <a:bodyPr/>
          <a:lstStyle/>
          <a:p>
            <a:fld id="{9D57F267-32F5-482F-AD0E-4ACA9E72B5FF}" type="slidenum">
              <a:rPr lang="es-ES" sz="2000" smtClean="0"/>
              <a:pPr/>
              <a:t>100</a:t>
            </a:fld>
            <a:endParaRPr lang="es-ES" sz="20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465371" y="6465789"/>
            <a:ext cx="512638" cy="365125"/>
          </a:xfrm>
        </p:spPr>
        <p:txBody>
          <a:bodyPr/>
          <a:lstStyle/>
          <a:p>
            <a:fld id="{CA86187D-8818-473F-9FA3-318ADBC292DF}" type="slidenum">
              <a:rPr lang="es-ES" sz="2000" smtClean="0">
                <a:solidFill>
                  <a:schemeClr val="tx1"/>
                </a:solidFill>
              </a:rPr>
              <a:pPr/>
              <a:t>101</a:t>
            </a:fld>
            <a:endParaRPr lang="es-ES" sz="2000" dirty="0">
              <a:solidFill>
                <a:schemeClr val="tx1"/>
              </a:solidFill>
            </a:endParaRPr>
          </a:p>
        </p:txBody>
      </p:sp>
      <p:sp>
        <p:nvSpPr>
          <p:cNvPr id="22530" name="Rectangle 2"/>
          <p:cNvSpPr>
            <a:spLocks noGrp="1" noChangeArrowheads="1"/>
          </p:cNvSpPr>
          <p:nvPr>
            <p:ph type="ctrTitle" idx="4294967295"/>
          </p:nvPr>
        </p:nvSpPr>
        <p:spPr>
          <a:xfrm>
            <a:off x="0" y="115888"/>
            <a:ext cx="7772400" cy="792162"/>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678629" y="1018037"/>
            <a:ext cx="7786742" cy="1508105"/>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10 de 13.- GASTOS INSTALACIÓN, ORGANIZACIÓN Y SIMILARES</a:t>
            </a:r>
            <a:endParaRPr lang="es-EC" dirty="0">
              <a:solidFill>
                <a:schemeClr val="tx1"/>
              </a:solidFill>
            </a:endParaRPr>
          </a:p>
          <a:p>
            <a:pPr algn="ctr"/>
            <a:r>
              <a:rPr lang="es-EC" sz="1400" b="1" i="1" dirty="0">
                <a:solidFill>
                  <a:schemeClr val="tx1"/>
                </a:solidFill>
              </a:rPr>
              <a:t>Ley  de Régimen Tributario Interno (LRTI): 10 </a:t>
            </a:r>
            <a:r>
              <a:rPr lang="es-EC" sz="1400" b="1" i="1" dirty="0" err="1">
                <a:solidFill>
                  <a:schemeClr val="tx1"/>
                </a:solidFill>
              </a:rPr>
              <a:t>num</a:t>
            </a:r>
            <a:r>
              <a:rPr lang="es-EC" sz="1400" b="1" i="1" dirty="0">
                <a:solidFill>
                  <a:schemeClr val="tx1"/>
                </a:solidFill>
              </a:rPr>
              <a:t> 1</a:t>
            </a:r>
          </a:p>
          <a:p>
            <a:pPr algn="ctr"/>
            <a:r>
              <a:rPr lang="es-EC" sz="1400" b="1" i="1" dirty="0">
                <a:solidFill>
                  <a:schemeClr val="tx1"/>
                </a:solidFill>
              </a:rPr>
              <a:t>Reglamento de Aplicación de LRTI: 28 </a:t>
            </a:r>
            <a:r>
              <a:rPr lang="es-EC" sz="1400" b="1" i="1" dirty="0" err="1">
                <a:solidFill>
                  <a:schemeClr val="tx1"/>
                </a:solidFill>
              </a:rPr>
              <a:t>num</a:t>
            </a:r>
            <a:r>
              <a:rPr lang="es-EC" sz="1400" b="1" i="1" dirty="0">
                <a:solidFill>
                  <a:schemeClr val="tx1"/>
                </a:solidFill>
              </a:rPr>
              <a:t> </a:t>
            </a:r>
            <a:r>
              <a:rPr lang="es-EC" sz="1400" b="1" i="1" dirty="0">
                <a:solidFill>
                  <a:schemeClr val="bg1">
                    <a:lumMod val="50000"/>
                  </a:schemeClr>
                </a:solidFill>
              </a:rPr>
              <a:t>17</a:t>
            </a:r>
          </a:p>
        </p:txBody>
      </p:sp>
      <p:sp>
        <p:nvSpPr>
          <p:cNvPr id="5" name="4 CuadroTexto"/>
          <p:cNvSpPr txBox="1"/>
          <p:nvPr/>
        </p:nvSpPr>
        <p:spPr>
          <a:xfrm>
            <a:off x="7095771" y="179348"/>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206850" name="Picture 2" descr="Resultado de imagen para gastos de instalacioN">
            <a:extLst>
              <a:ext uri="{FF2B5EF4-FFF2-40B4-BE49-F238E27FC236}">
                <a16:creationId xmlns:a16="http://schemas.microsoft.com/office/drawing/2014/main" id="{3CE28772-417C-4B74-AD92-EF72DC70CE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947497"/>
            <a:ext cx="4680520" cy="31457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64153" y="6492875"/>
            <a:ext cx="512638" cy="365125"/>
          </a:xfrm>
        </p:spPr>
        <p:txBody>
          <a:bodyPr/>
          <a:lstStyle/>
          <a:p>
            <a:fld id="{CA86187D-8818-473F-9FA3-318ADBC292DF}" type="slidenum">
              <a:rPr lang="es-ES" sz="2000" smtClean="0">
                <a:solidFill>
                  <a:schemeClr val="tx1"/>
                </a:solidFill>
              </a:rPr>
              <a:pPr/>
              <a:t>102</a:t>
            </a:fld>
            <a:endParaRPr lang="es-ES" sz="2000" dirty="0">
              <a:solidFill>
                <a:schemeClr val="tx1"/>
              </a:solidFill>
            </a:endParaRPr>
          </a:p>
        </p:txBody>
      </p:sp>
      <p:sp>
        <p:nvSpPr>
          <p:cNvPr id="22530" name="Rectangle 2"/>
          <p:cNvSpPr>
            <a:spLocks noGrp="1" noChangeArrowheads="1"/>
          </p:cNvSpPr>
          <p:nvPr>
            <p:ph type="ctrTitle" idx="4294967295"/>
          </p:nvPr>
        </p:nvSpPr>
        <p:spPr>
          <a:xfrm>
            <a:off x="0" y="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7792"/>
          <a:stretch/>
        </p:blipFill>
        <p:spPr bwMode="auto">
          <a:xfrm>
            <a:off x="323528" y="836712"/>
            <a:ext cx="8496944" cy="5112568"/>
          </a:xfrm>
          <a:prstGeom prst="rect">
            <a:avLst/>
          </a:prstGeom>
          <a:solidFill>
            <a:schemeClr val="tx1"/>
          </a:solidFill>
          <a:ln>
            <a:noFill/>
          </a:ln>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66561" y="682277"/>
            <a:ext cx="8928992" cy="5590137"/>
          </a:xfrm>
          <a:prstGeom prst="rect">
            <a:avLst/>
          </a:prstGeom>
          <a:solidFill>
            <a:schemeClr val="tx1"/>
          </a:solidFill>
        </p:spPr>
      </p:pic>
      <p:sp>
        <p:nvSpPr>
          <p:cNvPr id="4" name="3 Marcador de número de diapositiva"/>
          <p:cNvSpPr>
            <a:spLocks noGrp="1"/>
          </p:cNvSpPr>
          <p:nvPr>
            <p:ph type="sldNum" sz="quarter" idx="12"/>
          </p:nvPr>
        </p:nvSpPr>
        <p:spPr>
          <a:xfrm>
            <a:off x="8564153" y="6350184"/>
            <a:ext cx="512638" cy="365125"/>
          </a:xfrm>
        </p:spPr>
        <p:txBody>
          <a:bodyPr/>
          <a:lstStyle/>
          <a:p>
            <a:fld id="{9D57F267-32F5-482F-AD0E-4ACA9E72B5FF}" type="slidenum">
              <a:rPr lang="es-ES" sz="2000" smtClean="0">
                <a:solidFill>
                  <a:schemeClr val="tx1"/>
                </a:solidFill>
              </a:rPr>
              <a:pPr/>
              <a:t>103</a:t>
            </a:fld>
            <a:endParaRPr lang="es-ES" sz="2000" dirty="0">
              <a:solidFill>
                <a:schemeClr val="tx1"/>
              </a:solidFill>
            </a:endParaRPr>
          </a:p>
        </p:txBody>
      </p:sp>
      <p:sp>
        <p:nvSpPr>
          <p:cNvPr id="7" name="6 CuadroTexto"/>
          <p:cNvSpPr txBox="1"/>
          <p:nvPr/>
        </p:nvSpPr>
        <p:spPr>
          <a:xfrm>
            <a:off x="241642" y="149731"/>
            <a:ext cx="8578830" cy="461665"/>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2400" b="1" i="1" dirty="0">
                <a:solidFill>
                  <a:schemeClr val="tx1"/>
                </a:solidFill>
              </a:rPr>
              <a:t>10 de 13.- GASTOS INSTALACIÓN, ORGANIZACIÓN Y SIMILARES</a:t>
            </a:r>
            <a:endParaRPr lang="es-EC" sz="2400" dirty="0">
              <a:solidFill>
                <a:schemeClr val="tx1"/>
              </a:solidFill>
            </a:endParaRPr>
          </a:p>
        </p:txBody>
      </p:sp>
    </p:spTree>
    <p:extLst>
      <p:ext uri="{BB962C8B-B14F-4D97-AF65-F5344CB8AC3E}">
        <p14:creationId xmlns:p14="http://schemas.microsoft.com/office/powerpoint/2010/main" val="40349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54271" y="6348878"/>
            <a:ext cx="512638" cy="365125"/>
          </a:xfrm>
        </p:spPr>
        <p:txBody>
          <a:bodyPr/>
          <a:lstStyle/>
          <a:p>
            <a:fld id="{CA86187D-8818-473F-9FA3-318ADBC292DF}" type="slidenum">
              <a:rPr lang="es-ES" sz="2000" smtClean="0">
                <a:solidFill>
                  <a:schemeClr val="tx1"/>
                </a:solidFill>
              </a:rPr>
              <a:pPr/>
              <a:t>104</a:t>
            </a:fld>
            <a:endParaRPr lang="es-ES" sz="2000" dirty="0">
              <a:solidFill>
                <a:schemeClr val="tx1"/>
              </a:solidFill>
            </a:endParaRPr>
          </a:p>
        </p:txBody>
      </p:sp>
      <p:sp>
        <p:nvSpPr>
          <p:cNvPr id="22530" name="Rectangle 2"/>
          <p:cNvSpPr>
            <a:spLocks noGrp="1" noChangeArrowheads="1"/>
          </p:cNvSpPr>
          <p:nvPr>
            <p:ph type="ctrTitle" idx="4294967295"/>
          </p:nvPr>
        </p:nvSpPr>
        <p:spPr>
          <a:xfrm>
            <a:off x="0" y="444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642910" y="908720"/>
            <a:ext cx="7786742" cy="2277547"/>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11 de 13.- REGALÍAS, SERVICIOS TÉCNICOS, ADMINISTRATIVOS, CONSULTORIAS  Y SIMILARES</a:t>
            </a:r>
          </a:p>
          <a:p>
            <a:pPr algn="ctr"/>
            <a:r>
              <a:rPr lang="es-EC" b="1" i="1" dirty="0">
                <a:solidFill>
                  <a:schemeClr val="tx1"/>
                </a:solidFill>
              </a:rPr>
              <a:t>(PARTES RELACIONADAS)</a:t>
            </a:r>
            <a:endParaRPr lang="es-EC" dirty="0">
              <a:solidFill>
                <a:schemeClr val="tx1"/>
              </a:solidFill>
            </a:endParaRPr>
          </a:p>
          <a:p>
            <a:pPr algn="ctr"/>
            <a:r>
              <a:rPr lang="es-EC" sz="1400" b="1" i="1" dirty="0">
                <a:solidFill>
                  <a:schemeClr val="tx1"/>
                </a:solidFill>
              </a:rPr>
              <a:t>Ley  de Régimen Tributario Interno (LRTI): 10 </a:t>
            </a:r>
            <a:r>
              <a:rPr lang="es-EC" sz="1400" b="1" i="1" dirty="0" err="1">
                <a:solidFill>
                  <a:schemeClr val="tx1"/>
                </a:solidFill>
              </a:rPr>
              <a:t>num</a:t>
            </a:r>
            <a:r>
              <a:rPr lang="es-EC" sz="1400" b="1" i="1" dirty="0">
                <a:solidFill>
                  <a:schemeClr val="tx1"/>
                </a:solidFill>
              </a:rPr>
              <a:t> 20</a:t>
            </a:r>
          </a:p>
          <a:p>
            <a:pPr algn="ctr"/>
            <a:r>
              <a:rPr lang="es-EC" sz="1400" b="1" i="1" dirty="0">
                <a:solidFill>
                  <a:schemeClr val="tx1"/>
                </a:solidFill>
              </a:rPr>
              <a:t>Reglamento de Aplicación de LRTI: 28 </a:t>
            </a:r>
            <a:r>
              <a:rPr lang="es-EC" sz="1400" b="1" i="1" dirty="0" err="1">
                <a:solidFill>
                  <a:schemeClr val="tx1"/>
                </a:solidFill>
              </a:rPr>
              <a:t>num</a:t>
            </a:r>
            <a:r>
              <a:rPr lang="es-EC" sz="1400" b="1" i="1" dirty="0">
                <a:solidFill>
                  <a:schemeClr val="tx1"/>
                </a:solidFill>
              </a:rPr>
              <a:t> 7 </a:t>
            </a:r>
            <a:r>
              <a:rPr lang="es-EC" sz="1400" b="1" i="1" dirty="0" err="1">
                <a:solidFill>
                  <a:schemeClr val="tx1"/>
                </a:solidFill>
              </a:rPr>
              <a:t>lit</a:t>
            </a:r>
            <a:r>
              <a:rPr lang="es-EC" sz="1400" b="1" i="1" dirty="0">
                <a:solidFill>
                  <a:schemeClr val="tx1"/>
                </a:solidFill>
              </a:rPr>
              <a:t> b) , 28 </a:t>
            </a:r>
            <a:r>
              <a:rPr lang="es-EC" sz="1400" b="1" i="1" dirty="0" err="1">
                <a:solidFill>
                  <a:schemeClr val="tx1"/>
                </a:solidFill>
              </a:rPr>
              <a:t>num</a:t>
            </a:r>
            <a:r>
              <a:rPr lang="es-EC" sz="1400" b="1" i="1" dirty="0">
                <a:solidFill>
                  <a:schemeClr val="tx1"/>
                </a:solidFill>
              </a:rPr>
              <a:t> 16</a:t>
            </a: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208898" name="Picture 2" descr="Resultado de imagen para REGALIAS">
            <a:extLst>
              <a:ext uri="{FF2B5EF4-FFF2-40B4-BE49-F238E27FC236}">
                <a16:creationId xmlns:a16="http://schemas.microsoft.com/office/drawing/2014/main" id="{183D9DFE-02E3-4272-8E93-FDE00EC0CB86}"/>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694" b="96429" l="9690" r="89922">
                        <a14:foregroundMark x1="48837" y1="88265" x2="48837" y2="88265"/>
                        <a14:foregroundMark x1="48837" y1="88265" x2="48837" y2="88265"/>
                        <a14:foregroundMark x1="48837" y1="88265" x2="48837" y2="88265"/>
                        <a14:foregroundMark x1="48837" y1="88265" x2="48837" y2="88265"/>
                        <a14:foregroundMark x1="17442" y1="81633" x2="27907" y2="78061"/>
                        <a14:foregroundMark x1="50000" y1="80102" x2="50000" y2="80102"/>
                        <a14:foregroundMark x1="50000" y1="80102" x2="50000" y2="80102"/>
                        <a14:foregroundMark x1="50000" y1="80102" x2="50000" y2="80102"/>
                        <a14:foregroundMark x1="37984" y1="80102" x2="55814" y2="94388"/>
                        <a14:foregroundMark x1="55814" y1="94388" x2="41860" y2="96429"/>
                      </a14:backgroundRemoval>
                    </a14:imgEffect>
                  </a14:imgLayer>
                </a14:imgProps>
              </a:ext>
              <a:ext uri="{28A0092B-C50C-407E-A947-70E740481C1C}">
                <a14:useLocalDpi xmlns:a14="http://schemas.microsoft.com/office/drawing/2010/main" val="0"/>
              </a:ext>
            </a:extLst>
          </a:blip>
          <a:srcRect/>
          <a:stretch>
            <a:fillRect/>
          </a:stretch>
        </p:blipFill>
        <p:spPr bwMode="auto">
          <a:xfrm>
            <a:off x="2339752" y="2924944"/>
            <a:ext cx="3888432" cy="29540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07504" y="44624"/>
            <a:ext cx="8928992" cy="6120680"/>
          </a:xfrm>
          <a:prstGeom prst="rect">
            <a:avLst/>
          </a:prstGeom>
          <a:solidFill>
            <a:schemeClr val="tx1"/>
          </a:solidFill>
        </p:spPr>
      </p:pic>
      <p:sp>
        <p:nvSpPr>
          <p:cNvPr id="2" name="1 Marcador de número de diapositiva"/>
          <p:cNvSpPr>
            <a:spLocks noGrp="1"/>
          </p:cNvSpPr>
          <p:nvPr>
            <p:ph type="sldNum" sz="quarter" idx="12"/>
          </p:nvPr>
        </p:nvSpPr>
        <p:spPr>
          <a:xfrm>
            <a:off x="8275918" y="6406488"/>
            <a:ext cx="760578" cy="365125"/>
          </a:xfrm>
        </p:spPr>
        <p:txBody>
          <a:bodyPr/>
          <a:lstStyle/>
          <a:p>
            <a:fld id="{CA86187D-8818-473F-9FA3-318ADBC292DF}" type="slidenum">
              <a:rPr lang="es-ES" sz="2000" smtClean="0">
                <a:solidFill>
                  <a:schemeClr val="tx1"/>
                </a:solidFill>
              </a:rPr>
              <a:pPr/>
              <a:t>105</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07504" y="980728"/>
            <a:ext cx="8928991" cy="5724872"/>
          </a:xfrm>
          <a:prstGeom prst="rect">
            <a:avLst/>
          </a:prstGeom>
          <a:solidFill>
            <a:schemeClr val="tx1"/>
          </a:solidFill>
        </p:spPr>
      </p:pic>
      <p:sp>
        <p:nvSpPr>
          <p:cNvPr id="4" name="3 Marcador de número de diapositiva"/>
          <p:cNvSpPr>
            <a:spLocks noGrp="1"/>
          </p:cNvSpPr>
          <p:nvPr>
            <p:ph type="sldNum" sz="quarter" idx="12"/>
          </p:nvPr>
        </p:nvSpPr>
        <p:spPr>
          <a:xfrm>
            <a:off x="7236296" y="6376243"/>
            <a:ext cx="1096738" cy="365125"/>
          </a:xfrm>
        </p:spPr>
        <p:txBody>
          <a:bodyPr/>
          <a:lstStyle/>
          <a:p>
            <a:fld id="{9D57F267-32F5-482F-AD0E-4ACA9E72B5FF}" type="slidenum">
              <a:rPr lang="es-ES" sz="2000" smtClean="0"/>
              <a:pPr/>
              <a:t>106</a:t>
            </a:fld>
            <a:endParaRPr lang="es-ES" sz="2000" dirty="0"/>
          </a:p>
        </p:txBody>
      </p:sp>
      <p:sp>
        <p:nvSpPr>
          <p:cNvPr id="6" name="5 CuadroTexto"/>
          <p:cNvSpPr txBox="1"/>
          <p:nvPr/>
        </p:nvSpPr>
        <p:spPr>
          <a:xfrm>
            <a:off x="241642" y="200834"/>
            <a:ext cx="8578830"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b="1" i="1" dirty="0">
                <a:solidFill>
                  <a:schemeClr val="tx1"/>
                </a:solidFill>
              </a:rPr>
              <a:t>11 de 13.- REGALÍAS, SERVICIOS TÉCNICOS, ADMINISTRATIVOS, CONSULTORIAS  Y  SIMILARES CON PARTES RELACIONADAS</a:t>
            </a:r>
          </a:p>
        </p:txBody>
      </p:sp>
    </p:spTree>
    <p:extLst>
      <p:ext uri="{BB962C8B-B14F-4D97-AF65-F5344CB8AC3E}">
        <p14:creationId xmlns:p14="http://schemas.microsoft.com/office/powerpoint/2010/main" val="368619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542532F-7D7D-45AA-A8F8-7A3182BF3B28}"/>
              </a:ext>
            </a:extLst>
          </p:cNvPr>
          <p:cNvPicPr>
            <a:picLocks noChangeAspect="1"/>
          </p:cNvPicPr>
          <p:nvPr/>
        </p:nvPicPr>
        <p:blipFill>
          <a:blip r:embed="rId2"/>
          <a:stretch>
            <a:fillRect/>
          </a:stretch>
        </p:blipFill>
        <p:spPr>
          <a:xfrm>
            <a:off x="251520" y="152400"/>
            <a:ext cx="8640959" cy="6084912"/>
          </a:xfrm>
          <a:prstGeom prst="rect">
            <a:avLst/>
          </a:prstGeom>
          <a:solidFill>
            <a:schemeClr val="tx1"/>
          </a:solidFill>
        </p:spPr>
      </p:pic>
      <p:sp>
        <p:nvSpPr>
          <p:cNvPr id="4" name="Marcador de número de diapositiva 3"/>
          <p:cNvSpPr>
            <a:spLocks noGrp="1"/>
          </p:cNvSpPr>
          <p:nvPr>
            <p:ph type="sldNum" sz="quarter" idx="12"/>
          </p:nvPr>
        </p:nvSpPr>
        <p:spPr>
          <a:xfrm>
            <a:off x="8244408" y="6485440"/>
            <a:ext cx="760578" cy="368315"/>
          </a:xfrm>
        </p:spPr>
        <p:txBody>
          <a:bodyPr/>
          <a:lstStyle/>
          <a:p>
            <a:fld id="{9D57F267-32F5-482F-AD0E-4ACA9E72B5FF}" type="slidenum">
              <a:rPr lang="es-ES" sz="2000" smtClean="0">
                <a:solidFill>
                  <a:schemeClr val="tx1"/>
                </a:solidFill>
              </a:rPr>
              <a:pPr/>
              <a:t>107</a:t>
            </a:fld>
            <a:endParaRPr lang="es-ES" sz="2000" dirty="0">
              <a:solidFill>
                <a:schemeClr val="tx1"/>
              </a:solidFill>
            </a:endParaRPr>
          </a:p>
        </p:txBody>
      </p:sp>
    </p:spTree>
    <p:extLst>
      <p:ext uri="{BB962C8B-B14F-4D97-AF65-F5344CB8AC3E}">
        <p14:creationId xmlns:p14="http://schemas.microsoft.com/office/powerpoint/2010/main" val="4098376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60AB4877-43D0-4FA3-AD7C-03EDDC9AAD5B}"/>
              </a:ext>
            </a:extLst>
          </p:cNvPr>
          <p:cNvSpPr>
            <a:spLocks noGrp="1"/>
          </p:cNvSpPr>
          <p:nvPr>
            <p:ph type="sldNum" sz="quarter" idx="12"/>
          </p:nvPr>
        </p:nvSpPr>
        <p:spPr>
          <a:xfrm>
            <a:off x="8316416" y="6492875"/>
            <a:ext cx="659765" cy="365125"/>
          </a:xfrm>
        </p:spPr>
        <p:txBody>
          <a:bodyPr/>
          <a:lstStyle/>
          <a:p>
            <a:fld id="{9D57F267-32F5-482F-AD0E-4ACA9E72B5FF}" type="slidenum">
              <a:rPr lang="es-ES" sz="2000" smtClean="0">
                <a:solidFill>
                  <a:schemeClr val="tx1"/>
                </a:solidFill>
              </a:rPr>
              <a:pPr/>
              <a:t>108</a:t>
            </a:fld>
            <a:endParaRPr lang="es-ES" sz="2000" dirty="0">
              <a:solidFill>
                <a:schemeClr val="tx1"/>
              </a:solidFill>
            </a:endParaRPr>
          </a:p>
        </p:txBody>
      </p:sp>
      <p:pic>
        <p:nvPicPr>
          <p:cNvPr id="5" name="Imagen 4">
            <a:extLst>
              <a:ext uri="{FF2B5EF4-FFF2-40B4-BE49-F238E27FC236}">
                <a16:creationId xmlns:a16="http://schemas.microsoft.com/office/drawing/2014/main" id="{82CD1597-B691-4F7B-9EB4-FA2A5A48DE60}"/>
              </a:ext>
            </a:extLst>
          </p:cNvPr>
          <p:cNvPicPr>
            <a:picLocks noChangeAspect="1"/>
          </p:cNvPicPr>
          <p:nvPr/>
        </p:nvPicPr>
        <p:blipFill>
          <a:blip r:embed="rId2"/>
          <a:stretch>
            <a:fillRect/>
          </a:stretch>
        </p:blipFill>
        <p:spPr>
          <a:xfrm>
            <a:off x="323528" y="188640"/>
            <a:ext cx="8496943" cy="6048671"/>
          </a:xfrm>
          <a:prstGeom prst="rect">
            <a:avLst/>
          </a:prstGeom>
          <a:solidFill>
            <a:schemeClr val="tx1"/>
          </a:solidFill>
        </p:spPr>
      </p:pic>
    </p:spTree>
    <p:extLst>
      <p:ext uri="{BB962C8B-B14F-4D97-AF65-F5344CB8AC3E}">
        <p14:creationId xmlns:p14="http://schemas.microsoft.com/office/powerpoint/2010/main" val="4025936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683568" y="711828"/>
            <a:ext cx="7776864" cy="5411688"/>
          </a:xfrm>
          <a:prstGeom prst="rect">
            <a:avLst/>
          </a:prstGeom>
          <a:solidFill>
            <a:schemeClr val="tx1"/>
          </a:solidFill>
        </p:spPr>
      </p:pic>
      <p:pic>
        <p:nvPicPr>
          <p:cNvPr id="11266" name="Picture 2" descr="Resultado de imagen para impuesto a la renta 2019">
            <a:extLst>
              <a:ext uri="{FF2B5EF4-FFF2-40B4-BE49-F238E27FC236}">
                <a16:creationId xmlns:a16="http://schemas.microsoft.com/office/drawing/2014/main" id="{CD37DAB9-A46D-4F9A-AF69-F422BDAFD93D}"/>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r="52545"/>
          <a:stretch/>
        </p:blipFill>
        <p:spPr bwMode="auto">
          <a:xfrm>
            <a:off x="6218098" y="3068960"/>
            <a:ext cx="2142632" cy="25844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a:xfrm>
            <a:off x="161567" y="116632"/>
            <a:ext cx="8229600" cy="763580"/>
          </a:xfrm>
        </p:spPr>
        <p:txBody>
          <a:bodyPr>
            <a:normAutofit/>
          </a:bodyPr>
          <a:lstStyle/>
          <a:p>
            <a:r>
              <a:rPr lang="es-EC" sz="3100" b="1" dirty="0">
                <a:solidFill>
                  <a:schemeClr val="accent2">
                    <a:lumMod val="50000"/>
                  </a:schemeClr>
                </a:solidFill>
              </a:rPr>
              <a:t>Cálculo Impuesto a la Renta 2019</a:t>
            </a:r>
          </a:p>
        </p:txBody>
      </p:sp>
      <p:sp>
        <p:nvSpPr>
          <p:cNvPr id="4" name="3 Marcador de número de diapositiva"/>
          <p:cNvSpPr>
            <a:spLocks noGrp="1"/>
          </p:cNvSpPr>
          <p:nvPr>
            <p:ph type="sldNum" sz="quarter" idx="12"/>
          </p:nvPr>
        </p:nvSpPr>
        <p:spPr>
          <a:xfrm>
            <a:off x="8631362" y="6473403"/>
            <a:ext cx="512638" cy="365125"/>
          </a:xfrm>
        </p:spPr>
        <p:txBody>
          <a:bodyPr/>
          <a:lstStyle/>
          <a:p>
            <a:fld id="{9D57F267-32F5-482F-AD0E-4ACA9E72B5FF}" type="slidenum">
              <a:rPr lang="es-ES" sz="2000" smtClean="0">
                <a:solidFill>
                  <a:schemeClr val="tx1"/>
                </a:solidFill>
              </a:rPr>
              <a:pPr/>
              <a:t>10</a:t>
            </a:fld>
            <a:endParaRPr lang="es-ES" sz="2000" dirty="0">
              <a:solidFill>
                <a:schemeClr val="tx1"/>
              </a:solidFill>
            </a:endParaRPr>
          </a:p>
        </p:txBody>
      </p:sp>
    </p:spTree>
    <p:extLst>
      <p:ext uri="{BB962C8B-B14F-4D97-AF65-F5344CB8AC3E}">
        <p14:creationId xmlns:p14="http://schemas.microsoft.com/office/powerpoint/2010/main" val="3338590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5D8050A5-AC7B-47D2-BC36-E3EDF92BD3F0}"/>
              </a:ext>
            </a:extLst>
          </p:cNvPr>
          <p:cNvPicPr>
            <a:picLocks noChangeAspect="1"/>
          </p:cNvPicPr>
          <p:nvPr/>
        </p:nvPicPr>
        <p:blipFill>
          <a:blip r:embed="rId2"/>
          <a:stretch>
            <a:fillRect/>
          </a:stretch>
        </p:blipFill>
        <p:spPr>
          <a:xfrm>
            <a:off x="323529" y="404664"/>
            <a:ext cx="8352927" cy="5843736"/>
          </a:xfrm>
          <a:prstGeom prst="rect">
            <a:avLst/>
          </a:prstGeom>
          <a:solidFill>
            <a:schemeClr val="tx1"/>
          </a:solidFill>
        </p:spPr>
      </p:pic>
      <p:sp>
        <p:nvSpPr>
          <p:cNvPr id="4" name="Marcador de número de diapositiva 3"/>
          <p:cNvSpPr>
            <a:spLocks noGrp="1"/>
          </p:cNvSpPr>
          <p:nvPr>
            <p:ph type="sldNum" sz="quarter" idx="12"/>
          </p:nvPr>
        </p:nvSpPr>
        <p:spPr>
          <a:xfrm>
            <a:off x="8296167" y="6381328"/>
            <a:ext cx="760578" cy="365125"/>
          </a:xfrm>
        </p:spPr>
        <p:txBody>
          <a:bodyPr/>
          <a:lstStyle/>
          <a:p>
            <a:fld id="{9D57F267-32F5-482F-AD0E-4ACA9E72B5FF}" type="slidenum">
              <a:rPr lang="es-ES" sz="2000" smtClean="0">
                <a:solidFill>
                  <a:schemeClr val="tx1"/>
                </a:solidFill>
              </a:rPr>
              <a:pPr/>
              <a:t>109</a:t>
            </a:fld>
            <a:endParaRPr lang="es-ES" sz="2000" dirty="0">
              <a:solidFill>
                <a:schemeClr val="tx1"/>
              </a:solidFill>
            </a:endParaRPr>
          </a:p>
        </p:txBody>
      </p:sp>
    </p:spTree>
    <p:extLst>
      <p:ext uri="{BB962C8B-B14F-4D97-AF65-F5344CB8AC3E}">
        <p14:creationId xmlns:p14="http://schemas.microsoft.com/office/powerpoint/2010/main" val="401738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312016" y="6492875"/>
            <a:ext cx="760578" cy="365125"/>
          </a:xfrm>
        </p:spPr>
        <p:txBody>
          <a:bodyPr/>
          <a:lstStyle/>
          <a:p>
            <a:fld id="{CA86187D-8818-473F-9FA3-318ADBC292DF}" type="slidenum">
              <a:rPr lang="es-ES" sz="2000" smtClean="0">
                <a:solidFill>
                  <a:schemeClr val="tx1"/>
                </a:solidFill>
              </a:rPr>
              <a:pPr/>
              <a:t>110</a:t>
            </a:fld>
            <a:endParaRPr lang="es-ES" sz="2000" dirty="0">
              <a:solidFill>
                <a:schemeClr val="tx1"/>
              </a:solidFill>
            </a:endParaRPr>
          </a:p>
        </p:txBody>
      </p:sp>
      <p:sp>
        <p:nvSpPr>
          <p:cNvPr id="22530" name="Rectangle 2"/>
          <p:cNvSpPr>
            <a:spLocks noGrp="1" noChangeArrowheads="1"/>
          </p:cNvSpPr>
          <p:nvPr>
            <p:ph type="ctrTitle" idx="4294967295"/>
          </p:nvPr>
        </p:nvSpPr>
        <p:spPr>
          <a:xfrm>
            <a:off x="0" y="444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714348" y="1196752"/>
            <a:ext cx="7786742" cy="1292662"/>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12 de 13.- PROMOCIÓN Y PUBLICIDAD</a:t>
            </a:r>
          </a:p>
          <a:p>
            <a:pPr algn="ctr"/>
            <a:endParaRPr lang="es-EC" dirty="0">
              <a:solidFill>
                <a:schemeClr val="tx1"/>
              </a:solidFill>
            </a:endParaRPr>
          </a:p>
          <a:p>
            <a:pPr algn="ctr"/>
            <a:r>
              <a:rPr lang="es-EC" sz="1400" b="1" i="1" dirty="0">
                <a:solidFill>
                  <a:schemeClr val="tx1"/>
                </a:solidFill>
              </a:rPr>
              <a:t>Ley  de Régimen Tributario Interno (LRTI): 10 </a:t>
            </a:r>
            <a:r>
              <a:rPr lang="es-EC" sz="1400" b="1" i="1" dirty="0" err="1">
                <a:solidFill>
                  <a:schemeClr val="tx1"/>
                </a:solidFill>
              </a:rPr>
              <a:t>num</a:t>
            </a:r>
            <a:r>
              <a:rPr lang="es-EC" sz="1400" b="1" i="1" dirty="0">
                <a:solidFill>
                  <a:schemeClr val="tx1"/>
                </a:solidFill>
              </a:rPr>
              <a:t> 19</a:t>
            </a:r>
          </a:p>
          <a:p>
            <a:pPr algn="ctr"/>
            <a:r>
              <a:rPr lang="es-EC" sz="1400" b="1" i="1" dirty="0">
                <a:solidFill>
                  <a:schemeClr val="tx1"/>
                </a:solidFill>
              </a:rPr>
              <a:t>Reglamento de Aplicación de LRTI: 28 </a:t>
            </a:r>
            <a:r>
              <a:rPr lang="es-EC" sz="1400" b="1" i="1" dirty="0" err="1">
                <a:solidFill>
                  <a:schemeClr val="tx1"/>
                </a:solidFill>
              </a:rPr>
              <a:t>num</a:t>
            </a:r>
            <a:r>
              <a:rPr lang="es-EC" sz="1400" b="1" i="1" dirty="0">
                <a:solidFill>
                  <a:schemeClr val="tx1"/>
                </a:solidFill>
              </a:rPr>
              <a:t> 11</a:t>
            </a:r>
          </a:p>
        </p:txBody>
      </p:sp>
      <p:sp>
        <p:nvSpPr>
          <p:cNvPr id="5" name="4 CuadroTexto"/>
          <p:cNvSpPr txBox="1"/>
          <p:nvPr/>
        </p:nvSpPr>
        <p:spPr>
          <a:xfrm>
            <a:off x="7095771" y="10734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209922" name="Picture 2">
            <a:extLst>
              <a:ext uri="{FF2B5EF4-FFF2-40B4-BE49-F238E27FC236}">
                <a16:creationId xmlns:a16="http://schemas.microsoft.com/office/drawing/2014/main" id="{FEBA76DD-32A1-4EAD-9420-7C29C5CC27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3068960"/>
            <a:ext cx="5040560"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416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2"/>
          <a:stretch>
            <a:fillRect/>
          </a:stretch>
        </p:blipFill>
        <p:spPr>
          <a:xfrm>
            <a:off x="179512" y="116632"/>
            <a:ext cx="8784976" cy="6120680"/>
          </a:xfrm>
          <a:prstGeom prst="rect">
            <a:avLst/>
          </a:prstGeom>
          <a:solidFill>
            <a:schemeClr val="tx1"/>
          </a:solidFill>
        </p:spPr>
      </p:pic>
      <p:sp>
        <p:nvSpPr>
          <p:cNvPr id="4" name="Marcador de número de diapositiva 3"/>
          <p:cNvSpPr>
            <a:spLocks noGrp="1"/>
          </p:cNvSpPr>
          <p:nvPr>
            <p:ph type="sldNum" sz="quarter" idx="12"/>
          </p:nvPr>
        </p:nvSpPr>
        <p:spPr>
          <a:xfrm>
            <a:off x="8484235" y="6492875"/>
            <a:ext cx="659765" cy="365125"/>
          </a:xfrm>
        </p:spPr>
        <p:txBody>
          <a:bodyPr/>
          <a:lstStyle/>
          <a:p>
            <a:fld id="{9D57F267-32F5-482F-AD0E-4ACA9E72B5FF}" type="slidenum">
              <a:rPr lang="es-ES" sz="2000" smtClean="0">
                <a:solidFill>
                  <a:schemeClr val="tx1"/>
                </a:solidFill>
              </a:rPr>
              <a:pPr/>
              <a:t>111</a:t>
            </a:fld>
            <a:endParaRPr lang="es-ES" sz="2000" dirty="0">
              <a:solidFill>
                <a:schemeClr val="tx1"/>
              </a:solidFill>
            </a:endParaRPr>
          </a:p>
        </p:txBody>
      </p:sp>
    </p:spTree>
    <p:extLst>
      <p:ext uri="{BB962C8B-B14F-4D97-AF65-F5344CB8AC3E}">
        <p14:creationId xmlns:p14="http://schemas.microsoft.com/office/powerpoint/2010/main" val="2858819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867750" y="6492875"/>
            <a:ext cx="1168746" cy="365125"/>
          </a:xfrm>
        </p:spPr>
        <p:txBody>
          <a:bodyPr/>
          <a:lstStyle/>
          <a:p>
            <a:fld id="{9D57F267-32F5-482F-AD0E-4ACA9E72B5FF}" type="slidenum">
              <a:rPr lang="es-ES" sz="2000" smtClean="0">
                <a:solidFill>
                  <a:schemeClr val="tx1"/>
                </a:solidFill>
              </a:rPr>
              <a:pPr/>
              <a:t>112</a:t>
            </a:fld>
            <a:endParaRPr lang="es-ES" sz="2000" dirty="0">
              <a:solidFill>
                <a:schemeClr val="tx1"/>
              </a:solidFill>
            </a:endParaRPr>
          </a:p>
        </p:txBody>
      </p:sp>
      <p:sp>
        <p:nvSpPr>
          <p:cNvPr id="6" name="5 Rectángulo"/>
          <p:cNvSpPr/>
          <p:nvPr/>
        </p:nvSpPr>
        <p:spPr>
          <a:xfrm>
            <a:off x="179512" y="260648"/>
            <a:ext cx="8856984" cy="769441"/>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400" b="1" i="1" u="sng" dirty="0">
                <a:ln/>
                <a:solidFill>
                  <a:schemeClr val="accent4"/>
                </a:solidFill>
              </a:rPr>
              <a:t>EJEMPLO:</a:t>
            </a:r>
            <a:r>
              <a:rPr lang="es-EC" sz="2000" b="1" i="1" dirty="0">
                <a:ln/>
                <a:solidFill>
                  <a:schemeClr val="accent4"/>
                </a:solidFill>
              </a:rPr>
              <a:t> CIERRE FISCAL  </a:t>
            </a:r>
          </a:p>
          <a:p>
            <a:r>
              <a:rPr lang="es-EC" sz="2000" b="1" i="1" dirty="0">
                <a:ln/>
                <a:solidFill>
                  <a:schemeClr val="accent4"/>
                </a:solidFill>
              </a:rPr>
              <a:t>GASTO  PUBLICIDAD Y PROMOCIÓN </a:t>
            </a:r>
          </a:p>
        </p:txBody>
      </p:sp>
      <p:pic>
        <p:nvPicPr>
          <p:cNvPr id="7" name="Imagen 6">
            <a:extLst>
              <a:ext uri="{FF2B5EF4-FFF2-40B4-BE49-F238E27FC236}">
                <a16:creationId xmlns:a16="http://schemas.microsoft.com/office/drawing/2014/main" id="{B7DAF031-6719-4C1F-B493-93DBD1B35EDA}"/>
              </a:ext>
            </a:extLst>
          </p:cNvPr>
          <p:cNvPicPr>
            <a:picLocks noChangeAspect="1"/>
          </p:cNvPicPr>
          <p:nvPr/>
        </p:nvPicPr>
        <p:blipFill>
          <a:blip r:embed="rId2"/>
          <a:stretch>
            <a:fillRect/>
          </a:stretch>
        </p:blipFill>
        <p:spPr>
          <a:xfrm>
            <a:off x="87696" y="1268760"/>
            <a:ext cx="9005916" cy="4104456"/>
          </a:xfrm>
          <a:prstGeom prst="rect">
            <a:avLst/>
          </a:prstGeom>
        </p:spPr>
      </p:pic>
    </p:spTree>
    <p:extLst>
      <p:ext uri="{BB962C8B-B14F-4D97-AF65-F5344CB8AC3E}">
        <p14:creationId xmlns:p14="http://schemas.microsoft.com/office/powerpoint/2010/main" val="2759100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415940" y="6381328"/>
            <a:ext cx="656654" cy="381739"/>
          </a:xfrm>
        </p:spPr>
        <p:txBody>
          <a:bodyPr/>
          <a:lstStyle/>
          <a:p>
            <a:fld id="{CA86187D-8818-473F-9FA3-318ADBC292DF}" type="slidenum">
              <a:rPr lang="es-ES" sz="2000" smtClean="0">
                <a:solidFill>
                  <a:schemeClr val="tx1"/>
                </a:solidFill>
              </a:rPr>
              <a:pPr/>
              <a:t>113</a:t>
            </a:fld>
            <a:endParaRPr lang="es-ES" sz="2000" dirty="0">
              <a:solidFill>
                <a:schemeClr val="tx1"/>
              </a:solidFill>
            </a:endParaRPr>
          </a:p>
        </p:txBody>
      </p:sp>
      <p:sp>
        <p:nvSpPr>
          <p:cNvPr id="22530" name="Rectangle 2"/>
          <p:cNvSpPr>
            <a:spLocks noGrp="1" noChangeArrowheads="1"/>
          </p:cNvSpPr>
          <p:nvPr>
            <p:ph type="ctrTitle" idx="4294967295"/>
          </p:nvPr>
        </p:nvSpPr>
        <p:spPr>
          <a:xfrm>
            <a:off x="0" y="444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678629" y="1115452"/>
            <a:ext cx="7772400" cy="1292662"/>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13 de 13.- OTROS  GASTOS LOCALES</a:t>
            </a:r>
          </a:p>
          <a:p>
            <a:pPr algn="ctr"/>
            <a:endParaRPr lang="es-EC" dirty="0">
              <a:solidFill>
                <a:schemeClr val="tx1"/>
              </a:solidFill>
            </a:endParaRPr>
          </a:p>
          <a:p>
            <a:pPr algn="ctr"/>
            <a:r>
              <a:rPr lang="es-EC" sz="1400" b="1" i="1" dirty="0">
                <a:solidFill>
                  <a:schemeClr val="tx1"/>
                </a:solidFill>
              </a:rPr>
              <a:t>Ley  de Régimen Tributario Interno (LRTI): 10 </a:t>
            </a:r>
          </a:p>
          <a:p>
            <a:pPr algn="ctr"/>
            <a:r>
              <a:rPr lang="es-EC" sz="1400" b="1" i="1" dirty="0">
                <a:solidFill>
                  <a:schemeClr val="tx1"/>
                </a:solidFill>
              </a:rPr>
              <a:t>Reglamento de Aplicación de LRTI: 27 ; 28 ; 29</a:t>
            </a: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210946" name="Picture 2" descr="Imagen relacionada">
            <a:extLst>
              <a:ext uri="{FF2B5EF4-FFF2-40B4-BE49-F238E27FC236}">
                <a16:creationId xmlns:a16="http://schemas.microsoft.com/office/drawing/2014/main" id="{801E3B99-DB0B-4EA4-9582-B163B2F254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9975" y="3012107"/>
            <a:ext cx="4729708" cy="30270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8640"/>
            <a:ext cx="8856984" cy="6552728"/>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7572456" y="6304235"/>
            <a:ext cx="760578" cy="365125"/>
          </a:xfrm>
        </p:spPr>
        <p:txBody>
          <a:bodyPr/>
          <a:lstStyle/>
          <a:p>
            <a:fld id="{CA86187D-8818-473F-9FA3-318ADBC292DF}" type="slidenum">
              <a:rPr lang="es-ES" sz="2000" smtClean="0"/>
              <a:pPr/>
              <a:t>114</a:t>
            </a:fld>
            <a:endParaRPr lang="es-ES" sz="20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179512" y="188640"/>
            <a:ext cx="8640960" cy="6120680"/>
          </a:xfrm>
          <a:prstGeom prst="rect">
            <a:avLst/>
          </a:prstGeom>
          <a:solidFill>
            <a:schemeClr val="tx1"/>
          </a:solidFill>
        </p:spPr>
      </p:pic>
      <p:sp>
        <p:nvSpPr>
          <p:cNvPr id="2" name="1 Marcador de número de diapositiva"/>
          <p:cNvSpPr>
            <a:spLocks noGrp="1"/>
          </p:cNvSpPr>
          <p:nvPr>
            <p:ph type="sldNum" sz="quarter" idx="12"/>
          </p:nvPr>
        </p:nvSpPr>
        <p:spPr>
          <a:xfrm>
            <a:off x="8388424" y="6473403"/>
            <a:ext cx="656654" cy="365125"/>
          </a:xfrm>
        </p:spPr>
        <p:txBody>
          <a:bodyPr/>
          <a:lstStyle/>
          <a:p>
            <a:fld id="{CA86187D-8818-473F-9FA3-318ADBC292DF}" type="slidenum">
              <a:rPr lang="es-ES" sz="2000" smtClean="0">
                <a:solidFill>
                  <a:schemeClr val="tx1"/>
                </a:solidFill>
              </a:rPr>
              <a:pPr/>
              <a:t>115</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b="4012"/>
          <a:stretch/>
        </p:blipFill>
        <p:spPr bwMode="auto">
          <a:xfrm>
            <a:off x="107504" y="44624"/>
            <a:ext cx="8886825" cy="6048672"/>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316416" y="6525345"/>
            <a:ext cx="677913" cy="332656"/>
          </a:xfrm>
        </p:spPr>
        <p:txBody>
          <a:bodyPr/>
          <a:lstStyle/>
          <a:p>
            <a:fld id="{9D57F267-32F5-482F-AD0E-4ACA9E72B5FF}" type="slidenum">
              <a:rPr lang="es-ES" sz="2000" smtClean="0">
                <a:solidFill>
                  <a:schemeClr val="tx1"/>
                </a:solidFill>
              </a:rPr>
              <a:pPr/>
              <a:t>116</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79512" y="116633"/>
            <a:ext cx="8784975" cy="6120680"/>
          </a:xfrm>
          <a:prstGeom prst="rect">
            <a:avLst/>
          </a:prstGeom>
          <a:solidFill>
            <a:schemeClr val="tx1"/>
          </a:solidFill>
        </p:spPr>
      </p:pic>
      <p:sp>
        <p:nvSpPr>
          <p:cNvPr id="4" name="3 Marcador de número de diapositiva"/>
          <p:cNvSpPr>
            <a:spLocks noGrp="1"/>
          </p:cNvSpPr>
          <p:nvPr>
            <p:ph type="sldNum" sz="quarter" idx="12"/>
          </p:nvPr>
        </p:nvSpPr>
        <p:spPr>
          <a:xfrm>
            <a:off x="8286966" y="6456107"/>
            <a:ext cx="677521" cy="365125"/>
          </a:xfrm>
        </p:spPr>
        <p:txBody>
          <a:bodyPr/>
          <a:lstStyle/>
          <a:p>
            <a:fld id="{9D57F267-32F5-482F-AD0E-4ACA9E72B5FF}" type="slidenum">
              <a:rPr lang="es-ES" sz="2000" smtClean="0">
                <a:solidFill>
                  <a:schemeClr val="tx1"/>
                </a:solidFill>
              </a:rPr>
              <a:pPr/>
              <a:t>117</a:t>
            </a:fld>
            <a:endParaRPr lang="es-ES" sz="2000" dirty="0">
              <a:solidFill>
                <a:schemeClr val="tx1"/>
              </a:solidFill>
            </a:endParaRPr>
          </a:p>
        </p:txBody>
      </p:sp>
    </p:spTree>
    <p:extLst>
      <p:ext uri="{BB962C8B-B14F-4D97-AF65-F5344CB8AC3E}">
        <p14:creationId xmlns:p14="http://schemas.microsoft.com/office/powerpoint/2010/main" val="306032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911282" y="6328485"/>
            <a:ext cx="1232718" cy="365125"/>
          </a:xfrm>
        </p:spPr>
        <p:txBody>
          <a:bodyPr/>
          <a:lstStyle/>
          <a:p>
            <a:fld id="{9D57F267-32F5-482F-AD0E-4ACA9E72B5FF}" type="slidenum">
              <a:rPr lang="es-ES" sz="2000" smtClean="0">
                <a:solidFill>
                  <a:schemeClr val="tx1"/>
                </a:solidFill>
              </a:rPr>
              <a:pPr/>
              <a:t>118</a:t>
            </a:fld>
            <a:endParaRPr lang="es-ES" sz="2000" dirty="0">
              <a:solidFill>
                <a:schemeClr val="tx1"/>
              </a:solidFill>
            </a:endParaRPr>
          </a:p>
        </p:txBody>
      </p:sp>
      <p:pic>
        <p:nvPicPr>
          <p:cNvPr id="614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4273" b="27366"/>
          <a:stretch/>
        </p:blipFill>
        <p:spPr bwMode="auto">
          <a:xfrm>
            <a:off x="323528" y="1268760"/>
            <a:ext cx="8568952" cy="4608512"/>
          </a:xfrm>
          <a:prstGeom prst="rect">
            <a:avLst/>
          </a:prstGeom>
          <a:solidFill>
            <a:schemeClr val="tx1"/>
          </a:solidFill>
          <a:ln>
            <a:noFill/>
          </a:ln>
          <a:effectLst/>
        </p:spPr>
      </p:pic>
      <p:sp>
        <p:nvSpPr>
          <p:cNvPr id="6" name="5 Rectángulo">
            <a:extLst>
              <a:ext uri="{FF2B5EF4-FFF2-40B4-BE49-F238E27FC236}">
                <a16:creationId xmlns:a16="http://schemas.microsoft.com/office/drawing/2014/main" id="{D56B17CE-A128-4687-BAE2-678A205E9820}"/>
              </a:ext>
            </a:extLst>
          </p:cNvPr>
          <p:cNvSpPr/>
          <p:nvPr/>
        </p:nvSpPr>
        <p:spPr>
          <a:xfrm>
            <a:off x="35496" y="375047"/>
            <a:ext cx="8856984" cy="461665"/>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400" b="1" i="1" u="sng" dirty="0">
                <a:ln/>
                <a:solidFill>
                  <a:schemeClr val="accent4"/>
                </a:solidFill>
              </a:rPr>
              <a:t>EJEMPLO:</a:t>
            </a:r>
            <a:r>
              <a:rPr lang="es-EC" sz="2000" b="1" i="1" dirty="0">
                <a:ln/>
                <a:solidFill>
                  <a:schemeClr val="accent4"/>
                </a:solidFill>
              </a:rPr>
              <a:t> CIERRE FISCAL OTROS GASTOS LOCALES</a:t>
            </a:r>
          </a:p>
        </p:txBody>
      </p:sp>
    </p:spTree>
    <p:extLst>
      <p:ext uri="{BB962C8B-B14F-4D97-AF65-F5344CB8AC3E}">
        <p14:creationId xmlns:p14="http://schemas.microsoft.com/office/powerpoint/2010/main" val="3505202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ítulo 3">
            <a:extLst>
              <a:ext uri="{FF2B5EF4-FFF2-40B4-BE49-F238E27FC236}">
                <a16:creationId xmlns:a16="http://schemas.microsoft.com/office/drawing/2014/main" id="{D6FA6F04-B765-4E1B-B077-5BD3FDD4F2E3}"/>
              </a:ext>
            </a:extLst>
          </p:cNvPr>
          <p:cNvSpPr>
            <a:spLocks noGrp="1"/>
          </p:cNvSpPr>
          <p:nvPr>
            <p:ph type="subTitle" idx="1"/>
          </p:nvPr>
        </p:nvSpPr>
        <p:spPr>
          <a:xfrm>
            <a:off x="683568" y="2132856"/>
            <a:ext cx="7842943" cy="2088232"/>
          </a:xfrm>
        </p:spPr>
        <p:txBody>
          <a:bodyPr>
            <a:normAutofit/>
            <a:scene3d>
              <a:camera prst="orthographicFront"/>
              <a:lightRig rig="soft" dir="t">
                <a:rot lat="0" lon="0" rev="15600000"/>
              </a:lightRig>
            </a:scene3d>
            <a:sp3d extrusionH="57150" prstMaterial="softEdge">
              <a:bevelT w="25400" h="38100"/>
            </a:sp3d>
          </a:bodyPr>
          <a:lstStyle/>
          <a:p>
            <a:pPr algn="ctr"/>
            <a:r>
              <a:rPr lang="es-EC" sz="4000" b="1" dirty="0">
                <a:ln/>
                <a:solidFill>
                  <a:srgbClr val="C00000"/>
                </a:solidFill>
              </a:rPr>
              <a:t>CIERRE FISCAL </a:t>
            </a:r>
            <a:br>
              <a:rPr lang="es-EC" sz="4000" b="1" dirty="0">
                <a:ln/>
                <a:solidFill>
                  <a:srgbClr val="C00000"/>
                </a:solidFill>
              </a:rPr>
            </a:br>
            <a:r>
              <a:rPr lang="es-EC" sz="4000" b="1" dirty="0">
                <a:ln/>
                <a:solidFill>
                  <a:srgbClr val="C00000"/>
                </a:solidFill>
              </a:rPr>
              <a:t>Y </a:t>
            </a:r>
            <a:br>
              <a:rPr lang="es-EC" sz="4000" b="1" dirty="0">
                <a:ln/>
                <a:solidFill>
                  <a:srgbClr val="C00000"/>
                </a:solidFill>
              </a:rPr>
            </a:br>
            <a:r>
              <a:rPr lang="es-EC" sz="4000" b="1" dirty="0">
                <a:ln/>
                <a:solidFill>
                  <a:srgbClr val="C00000"/>
                </a:solidFill>
              </a:rPr>
              <a:t>CONCILIACIÓN TRIBUTARIA </a:t>
            </a:r>
          </a:p>
        </p:txBody>
      </p:sp>
      <p:sp>
        <p:nvSpPr>
          <p:cNvPr id="2" name="1 Marcador de número de diapositiva"/>
          <p:cNvSpPr>
            <a:spLocks noGrp="1"/>
          </p:cNvSpPr>
          <p:nvPr>
            <p:ph type="sldNum" sz="quarter" idx="12"/>
          </p:nvPr>
        </p:nvSpPr>
        <p:spPr>
          <a:xfrm>
            <a:off x="8605185" y="6381328"/>
            <a:ext cx="512638" cy="365125"/>
          </a:xfrm>
        </p:spPr>
        <p:txBody>
          <a:bodyPr/>
          <a:lstStyle/>
          <a:p>
            <a:fld id="{CA86187D-8818-473F-9FA3-318ADBC292DF}" type="slidenum">
              <a:rPr lang="es-ES" sz="2000" smtClean="0">
                <a:solidFill>
                  <a:schemeClr val="tx1"/>
                </a:solidFill>
              </a:rPr>
              <a:pPr/>
              <a:t>11</a:t>
            </a:fld>
            <a:endParaRPr lang="es-ES" sz="2000" dirty="0">
              <a:solidFill>
                <a:schemeClr val="tx1"/>
              </a:solidFill>
            </a:endParaRPr>
          </a:p>
        </p:txBody>
      </p:sp>
      <p:pic>
        <p:nvPicPr>
          <p:cNvPr id="1026" name="Picture 2"/>
          <p:cNvPicPr>
            <a:picLocks noChangeAspect="1" noChangeArrowheads="1"/>
          </p:cNvPicPr>
          <p:nvPr/>
        </p:nvPicPr>
        <p:blipFill>
          <a:blip r:embed="rId2"/>
          <a:srcRect/>
          <a:stretch>
            <a:fillRect/>
          </a:stretch>
        </p:blipFill>
        <p:spPr bwMode="auto">
          <a:xfrm>
            <a:off x="1257151" y="4098896"/>
            <a:ext cx="6695776" cy="1130303"/>
          </a:xfrm>
          <a:prstGeom prst="rect">
            <a:avLst/>
          </a:prstGeom>
          <a:ln>
            <a:noFill/>
          </a:ln>
          <a:effectLst>
            <a:outerShdw blurRad="190500" algn="tl" rotWithShape="0">
              <a:srgbClr val="000000">
                <a:alpha val="70000"/>
              </a:srgbClr>
            </a:outerShdw>
          </a:effectLst>
        </p:spPr>
      </p:pic>
      <p:pic>
        <p:nvPicPr>
          <p:cNvPr id="12292" name="Picture 4" descr="Resultado de imagen para CIERRE FISCAL Y CONCILIACIÓN TRIBUTARIA">
            <a:extLst>
              <a:ext uri="{FF2B5EF4-FFF2-40B4-BE49-F238E27FC236}">
                <a16:creationId xmlns:a16="http://schemas.microsoft.com/office/drawing/2014/main" id="{4E4ECBE7-D769-4D74-9E99-F94B55CF66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3584" y="320633"/>
            <a:ext cx="2322910" cy="13201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5852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a:extLst>
              <a:ext uri="{FF2B5EF4-FFF2-40B4-BE49-F238E27FC236}">
                <a16:creationId xmlns:a16="http://schemas.microsoft.com/office/drawing/2014/main" id="{BA09AD0D-A237-4266-966D-295413F1089A}"/>
              </a:ext>
            </a:extLst>
          </p:cNvPr>
          <p:cNvGrpSpPr>
            <a:grpSpLocks noChangeAspect="1"/>
          </p:cNvGrpSpPr>
          <p:nvPr/>
        </p:nvGrpSpPr>
        <p:grpSpPr bwMode="auto">
          <a:xfrm>
            <a:off x="250825" y="692151"/>
            <a:ext cx="8658226" cy="5473154"/>
            <a:chOff x="158" y="436"/>
            <a:chExt cx="5454" cy="3640"/>
          </a:xfrm>
        </p:grpSpPr>
        <p:sp>
          <p:nvSpPr>
            <p:cNvPr id="4" name="AutoShape 3">
              <a:extLst>
                <a:ext uri="{FF2B5EF4-FFF2-40B4-BE49-F238E27FC236}">
                  <a16:creationId xmlns:a16="http://schemas.microsoft.com/office/drawing/2014/main" id="{703E4480-EF8D-415D-8394-E95FE5D99E5F}"/>
                </a:ext>
              </a:extLst>
            </p:cNvPr>
            <p:cNvSpPr>
              <a:spLocks noChangeAspect="1" noChangeArrowheads="1" noTextEdit="1"/>
            </p:cNvSpPr>
            <p:nvPr/>
          </p:nvSpPr>
          <p:spPr bwMode="auto">
            <a:xfrm>
              <a:off x="158" y="436"/>
              <a:ext cx="5444" cy="36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6" name="Rectangle 5">
              <a:extLst>
                <a:ext uri="{FF2B5EF4-FFF2-40B4-BE49-F238E27FC236}">
                  <a16:creationId xmlns:a16="http://schemas.microsoft.com/office/drawing/2014/main" id="{35162F9C-256C-424E-9270-78FD3269B7AF}"/>
                </a:ext>
              </a:extLst>
            </p:cNvPr>
            <p:cNvSpPr>
              <a:spLocks noChangeArrowheads="1"/>
            </p:cNvSpPr>
            <p:nvPr/>
          </p:nvSpPr>
          <p:spPr bwMode="auto">
            <a:xfrm>
              <a:off x="2482" y="436"/>
              <a:ext cx="3120" cy="204"/>
            </a:xfrm>
            <a:prstGeom prst="rect">
              <a:avLst/>
            </a:prstGeom>
            <a:solidFill>
              <a:srgbClr val="0F24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9" name="Rectangle 6">
              <a:extLst>
                <a:ext uri="{FF2B5EF4-FFF2-40B4-BE49-F238E27FC236}">
                  <a16:creationId xmlns:a16="http://schemas.microsoft.com/office/drawing/2014/main" id="{7CFDDC48-32D9-4398-81DB-1ACC97E0E447}"/>
                </a:ext>
              </a:extLst>
            </p:cNvPr>
            <p:cNvSpPr>
              <a:spLocks noChangeArrowheads="1"/>
            </p:cNvSpPr>
            <p:nvPr/>
          </p:nvSpPr>
          <p:spPr bwMode="auto">
            <a:xfrm>
              <a:off x="158" y="628"/>
              <a:ext cx="389" cy="3437"/>
            </a:xfrm>
            <a:prstGeom prst="rect">
              <a:avLst/>
            </a:prstGeom>
            <a:solidFill>
              <a:srgbClr val="0F24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0" name="Rectangle 7">
              <a:extLst>
                <a:ext uri="{FF2B5EF4-FFF2-40B4-BE49-F238E27FC236}">
                  <a16:creationId xmlns:a16="http://schemas.microsoft.com/office/drawing/2014/main" id="{BEC2945B-C48D-454E-AB89-379979BD3E5E}"/>
                </a:ext>
              </a:extLst>
            </p:cNvPr>
            <p:cNvSpPr>
              <a:spLocks noChangeArrowheads="1"/>
            </p:cNvSpPr>
            <p:nvPr/>
          </p:nvSpPr>
          <p:spPr bwMode="auto">
            <a:xfrm>
              <a:off x="3041" y="447"/>
              <a:ext cx="2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LRTI</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11" name="Rectangle 8">
              <a:extLst>
                <a:ext uri="{FF2B5EF4-FFF2-40B4-BE49-F238E27FC236}">
                  <a16:creationId xmlns:a16="http://schemas.microsoft.com/office/drawing/2014/main" id="{66DCBF6B-C86A-4844-AA39-F3124826B86B}"/>
                </a:ext>
              </a:extLst>
            </p:cNvPr>
            <p:cNvSpPr>
              <a:spLocks noChangeArrowheads="1"/>
            </p:cNvSpPr>
            <p:nvPr/>
          </p:nvSpPr>
          <p:spPr bwMode="auto">
            <a:xfrm>
              <a:off x="4492" y="447"/>
              <a:ext cx="45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R-ALRTI</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12" name="Rectangle 9">
              <a:extLst>
                <a:ext uri="{FF2B5EF4-FFF2-40B4-BE49-F238E27FC236}">
                  <a16:creationId xmlns:a16="http://schemas.microsoft.com/office/drawing/2014/main" id="{C9E54652-9717-4B94-B7BE-61685F5E1980}"/>
                </a:ext>
              </a:extLst>
            </p:cNvPr>
            <p:cNvSpPr>
              <a:spLocks noChangeArrowheads="1"/>
            </p:cNvSpPr>
            <p:nvPr/>
          </p:nvSpPr>
          <p:spPr bwMode="auto">
            <a:xfrm>
              <a:off x="319" y="640"/>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13" name="Rectangle 10">
              <a:extLst>
                <a:ext uri="{FF2B5EF4-FFF2-40B4-BE49-F238E27FC236}">
                  <a16:creationId xmlns:a16="http://schemas.microsoft.com/office/drawing/2014/main" id="{A3D48709-4207-4C20-BF8E-E9EEC406972C}"/>
                </a:ext>
              </a:extLst>
            </p:cNvPr>
            <p:cNvSpPr>
              <a:spLocks noChangeArrowheads="1"/>
            </p:cNvSpPr>
            <p:nvPr/>
          </p:nvSpPr>
          <p:spPr bwMode="auto">
            <a:xfrm>
              <a:off x="566" y="640"/>
              <a:ext cx="78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ACTIVOS FIJOS</a:t>
              </a:r>
              <a:endParaRPr kumimoji="0" lang="es-EC" altLang="es-EC" sz="1400" b="0" i="0" u="none" strike="noStrike" cap="none" normalizeH="0" baseline="0">
                <a:ln>
                  <a:noFill/>
                </a:ln>
                <a:solidFill>
                  <a:schemeClr val="tx1"/>
                </a:solidFill>
                <a:effectLst/>
              </a:endParaRPr>
            </a:p>
          </p:txBody>
        </p:sp>
        <p:sp>
          <p:nvSpPr>
            <p:cNvPr id="14" name="Rectangle 11">
              <a:extLst>
                <a:ext uri="{FF2B5EF4-FFF2-40B4-BE49-F238E27FC236}">
                  <a16:creationId xmlns:a16="http://schemas.microsoft.com/office/drawing/2014/main" id="{80842026-322B-46F6-BA1F-441C7BF7FC96}"/>
                </a:ext>
              </a:extLst>
            </p:cNvPr>
            <p:cNvSpPr>
              <a:spLocks noChangeArrowheads="1"/>
            </p:cNvSpPr>
            <p:nvPr/>
          </p:nvSpPr>
          <p:spPr bwMode="auto">
            <a:xfrm>
              <a:off x="2928" y="640"/>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7</a:t>
              </a:r>
              <a:endParaRPr kumimoji="0" lang="es-EC" altLang="es-EC" sz="1400" b="0" i="0" u="none" strike="noStrike" cap="none" normalizeH="0" baseline="0">
                <a:ln>
                  <a:noFill/>
                </a:ln>
                <a:solidFill>
                  <a:schemeClr val="tx1"/>
                </a:solidFill>
                <a:effectLst/>
              </a:endParaRPr>
            </a:p>
          </p:txBody>
        </p:sp>
        <p:sp>
          <p:nvSpPr>
            <p:cNvPr id="15" name="Rectangle 12">
              <a:extLst>
                <a:ext uri="{FF2B5EF4-FFF2-40B4-BE49-F238E27FC236}">
                  <a16:creationId xmlns:a16="http://schemas.microsoft.com/office/drawing/2014/main" id="{35B2B749-3005-4F78-8127-A5BBAFFCDBBF}"/>
                </a:ext>
              </a:extLst>
            </p:cNvPr>
            <p:cNvSpPr>
              <a:spLocks noChangeArrowheads="1"/>
            </p:cNvSpPr>
            <p:nvPr/>
          </p:nvSpPr>
          <p:spPr bwMode="auto">
            <a:xfrm>
              <a:off x="4483" y="640"/>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6</a:t>
              </a:r>
              <a:endParaRPr kumimoji="0" lang="es-EC" altLang="es-EC" sz="1400" b="0" i="0" u="none" strike="noStrike" cap="none" normalizeH="0" baseline="0">
                <a:ln>
                  <a:noFill/>
                </a:ln>
                <a:solidFill>
                  <a:schemeClr val="tx1"/>
                </a:solidFill>
                <a:effectLst/>
              </a:endParaRPr>
            </a:p>
          </p:txBody>
        </p:sp>
        <p:sp>
          <p:nvSpPr>
            <p:cNvPr id="16" name="Rectangle 13">
              <a:extLst>
                <a:ext uri="{FF2B5EF4-FFF2-40B4-BE49-F238E27FC236}">
                  <a16:creationId xmlns:a16="http://schemas.microsoft.com/office/drawing/2014/main" id="{EE9E7772-DFB0-4CCD-9016-BB7613325C85}"/>
                </a:ext>
              </a:extLst>
            </p:cNvPr>
            <p:cNvSpPr>
              <a:spLocks noChangeArrowheads="1"/>
            </p:cNvSpPr>
            <p:nvPr/>
          </p:nvSpPr>
          <p:spPr bwMode="auto">
            <a:xfrm>
              <a:off x="319" y="832"/>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2</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17" name="Rectangle 14">
              <a:extLst>
                <a:ext uri="{FF2B5EF4-FFF2-40B4-BE49-F238E27FC236}">
                  <a16:creationId xmlns:a16="http://schemas.microsoft.com/office/drawing/2014/main" id="{C2CF6575-8195-40D3-8D6F-68945B111C9B}"/>
                </a:ext>
              </a:extLst>
            </p:cNvPr>
            <p:cNvSpPr>
              <a:spLocks noChangeArrowheads="1"/>
            </p:cNvSpPr>
            <p:nvPr/>
          </p:nvSpPr>
          <p:spPr bwMode="auto">
            <a:xfrm>
              <a:off x="566" y="832"/>
              <a:ext cx="42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NÓMINA</a:t>
              </a:r>
              <a:endParaRPr kumimoji="0" lang="es-EC" altLang="es-EC" sz="1400" b="0" i="0" u="none" strike="noStrike" cap="none" normalizeH="0" baseline="0">
                <a:ln>
                  <a:noFill/>
                </a:ln>
                <a:solidFill>
                  <a:schemeClr val="tx1"/>
                </a:solidFill>
                <a:effectLst/>
              </a:endParaRPr>
            </a:p>
          </p:txBody>
        </p:sp>
        <p:sp>
          <p:nvSpPr>
            <p:cNvPr id="18" name="Rectangle 15">
              <a:extLst>
                <a:ext uri="{FF2B5EF4-FFF2-40B4-BE49-F238E27FC236}">
                  <a16:creationId xmlns:a16="http://schemas.microsoft.com/office/drawing/2014/main" id="{D167C930-0B37-42BC-98DA-F00CC543B31D}"/>
                </a:ext>
              </a:extLst>
            </p:cNvPr>
            <p:cNvSpPr>
              <a:spLocks noChangeArrowheads="1"/>
            </p:cNvSpPr>
            <p:nvPr/>
          </p:nvSpPr>
          <p:spPr bwMode="auto">
            <a:xfrm>
              <a:off x="2928" y="832"/>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9</a:t>
              </a:r>
              <a:endParaRPr kumimoji="0" lang="es-EC" altLang="es-EC" sz="1400" b="0" i="0" u="none" strike="noStrike" cap="none" normalizeH="0" baseline="0">
                <a:ln>
                  <a:noFill/>
                </a:ln>
                <a:solidFill>
                  <a:schemeClr val="tx1"/>
                </a:solidFill>
                <a:effectLst/>
              </a:endParaRPr>
            </a:p>
          </p:txBody>
        </p:sp>
        <p:sp>
          <p:nvSpPr>
            <p:cNvPr id="19" name="Rectangle 16">
              <a:extLst>
                <a:ext uri="{FF2B5EF4-FFF2-40B4-BE49-F238E27FC236}">
                  <a16:creationId xmlns:a16="http://schemas.microsoft.com/office/drawing/2014/main" id="{E2BB24EB-E00F-4C12-9FA2-FB01B5B3EDD5}"/>
                </a:ext>
              </a:extLst>
            </p:cNvPr>
            <p:cNvSpPr>
              <a:spLocks noChangeArrowheads="1"/>
            </p:cNvSpPr>
            <p:nvPr/>
          </p:nvSpPr>
          <p:spPr bwMode="auto">
            <a:xfrm>
              <a:off x="4483" y="832"/>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1</a:t>
              </a:r>
              <a:endParaRPr kumimoji="0" lang="es-EC" altLang="es-EC" sz="1400" b="0" i="0" u="none" strike="noStrike" cap="none" normalizeH="0" baseline="0">
                <a:ln>
                  <a:noFill/>
                </a:ln>
                <a:solidFill>
                  <a:schemeClr val="tx1"/>
                </a:solidFill>
                <a:effectLst/>
              </a:endParaRPr>
            </a:p>
          </p:txBody>
        </p:sp>
        <p:sp>
          <p:nvSpPr>
            <p:cNvPr id="20" name="Rectangle 17">
              <a:extLst>
                <a:ext uri="{FF2B5EF4-FFF2-40B4-BE49-F238E27FC236}">
                  <a16:creationId xmlns:a16="http://schemas.microsoft.com/office/drawing/2014/main" id="{B2B83DDB-3782-4D40-98BA-357A9D52AC0B}"/>
                </a:ext>
              </a:extLst>
            </p:cNvPr>
            <p:cNvSpPr>
              <a:spLocks noChangeArrowheads="1"/>
            </p:cNvSpPr>
            <p:nvPr/>
          </p:nvSpPr>
          <p:spPr bwMode="auto">
            <a:xfrm>
              <a:off x="319" y="1024"/>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3</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21" name="Rectangle 18">
              <a:extLst>
                <a:ext uri="{FF2B5EF4-FFF2-40B4-BE49-F238E27FC236}">
                  <a16:creationId xmlns:a16="http://schemas.microsoft.com/office/drawing/2014/main" id="{7A947639-64AD-48B1-908F-D236D2FC26B4}"/>
                </a:ext>
              </a:extLst>
            </p:cNvPr>
            <p:cNvSpPr>
              <a:spLocks noChangeArrowheads="1"/>
            </p:cNvSpPr>
            <p:nvPr/>
          </p:nvSpPr>
          <p:spPr bwMode="auto">
            <a:xfrm>
              <a:off x="566" y="1024"/>
              <a:ext cx="84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GASTO DE VIAJE</a:t>
              </a:r>
              <a:endParaRPr kumimoji="0" lang="es-EC" altLang="es-EC" sz="1400" b="0" i="0" u="none" strike="noStrike" cap="none" normalizeH="0" baseline="0">
                <a:ln>
                  <a:noFill/>
                </a:ln>
                <a:solidFill>
                  <a:schemeClr val="tx1"/>
                </a:solidFill>
                <a:effectLst/>
              </a:endParaRPr>
            </a:p>
          </p:txBody>
        </p:sp>
        <p:sp>
          <p:nvSpPr>
            <p:cNvPr id="22" name="Rectangle 19">
              <a:extLst>
                <a:ext uri="{FF2B5EF4-FFF2-40B4-BE49-F238E27FC236}">
                  <a16:creationId xmlns:a16="http://schemas.microsoft.com/office/drawing/2014/main" id="{808C41D5-1CDA-47CA-B7C8-AA20757C39AA}"/>
                </a:ext>
              </a:extLst>
            </p:cNvPr>
            <p:cNvSpPr>
              <a:spLocks noChangeArrowheads="1"/>
            </p:cNvSpPr>
            <p:nvPr/>
          </p:nvSpPr>
          <p:spPr bwMode="auto">
            <a:xfrm>
              <a:off x="2928" y="1024"/>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6</a:t>
              </a:r>
              <a:endParaRPr kumimoji="0" lang="es-EC" altLang="es-EC" sz="1400" b="0" i="0" u="none" strike="noStrike" cap="none" normalizeH="0" baseline="0">
                <a:ln>
                  <a:noFill/>
                </a:ln>
                <a:solidFill>
                  <a:schemeClr val="tx1"/>
                </a:solidFill>
                <a:effectLst/>
              </a:endParaRPr>
            </a:p>
          </p:txBody>
        </p:sp>
        <p:sp>
          <p:nvSpPr>
            <p:cNvPr id="23" name="Rectangle 20">
              <a:extLst>
                <a:ext uri="{FF2B5EF4-FFF2-40B4-BE49-F238E27FC236}">
                  <a16:creationId xmlns:a16="http://schemas.microsoft.com/office/drawing/2014/main" id="{4CA22FF1-5613-4710-AB78-DAA3CA01F8C5}"/>
                </a:ext>
              </a:extLst>
            </p:cNvPr>
            <p:cNvSpPr>
              <a:spLocks noChangeArrowheads="1"/>
            </p:cNvSpPr>
            <p:nvPr/>
          </p:nvSpPr>
          <p:spPr bwMode="auto">
            <a:xfrm>
              <a:off x="3971" y="1024"/>
              <a:ext cx="14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8 num 1 lit i; 21; 105 num 4</a:t>
              </a:r>
              <a:endParaRPr kumimoji="0" lang="es-EC" altLang="es-EC" sz="1400" b="0" i="0" u="none" strike="noStrike" cap="none" normalizeH="0" baseline="0">
                <a:ln>
                  <a:noFill/>
                </a:ln>
                <a:solidFill>
                  <a:schemeClr val="tx1"/>
                </a:solidFill>
                <a:effectLst/>
              </a:endParaRPr>
            </a:p>
          </p:txBody>
        </p:sp>
        <p:sp>
          <p:nvSpPr>
            <p:cNvPr id="24" name="Rectangle 21">
              <a:extLst>
                <a:ext uri="{FF2B5EF4-FFF2-40B4-BE49-F238E27FC236}">
                  <a16:creationId xmlns:a16="http://schemas.microsoft.com/office/drawing/2014/main" id="{91B9B684-D7A5-4644-8995-5118C529F93D}"/>
                </a:ext>
              </a:extLst>
            </p:cNvPr>
            <p:cNvSpPr>
              <a:spLocks noChangeArrowheads="1"/>
            </p:cNvSpPr>
            <p:nvPr/>
          </p:nvSpPr>
          <p:spPr bwMode="auto">
            <a:xfrm>
              <a:off x="319" y="1216"/>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4</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25" name="Rectangle 22">
              <a:extLst>
                <a:ext uri="{FF2B5EF4-FFF2-40B4-BE49-F238E27FC236}">
                  <a16:creationId xmlns:a16="http://schemas.microsoft.com/office/drawing/2014/main" id="{D9C47372-B590-48E4-AA6B-63B7344CD720}"/>
                </a:ext>
              </a:extLst>
            </p:cNvPr>
            <p:cNvSpPr>
              <a:spLocks noChangeArrowheads="1"/>
            </p:cNvSpPr>
            <p:nvPr/>
          </p:nvSpPr>
          <p:spPr bwMode="auto">
            <a:xfrm>
              <a:off x="566" y="1216"/>
              <a:ext cx="10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PAGOS AL EXTERIOR</a:t>
              </a:r>
              <a:endParaRPr kumimoji="0" lang="es-EC" altLang="es-EC" sz="1400" b="0" i="0" u="none" strike="noStrike" cap="none" normalizeH="0" baseline="0">
                <a:ln>
                  <a:noFill/>
                </a:ln>
                <a:solidFill>
                  <a:schemeClr val="tx1"/>
                </a:solidFill>
                <a:effectLst/>
              </a:endParaRPr>
            </a:p>
          </p:txBody>
        </p:sp>
        <p:sp>
          <p:nvSpPr>
            <p:cNvPr id="26" name="Rectangle 23">
              <a:extLst>
                <a:ext uri="{FF2B5EF4-FFF2-40B4-BE49-F238E27FC236}">
                  <a16:creationId xmlns:a16="http://schemas.microsoft.com/office/drawing/2014/main" id="{89694CFB-161F-4D61-BBA7-B8A266FEB963}"/>
                </a:ext>
              </a:extLst>
            </p:cNvPr>
            <p:cNvSpPr>
              <a:spLocks noChangeArrowheads="1"/>
            </p:cNvSpPr>
            <p:nvPr/>
          </p:nvSpPr>
          <p:spPr bwMode="auto">
            <a:xfrm>
              <a:off x="3003" y="1216"/>
              <a:ext cx="32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13; 48</a:t>
              </a:r>
              <a:endParaRPr kumimoji="0" lang="es-EC" altLang="es-EC" sz="1400" b="0" i="0" u="none" strike="noStrike" cap="none" normalizeH="0" baseline="0">
                <a:ln>
                  <a:noFill/>
                </a:ln>
                <a:solidFill>
                  <a:schemeClr val="tx1"/>
                </a:solidFill>
                <a:effectLst/>
              </a:endParaRPr>
            </a:p>
          </p:txBody>
        </p:sp>
        <p:sp>
          <p:nvSpPr>
            <p:cNvPr id="27" name="Rectangle 24">
              <a:extLst>
                <a:ext uri="{FF2B5EF4-FFF2-40B4-BE49-F238E27FC236}">
                  <a16:creationId xmlns:a16="http://schemas.microsoft.com/office/drawing/2014/main" id="{2FAEE80E-02F3-4AA1-A79A-276C05BAA9FF}"/>
                </a:ext>
              </a:extLst>
            </p:cNvPr>
            <p:cNvSpPr>
              <a:spLocks noChangeArrowheads="1"/>
            </p:cNvSpPr>
            <p:nvPr/>
          </p:nvSpPr>
          <p:spPr bwMode="auto">
            <a:xfrm>
              <a:off x="4236" y="1216"/>
              <a:ext cx="92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30; 31; 131 al 134</a:t>
              </a:r>
              <a:endParaRPr kumimoji="0" lang="es-EC" altLang="es-EC" sz="1400" b="0" i="0" u="none" strike="noStrike" cap="none" normalizeH="0" baseline="0">
                <a:ln>
                  <a:noFill/>
                </a:ln>
                <a:solidFill>
                  <a:schemeClr val="tx1"/>
                </a:solidFill>
                <a:effectLst/>
              </a:endParaRPr>
            </a:p>
          </p:txBody>
        </p:sp>
        <p:sp>
          <p:nvSpPr>
            <p:cNvPr id="28" name="Rectangle 25">
              <a:extLst>
                <a:ext uri="{FF2B5EF4-FFF2-40B4-BE49-F238E27FC236}">
                  <a16:creationId xmlns:a16="http://schemas.microsoft.com/office/drawing/2014/main" id="{CD9ACF38-F17C-47DD-B5E0-F34CFD505BCA}"/>
                </a:ext>
              </a:extLst>
            </p:cNvPr>
            <p:cNvSpPr>
              <a:spLocks noChangeArrowheads="1"/>
            </p:cNvSpPr>
            <p:nvPr/>
          </p:nvSpPr>
          <p:spPr bwMode="auto">
            <a:xfrm>
              <a:off x="319" y="1408"/>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5</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29" name="Rectangle 26">
              <a:extLst>
                <a:ext uri="{FF2B5EF4-FFF2-40B4-BE49-F238E27FC236}">
                  <a16:creationId xmlns:a16="http://schemas.microsoft.com/office/drawing/2014/main" id="{DBFC8640-457E-42BD-9257-3173EBE85FE9}"/>
                </a:ext>
              </a:extLst>
            </p:cNvPr>
            <p:cNvSpPr>
              <a:spLocks noChangeArrowheads="1"/>
            </p:cNvSpPr>
            <p:nvPr/>
          </p:nvSpPr>
          <p:spPr bwMode="auto">
            <a:xfrm>
              <a:off x="566" y="1408"/>
              <a:ext cx="102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GASTO DE GESTIÓN</a:t>
              </a:r>
              <a:endParaRPr kumimoji="0" lang="es-EC" altLang="es-EC" sz="1400" b="0" i="0" u="none" strike="noStrike" cap="none" normalizeH="0" baseline="0">
                <a:ln>
                  <a:noFill/>
                </a:ln>
                <a:solidFill>
                  <a:schemeClr val="tx1"/>
                </a:solidFill>
                <a:effectLst/>
              </a:endParaRPr>
            </a:p>
          </p:txBody>
        </p:sp>
        <p:sp>
          <p:nvSpPr>
            <p:cNvPr id="30" name="Rectangle 27">
              <a:extLst>
                <a:ext uri="{FF2B5EF4-FFF2-40B4-BE49-F238E27FC236}">
                  <a16:creationId xmlns:a16="http://schemas.microsoft.com/office/drawing/2014/main" id="{208BA41B-77BA-4552-9F01-87E0A141C012}"/>
                </a:ext>
              </a:extLst>
            </p:cNvPr>
            <p:cNvSpPr>
              <a:spLocks noChangeArrowheads="1"/>
            </p:cNvSpPr>
            <p:nvPr/>
          </p:nvSpPr>
          <p:spPr bwMode="auto">
            <a:xfrm>
              <a:off x="2928" y="1408"/>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a:t>
              </a:r>
              <a:endParaRPr kumimoji="0" lang="es-EC" altLang="es-EC" sz="1400" b="0" i="0" u="none" strike="noStrike" cap="none" normalizeH="0" baseline="0">
                <a:ln>
                  <a:noFill/>
                </a:ln>
                <a:solidFill>
                  <a:schemeClr val="tx1"/>
                </a:solidFill>
                <a:effectLst/>
              </a:endParaRPr>
            </a:p>
          </p:txBody>
        </p:sp>
        <p:sp>
          <p:nvSpPr>
            <p:cNvPr id="31" name="Rectangle 28">
              <a:extLst>
                <a:ext uri="{FF2B5EF4-FFF2-40B4-BE49-F238E27FC236}">
                  <a16:creationId xmlns:a16="http://schemas.microsoft.com/office/drawing/2014/main" id="{762A041C-965F-48E1-BD74-4F5D9FAC9A94}"/>
                </a:ext>
              </a:extLst>
            </p:cNvPr>
            <p:cNvSpPr>
              <a:spLocks noChangeArrowheads="1"/>
            </p:cNvSpPr>
            <p:nvPr/>
          </p:nvSpPr>
          <p:spPr bwMode="auto">
            <a:xfrm>
              <a:off x="4009" y="1408"/>
              <a:ext cx="134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27 num 4, 28 num 10; 106</a:t>
              </a:r>
              <a:endParaRPr kumimoji="0" lang="es-EC" altLang="es-EC" sz="1400" b="0" i="0" u="none" strike="noStrike" cap="none" normalizeH="0" baseline="0">
                <a:ln>
                  <a:noFill/>
                </a:ln>
                <a:solidFill>
                  <a:schemeClr val="tx1"/>
                </a:solidFill>
                <a:effectLst/>
              </a:endParaRPr>
            </a:p>
          </p:txBody>
        </p:sp>
        <p:sp>
          <p:nvSpPr>
            <p:cNvPr id="32" name="Rectangle 29">
              <a:extLst>
                <a:ext uri="{FF2B5EF4-FFF2-40B4-BE49-F238E27FC236}">
                  <a16:creationId xmlns:a16="http://schemas.microsoft.com/office/drawing/2014/main" id="{DB8471D9-9E69-4383-AA0B-6EE654E27842}"/>
                </a:ext>
              </a:extLst>
            </p:cNvPr>
            <p:cNvSpPr>
              <a:spLocks noChangeArrowheads="1"/>
            </p:cNvSpPr>
            <p:nvPr/>
          </p:nvSpPr>
          <p:spPr bwMode="auto">
            <a:xfrm>
              <a:off x="319" y="1600"/>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6</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33" name="Rectangle 30">
              <a:extLst>
                <a:ext uri="{FF2B5EF4-FFF2-40B4-BE49-F238E27FC236}">
                  <a16:creationId xmlns:a16="http://schemas.microsoft.com/office/drawing/2014/main" id="{EAC91441-46E7-412E-81A6-244E343490E2}"/>
                </a:ext>
              </a:extLst>
            </p:cNvPr>
            <p:cNvSpPr>
              <a:spLocks noChangeArrowheads="1"/>
            </p:cNvSpPr>
            <p:nvPr/>
          </p:nvSpPr>
          <p:spPr bwMode="auto">
            <a:xfrm>
              <a:off x="566" y="1600"/>
              <a:ext cx="52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PÉRDIDAS</a:t>
              </a:r>
              <a:endParaRPr kumimoji="0" lang="es-EC" altLang="es-EC" sz="1400" b="0" i="0" u="none" strike="noStrike" cap="none" normalizeH="0" baseline="0">
                <a:ln>
                  <a:noFill/>
                </a:ln>
                <a:solidFill>
                  <a:schemeClr val="tx1"/>
                </a:solidFill>
                <a:effectLst/>
              </a:endParaRPr>
            </a:p>
          </p:txBody>
        </p:sp>
        <p:sp>
          <p:nvSpPr>
            <p:cNvPr id="34" name="Rectangle 31">
              <a:extLst>
                <a:ext uri="{FF2B5EF4-FFF2-40B4-BE49-F238E27FC236}">
                  <a16:creationId xmlns:a16="http://schemas.microsoft.com/office/drawing/2014/main" id="{EC94C3F8-7A78-4A3C-9119-10CAA91C360D}"/>
                </a:ext>
              </a:extLst>
            </p:cNvPr>
            <p:cNvSpPr>
              <a:spLocks noChangeArrowheads="1"/>
            </p:cNvSpPr>
            <p:nvPr/>
          </p:nvSpPr>
          <p:spPr bwMode="auto">
            <a:xfrm>
              <a:off x="2520" y="1600"/>
              <a:ext cx="12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5; 11; ; 23 lit a)</a:t>
              </a:r>
              <a:endParaRPr kumimoji="0" lang="es-EC" altLang="es-EC" sz="1400" b="0" i="0" u="none" strike="noStrike" cap="none" normalizeH="0" baseline="0">
                <a:ln>
                  <a:noFill/>
                </a:ln>
                <a:solidFill>
                  <a:schemeClr val="tx1"/>
                </a:solidFill>
                <a:effectLst/>
              </a:endParaRPr>
            </a:p>
          </p:txBody>
        </p:sp>
        <p:sp>
          <p:nvSpPr>
            <p:cNvPr id="35" name="Rectangle 32">
              <a:extLst>
                <a:ext uri="{FF2B5EF4-FFF2-40B4-BE49-F238E27FC236}">
                  <a16:creationId xmlns:a16="http://schemas.microsoft.com/office/drawing/2014/main" id="{E0B6B5E0-46E8-4561-A480-CCD6881F36C4}"/>
                </a:ext>
              </a:extLst>
            </p:cNvPr>
            <p:cNvSpPr>
              <a:spLocks noChangeArrowheads="1"/>
            </p:cNvSpPr>
            <p:nvPr/>
          </p:nvSpPr>
          <p:spPr bwMode="auto">
            <a:xfrm>
              <a:off x="4170" y="1600"/>
              <a:ext cx="105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8 , 29 num 6</a:t>
              </a:r>
              <a:endParaRPr kumimoji="0" lang="es-EC" altLang="es-EC" sz="1400" b="0" i="0" u="none" strike="noStrike" cap="none" normalizeH="0" baseline="0">
                <a:ln>
                  <a:noFill/>
                </a:ln>
                <a:solidFill>
                  <a:schemeClr val="tx1"/>
                </a:solidFill>
                <a:effectLst/>
              </a:endParaRPr>
            </a:p>
          </p:txBody>
        </p:sp>
        <p:sp>
          <p:nvSpPr>
            <p:cNvPr id="36" name="Rectangle 33">
              <a:extLst>
                <a:ext uri="{FF2B5EF4-FFF2-40B4-BE49-F238E27FC236}">
                  <a16:creationId xmlns:a16="http://schemas.microsoft.com/office/drawing/2014/main" id="{CEF9F262-744F-463F-BD6E-24B08992FA1A}"/>
                </a:ext>
              </a:extLst>
            </p:cNvPr>
            <p:cNvSpPr>
              <a:spLocks noChangeArrowheads="1"/>
            </p:cNvSpPr>
            <p:nvPr/>
          </p:nvSpPr>
          <p:spPr bwMode="auto">
            <a:xfrm>
              <a:off x="319" y="1883"/>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7</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37" name="Rectangle 34">
              <a:extLst>
                <a:ext uri="{FF2B5EF4-FFF2-40B4-BE49-F238E27FC236}">
                  <a16:creationId xmlns:a16="http://schemas.microsoft.com/office/drawing/2014/main" id="{0ADE0DA2-DA24-4803-A39B-4DF3755BD8FF}"/>
                </a:ext>
              </a:extLst>
            </p:cNvPr>
            <p:cNvSpPr>
              <a:spLocks noChangeArrowheads="1"/>
            </p:cNvSpPr>
            <p:nvPr/>
          </p:nvSpPr>
          <p:spPr bwMode="auto">
            <a:xfrm>
              <a:off x="566" y="1883"/>
              <a:ext cx="80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AMORTIZACIÓN</a:t>
              </a:r>
              <a:endParaRPr kumimoji="0" lang="es-EC" altLang="es-EC" sz="1400" b="0" i="0" u="none" strike="noStrike" cap="none" normalizeH="0" baseline="0">
                <a:ln>
                  <a:noFill/>
                </a:ln>
                <a:solidFill>
                  <a:schemeClr val="tx1"/>
                </a:solidFill>
                <a:effectLst/>
              </a:endParaRPr>
            </a:p>
          </p:txBody>
        </p:sp>
        <p:sp>
          <p:nvSpPr>
            <p:cNvPr id="38" name="Rectangle 35">
              <a:extLst>
                <a:ext uri="{FF2B5EF4-FFF2-40B4-BE49-F238E27FC236}">
                  <a16:creationId xmlns:a16="http://schemas.microsoft.com/office/drawing/2014/main" id="{1F972258-4B3F-4FC0-B149-E0200B9BD3A3}"/>
                </a:ext>
              </a:extLst>
            </p:cNvPr>
            <p:cNvSpPr>
              <a:spLocks noChangeArrowheads="1"/>
            </p:cNvSpPr>
            <p:nvPr/>
          </p:nvSpPr>
          <p:spPr bwMode="auto">
            <a:xfrm>
              <a:off x="2634" y="1883"/>
              <a:ext cx="99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7, 8; 11; 12</a:t>
              </a:r>
              <a:endParaRPr kumimoji="0" lang="es-EC" altLang="es-EC" sz="1400" b="0" i="0" u="none" strike="noStrike" cap="none" normalizeH="0" baseline="0">
                <a:ln>
                  <a:noFill/>
                </a:ln>
                <a:solidFill>
                  <a:schemeClr val="tx1"/>
                </a:solidFill>
                <a:effectLst/>
              </a:endParaRPr>
            </a:p>
          </p:txBody>
        </p:sp>
        <p:sp>
          <p:nvSpPr>
            <p:cNvPr id="39" name="Rectangle 36">
              <a:extLst>
                <a:ext uri="{FF2B5EF4-FFF2-40B4-BE49-F238E27FC236}">
                  <a16:creationId xmlns:a16="http://schemas.microsoft.com/office/drawing/2014/main" id="{105BA332-8490-4FAA-AE5B-DC1732977211}"/>
                </a:ext>
              </a:extLst>
            </p:cNvPr>
            <p:cNvSpPr>
              <a:spLocks noChangeArrowheads="1"/>
            </p:cNvSpPr>
            <p:nvPr/>
          </p:nvSpPr>
          <p:spPr bwMode="auto">
            <a:xfrm>
              <a:off x="3914" y="1793"/>
              <a:ext cx="151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7; 28 num 8 lit c); 28 </a:t>
              </a:r>
              <a:endParaRPr kumimoji="0" lang="es-EC" altLang="es-EC" sz="1400" b="0" i="0" u="none" strike="noStrike" cap="none" normalizeH="0" baseline="0">
                <a:ln>
                  <a:noFill/>
                </a:ln>
                <a:solidFill>
                  <a:schemeClr val="tx1"/>
                </a:solidFill>
                <a:effectLst/>
              </a:endParaRPr>
            </a:p>
          </p:txBody>
        </p:sp>
        <p:sp>
          <p:nvSpPr>
            <p:cNvPr id="40" name="Rectangle 37">
              <a:extLst>
                <a:ext uri="{FF2B5EF4-FFF2-40B4-BE49-F238E27FC236}">
                  <a16:creationId xmlns:a16="http://schemas.microsoft.com/office/drawing/2014/main" id="{4E9666C0-0C15-46B0-85AD-46EEE58B884D}"/>
                </a:ext>
              </a:extLst>
            </p:cNvPr>
            <p:cNvSpPr>
              <a:spLocks noChangeArrowheads="1"/>
            </p:cNvSpPr>
            <p:nvPr/>
          </p:nvSpPr>
          <p:spPr bwMode="auto">
            <a:xfrm>
              <a:off x="4530" y="1985"/>
              <a:ext cx="37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num 14</a:t>
              </a:r>
              <a:endParaRPr kumimoji="0" lang="es-EC" altLang="es-EC" sz="1400" b="0" i="0" u="none" strike="noStrike" cap="none" normalizeH="0" baseline="0">
                <a:ln>
                  <a:noFill/>
                </a:ln>
                <a:solidFill>
                  <a:schemeClr val="tx1"/>
                </a:solidFill>
                <a:effectLst/>
              </a:endParaRPr>
            </a:p>
          </p:txBody>
        </p:sp>
        <p:sp>
          <p:nvSpPr>
            <p:cNvPr id="41" name="Rectangle 38">
              <a:extLst>
                <a:ext uri="{FF2B5EF4-FFF2-40B4-BE49-F238E27FC236}">
                  <a16:creationId xmlns:a16="http://schemas.microsoft.com/office/drawing/2014/main" id="{1786D506-EF95-460E-90F5-4DF1E74CC84B}"/>
                </a:ext>
              </a:extLst>
            </p:cNvPr>
            <p:cNvSpPr>
              <a:spLocks noChangeArrowheads="1"/>
            </p:cNvSpPr>
            <p:nvPr/>
          </p:nvSpPr>
          <p:spPr bwMode="auto">
            <a:xfrm>
              <a:off x="319" y="2177"/>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8</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42" name="Rectangle 39">
              <a:extLst>
                <a:ext uri="{FF2B5EF4-FFF2-40B4-BE49-F238E27FC236}">
                  <a16:creationId xmlns:a16="http://schemas.microsoft.com/office/drawing/2014/main" id="{EB3D72A7-7A96-42A0-B185-1CF5DD3DBA47}"/>
                </a:ext>
              </a:extLst>
            </p:cNvPr>
            <p:cNvSpPr>
              <a:spLocks noChangeArrowheads="1"/>
            </p:cNvSpPr>
            <p:nvPr/>
          </p:nvSpPr>
          <p:spPr bwMode="auto">
            <a:xfrm>
              <a:off x="566" y="2177"/>
              <a:ext cx="84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PROVISIÓN  CxC</a:t>
              </a:r>
              <a:endParaRPr kumimoji="0" lang="es-EC" altLang="es-EC" sz="1400" b="0" i="0" u="none" strike="noStrike" cap="none" normalizeH="0" baseline="0">
                <a:ln>
                  <a:noFill/>
                </a:ln>
                <a:solidFill>
                  <a:schemeClr val="tx1"/>
                </a:solidFill>
                <a:effectLst/>
              </a:endParaRPr>
            </a:p>
          </p:txBody>
        </p:sp>
        <p:sp>
          <p:nvSpPr>
            <p:cNvPr id="43" name="Rectangle 40">
              <a:extLst>
                <a:ext uri="{FF2B5EF4-FFF2-40B4-BE49-F238E27FC236}">
                  <a16:creationId xmlns:a16="http://schemas.microsoft.com/office/drawing/2014/main" id="{EAB262B8-50D2-4CB6-8263-09EAAE542EC2}"/>
                </a:ext>
              </a:extLst>
            </p:cNvPr>
            <p:cNvSpPr>
              <a:spLocks noChangeArrowheads="1"/>
            </p:cNvSpPr>
            <p:nvPr/>
          </p:nvSpPr>
          <p:spPr bwMode="auto">
            <a:xfrm>
              <a:off x="2890" y="2177"/>
              <a:ext cx="5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11</a:t>
              </a:r>
              <a:endParaRPr kumimoji="0" lang="es-EC" altLang="es-EC" sz="1400" b="0" i="0" u="none" strike="noStrike" cap="none" normalizeH="0" baseline="0">
                <a:ln>
                  <a:noFill/>
                </a:ln>
                <a:solidFill>
                  <a:schemeClr val="tx1"/>
                </a:solidFill>
                <a:effectLst/>
              </a:endParaRPr>
            </a:p>
          </p:txBody>
        </p:sp>
        <p:sp>
          <p:nvSpPr>
            <p:cNvPr id="44" name="Rectangle 41">
              <a:extLst>
                <a:ext uri="{FF2B5EF4-FFF2-40B4-BE49-F238E27FC236}">
                  <a16:creationId xmlns:a16="http://schemas.microsoft.com/office/drawing/2014/main" id="{33B25A19-F675-4EDB-AA50-B159188D3C95}"/>
                </a:ext>
              </a:extLst>
            </p:cNvPr>
            <p:cNvSpPr>
              <a:spLocks noChangeArrowheads="1"/>
            </p:cNvSpPr>
            <p:nvPr/>
          </p:nvSpPr>
          <p:spPr bwMode="auto">
            <a:xfrm>
              <a:off x="4483" y="2177"/>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3</a:t>
              </a:r>
              <a:endParaRPr kumimoji="0" lang="es-EC" altLang="es-EC" sz="1400" b="0" i="0" u="none" strike="noStrike" cap="none" normalizeH="0" baseline="0">
                <a:ln>
                  <a:noFill/>
                </a:ln>
                <a:solidFill>
                  <a:schemeClr val="tx1"/>
                </a:solidFill>
                <a:effectLst/>
              </a:endParaRPr>
            </a:p>
          </p:txBody>
        </p:sp>
        <p:sp>
          <p:nvSpPr>
            <p:cNvPr id="45" name="Rectangle 42">
              <a:extLst>
                <a:ext uri="{FF2B5EF4-FFF2-40B4-BE49-F238E27FC236}">
                  <a16:creationId xmlns:a16="http://schemas.microsoft.com/office/drawing/2014/main" id="{61238A65-4E55-4EF0-886A-09B8DF8176AC}"/>
                </a:ext>
              </a:extLst>
            </p:cNvPr>
            <p:cNvSpPr>
              <a:spLocks noChangeArrowheads="1"/>
            </p:cNvSpPr>
            <p:nvPr/>
          </p:nvSpPr>
          <p:spPr bwMode="auto">
            <a:xfrm>
              <a:off x="319" y="2369"/>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9</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46" name="Rectangle 43">
              <a:extLst>
                <a:ext uri="{FF2B5EF4-FFF2-40B4-BE49-F238E27FC236}">
                  <a16:creationId xmlns:a16="http://schemas.microsoft.com/office/drawing/2014/main" id="{E8E8621E-1853-48A8-AB45-2F5C559DA174}"/>
                </a:ext>
              </a:extLst>
            </p:cNvPr>
            <p:cNvSpPr>
              <a:spLocks noChangeArrowheads="1"/>
            </p:cNvSpPr>
            <p:nvPr/>
          </p:nvSpPr>
          <p:spPr bwMode="auto">
            <a:xfrm>
              <a:off x="566" y="2369"/>
              <a:ext cx="96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COSTO DE VENTAS</a:t>
              </a:r>
              <a:endParaRPr kumimoji="0" lang="es-EC" altLang="es-EC" sz="1400" b="0" i="0" u="none" strike="noStrike" cap="none" normalizeH="0" baseline="0">
                <a:ln>
                  <a:noFill/>
                </a:ln>
                <a:solidFill>
                  <a:schemeClr val="tx1"/>
                </a:solidFill>
                <a:effectLst/>
              </a:endParaRPr>
            </a:p>
          </p:txBody>
        </p:sp>
        <p:sp>
          <p:nvSpPr>
            <p:cNvPr id="47" name="Rectangle 44">
              <a:extLst>
                <a:ext uri="{FF2B5EF4-FFF2-40B4-BE49-F238E27FC236}">
                  <a16:creationId xmlns:a16="http://schemas.microsoft.com/office/drawing/2014/main" id="{358BD1C8-C4C0-4269-8571-04CA8501CB48}"/>
                </a:ext>
              </a:extLst>
            </p:cNvPr>
            <p:cNvSpPr>
              <a:spLocks noChangeArrowheads="1"/>
            </p:cNvSpPr>
            <p:nvPr/>
          </p:nvSpPr>
          <p:spPr bwMode="auto">
            <a:xfrm>
              <a:off x="2814" y="2369"/>
              <a:ext cx="67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 20</a:t>
              </a:r>
              <a:endParaRPr kumimoji="0" lang="es-EC" altLang="es-EC" sz="1400" b="0" i="0" u="none" strike="noStrike" cap="none" normalizeH="0" baseline="0">
                <a:ln>
                  <a:noFill/>
                </a:ln>
                <a:solidFill>
                  <a:schemeClr val="tx1"/>
                </a:solidFill>
                <a:effectLst/>
              </a:endParaRPr>
            </a:p>
          </p:txBody>
        </p:sp>
        <p:sp>
          <p:nvSpPr>
            <p:cNvPr id="48" name="Rectangle 45">
              <a:extLst>
                <a:ext uri="{FF2B5EF4-FFF2-40B4-BE49-F238E27FC236}">
                  <a16:creationId xmlns:a16="http://schemas.microsoft.com/office/drawing/2014/main" id="{11C21F26-5923-49C6-862F-C2A020A62448}"/>
                </a:ext>
              </a:extLst>
            </p:cNvPr>
            <p:cNvSpPr>
              <a:spLocks noChangeArrowheads="1"/>
            </p:cNvSpPr>
            <p:nvPr/>
          </p:nvSpPr>
          <p:spPr bwMode="auto">
            <a:xfrm>
              <a:off x="4369" y="2369"/>
              <a:ext cx="67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27 num 1; 39</a:t>
              </a:r>
              <a:endParaRPr kumimoji="0" lang="es-EC" altLang="es-EC" sz="1400" b="0" i="0" u="none" strike="noStrike" cap="none" normalizeH="0" baseline="0">
                <a:ln>
                  <a:noFill/>
                </a:ln>
                <a:solidFill>
                  <a:schemeClr val="tx1"/>
                </a:solidFill>
                <a:effectLst/>
              </a:endParaRPr>
            </a:p>
          </p:txBody>
        </p:sp>
        <p:sp>
          <p:nvSpPr>
            <p:cNvPr id="49" name="Rectangle 46">
              <a:extLst>
                <a:ext uri="{FF2B5EF4-FFF2-40B4-BE49-F238E27FC236}">
                  <a16:creationId xmlns:a16="http://schemas.microsoft.com/office/drawing/2014/main" id="{DAA68B84-C398-4DDA-A780-9BD0A97BF537}"/>
                </a:ext>
              </a:extLst>
            </p:cNvPr>
            <p:cNvSpPr>
              <a:spLocks noChangeArrowheads="1"/>
            </p:cNvSpPr>
            <p:nvPr/>
          </p:nvSpPr>
          <p:spPr bwMode="auto">
            <a:xfrm>
              <a:off x="291" y="2663"/>
              <a:ext cx="12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10</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50" name="Rectangle 47">
              <a:extLst>
                <a:ext uri="{FF2B5EF4-FFF2-40B4-BE49-F238E27FC236}">
                  <a16:creationId xmlns:a16="http://schemas.microsoft.com/office/drawing/2014/main" id="{D5321BA9-0555-4FA0-897F-B18208FC7B38}"/>
                </a:ext>
              </a:extLst>
            </p:cNvPr>
            <p:cNvSpPr>
              <a:spLocks noChangeArrowheads="1"/>
            </p:cNvSpPr>
            <p:nvPr/>
          </p:nvSpPr>
          <p:spPr bwMode="auto">
            <a:xfrm>
              <a:off x="566" y="2573"/>
              <a:ext cx="121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GASTOS INSTALACIÓN, </a:t>
              </a:r>
              <a:endParaRPr kumimoji="0" lang="es-EC" altLang="es-EC" sz="1400" b="0" i="0" u="none" strike="noStrike" cap="none" normalizeH="0" baseline="0">
                <a:ln>
                  <a:noFill/>
                </a:ln>
                <a:solidFill>
                  <a:schemeClr val="tx1"/>
                </a:solidFill>
                <a:effectLst/>
              </a:endParaRPr>
            </a:p>
          </p:txBody>
        </p:sp>
        <p:sp>
          <p:nvSpPr>
            <p:cNvPr id="51" name="Rectangle 48">
              <a:extLst>
                <a:ext uri="{FF2B5EF4-FFF2-40B4-BE49-F238E27FC236}">
                  <a16:creationId xmlns:a16="http://schemas.microsoft.com/office/drawing/2014/main" id="{97E7AB51-2754-47E8-A946-F070C3779978}"/>
                </a:ext>
              </a:extLst>
            </p:cNvPr>
            <p:cNvSpPr>
              <a:spLocks noChangeArrowheads="1"/>
            </p:cNvSpPr>
            <p:nvPr/>
          </p:nvSpPr>
          <p:spPr bwMode="auto">
            <a:xfrm>
              <a:off x="566" y="2765"/>
              <a:ext cx="149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ORGANIZACIÓN Y SIMILARES</a:t>
              </a:r>
              <a:endParaRPr kumimoji="0" lang="es-EC" altLang="es-EC" sz="1400" b="0" i="0" u="none" strike="noStrike" cap="none" normalizeH="0" baseline="0">
                <a:ln>
                  <a:noFill/>
                </a:ln>
                <a:solidFill>
                  <a:schemeClr val="tx1"/>
                </a:solidFill>
                <a:effectLst/>
              </a:endParaRPr>
            </a:p>
          </p:txBody>
        </p:sp>
        <p:sp>
          <p:nvSpPr>
            <p:cNvPr id="52" name="Rectangle 49">
              <a:extLst>
                <a:ext uri="{FF2B5EF4-FFF2-40B4-BE49-F238E27FC236}">
                  <a16:creationId xmlns:a16="http://schemas.microsoft.com/office/drawing/2014/main" id="{B5BAAA03-BA19-4A01-9EDD-D2A1899B8836}"/>
                </a:ext>
              </a:extLst>
            </p:cNvPr>
            <p:cNvSpPr>
              <a:spLocks noChangeArrowheads="1"/>
            </p:cNvSpPr>
            <p:nvPr/>
          </p:nvSpPr>
          <p:spPr bwMode="auto">
            <a:xfrm>
              <a:off x="2928" y="2663"/>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a:t>
              </a:r>
              <a:endParaRPr kumimoji="0" lang="es-EC" altLang="es-EC" sz="1400" b="0" i="0" u="none" strike="noStrike" cap="none" normalizeH="0" baseline="0">
                <a:ln>
                  <a:noFill/>
                </a:ln>
                <a:solidFill>
                  <a:schemeClr val="tx1"/>
                </a:solidFill>
                <a:effectLst/>
              </a:endParaRPr>
            </a:p>
          </p:txBody>
        </p:sp>
        <p:sp>
          <p:nvSpPr>
            <p:cNvPr id="53" name="Rectangle 50">
              <a:extLst>
                <a:ext uri="{FF2B5EF4-FFF2-40B4-BE49-F238E27FC236}">
                  <a16:creationId xmlns:a16="http://schemas.microsoft.com/office/drawing/2014/main" id="{8FACB061-8CAA-4751-81D2-CAF83C2AF1DE}"/>
                </a:ext>
              </a:extLst>
            </p:cNvPr>
            <p:cNvSpPr>
              <a:spLocks noChangeArrowheads="1"/>
            </p:cNvSpPr>
            <p:nvPr/>
          </p:nvSpPr>
          <p:spPr bwMode="auto">
            <a:xfrm>
              <a:off x="4426" y="2663"/>
              <a:ext cx="57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15 </a:t>
              </a:r>
              <a:endParaRPr kumimoji="0" lang="es-EC" altLang="es-EC" sz="1400" b="0" i="0" u="none" strike="noStrike" cap="none" normalizeH="0" baseline="0">
                <a:ln>
                  <a:noFill/>
                </a:ln>
                <a:solidFill>
                  <a:schemeClr val="tx1"/>
                </a:solidFill>
                <a:effectLst/>
              </a:endParaRPr>
            </a:p>
          </p:txBody>
        </p:sp>
        <p:sp>
          <p:nvSpPr>
            <p:cNvPr id="54" name="Rectangle 51">
              <a:extLst>
                <a:ext uri="{FF2B5EF4-FFF2-40B4-BE49-F238E27FC236}">
                  <a16:creationId xmlns:a16="http://schemas.microsoft.com/office/drawing/2014/main" id="{42453B98-01CB-4C59-BAFB-6BD4AAA7A937}"/>
                </a:ext>
              </a:extLst>
            </p:cNvPr>
            <p:cNvSpPr>
              <a:spLocks noChangeArrowheads="1"/>
            </p:cNvSpPr>
            <p:nvPr/>
          </p:nvSpPr>
          <p:spPr bwMode="auto">
            <a:xfrm>
              <a:off x="291" y="2968"/>
              <a:ext cx="11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11</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55" name="Rectangle 52">
              <a:extLst>
                <a:ext uri="{FF2B5EF4-FFF2-40B4-BE49-F238E27FC236}">
                  <a16:creationId xmlns:a16="http://schemas.microsoft.com/office/drawing/2014/main" id="{D33D3898-37EB-411D-BE1D-654A66F1B1A2}"/>
                </a:ext>
              </a:extLst>
            </p:cNvPr>
            <p:cNvSpPr>
              <a:spLocks noChangeArrowheads="1"/>
            </p:cNvSpPr>
            <p:nvPr/>
          </p:nvSpPr>
          <p:spPr bwMode="auto">
            <a:xfrm>
              <a:off x="566" y="2968"/>
              <a:ext cx="141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PROMOCIÓN Y PUBLICIDAD</a:t>
              </a:r>
              <a:endParaRPr kumimoji="0" lang="es-EC" altLang="es-EC" sz="1400" b="0" i="0" u="none" strike="noStrike" cap="none" normalizeH="0" baseline="0">
                <a:ln>
                  <a:noFill/>
                </a:ln>
                <a:solidFill>
                  <a:schemeClr val="tx1"/>
                </a:solidFill>
                <a:effectLst/>
              </a:endParaRPr>
            </a:p>
          </p:txBody>
        </p:sp>
        <p:sp>
          <p:nvSpPr>
            <p:cNvPr id="56" name="Rectangle 53">
              <a:extLst>
                <a:ext uri="{FF2B5EF4-FFF2-40B4-BE49-F238E27FC236}">
                  <a16:creationId xmlns:a16="http://schemas.microsoft.com/office/drawing/2014/main" id="{075688A7-1558-461C-B111-5C6EA7BB78DB}"/>
                </a:ext>
              </a:extLst>
            </p:cNvPr>
            <p:cNvSpPr>
              <a:spLocks noChangeArrowheads="1"/>
            </p:cNvSpPr>
            <p:nvPr/>
          </p:nvSpPr>
          <p:spPr bwMode="auto">
            <a:xfrm>
              <a:off x="2871" y="2968"/>
              <a:ext cx="57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rgbClr val="390000"/>
                  </a:solidFill>
                  <a:effectLst/>
                  <a:latin typeface="Tahoma" panose="020B0604030504040204" pitchFamily="34" charset="0"/>
                </a:rPr>
                <a:t>10 </a:t>
              </a:r>
              <a:r>
                <a:rPr kumimoji="0" lang="es-EC" altLang="es-EC" sz="1400" b="0" i="0" u="none" strike="noStrike" cap="none" normalizeH="0" baseline="0" dirty="0" err="1">
                  <a:ln>
                    <a:noFill/>
                  </a:ln>
                  <a:solidFill>
                    <a:srgbClr val="390000"/>
                  </a:solidFill>
                  <a:effectLst/>
                  <a:latin typeface="Tahoma" panose="020B0604030504040204" pitchFamily="34" charset="0"/>
                </a:rPr>
                <a:t>num</a:t>
              </a:r>
              <a:r>
                <a:rPr kumimoji="0" lang="es-EC" altLang="es-EC" sz="1400" b="0" i="0" u="none" strike="noStrike" cap="none" normalizeH="0" baseline="0" dirty="0">
                  <a:ln>
                    <a:noFill/>
                  </a:ln>
                  <a:solidFill>
                    <a:srgbClr val="390000"/>
                  </a:solidFill>
                  <a:effectLst/>
                  <a:latin typeface="Tahoma" panose="020B0604030504040204" pitchFamily="34" charset="0"/>
                </a:rPr>
                <a:t> 19 </a:t>
              </a:r>
              <a:endParaRPr kumimoji="0" lang="es-EC" altLang="es-EC" sz="1400" b="0" i="0" u="none" strike="noStrike" cap="none" normalizeH="0" baseline="0" dirty="0">
                <a:ln>
                  <a:noFill/>
                </a:ln>
                <a:solidFill>
                  <a:schemeClr val="tx1"/>
                </a:solidFill>
                <a:effectLst/>
              </a:endParaRPr>
            </a:p>
          </p:txBody>
        </p:sp>
        <p:sp>
          <p:nvSpPr>
            <p:cNvPr id="57" name="Rectangle 54">
              <a:extLst>
                <a:ext uri="{FF2B5EF4-FFF2-40B4-BE49-F238E27FC236}">
                  <a16:creationId xmlns:a16="http://schemas.microsoft.com/office/drawing/2014/main" id="{CA37F399-2B9F-45D9-A47D-9DAAE9F58E34}"/>
                </a:ext>
              </a:extLst>
            </p:cNvPr>
            <p:cNvSpPr>
              <a:spLocks noChangeArrowheads="1"/>
            </p:cNvSpPr>
            <p:nvPr/>
          </p:nvSpPr>
          <p:spPr bwMode="auto">
            <a:xfrm>
              <a:off x="4426" y="2968"/>
              <a:ext cx="57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11 </a:t>
              </a:r>
              <a:endParaRPr kumimoji="0" lang="es-EC" altLang="es-EC" sz="1400" b="0" i="0" u="none" strike="noStrike" cap="none" normalizeH="0" baseline="0">
                <a:ln>
                  <a:noFill/>
                </a:ln>
                <a:solidFill>
                  <a:schemeClr val="tx1"/>
                </a:solidFill>
                <a:effectLst/>
              </a:endParaRPr>
            </a:p>
          </p:txBody>
        </p:sp>
        <p:sp>
          <p:nvSpPr>
            <p:cNvPr id="58" name="Rectangle 55">
              <a:extLst>
                <a:ext uri="{FF2B5EF4-FFF2-40B4-BE49-F238E27FC236}">
                  <a16:creationId xmlns:a16="http://schemas.microsoft.com/office/drawing/2014/main" id="{2FCF2259-BFBF-4B07-B7D1-A341D5AC665E}"/>
                </a:ext>
              </a:extLst>
            </p:cNvPr>
            <p:cNvSpPr>
              <a:spLocks noChangeArrowheads="1"/>
            </p:cNvSpPr>
            <p:nvPr/>
          </p:nvSpPr>
          <p:spPr bwMode="auto">
            <a:xfrm>
              <a:off x="291" y="3421"/>
              <a:ext cx="12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12</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59" name="Rectangle 56">
              <a:extLst>
                <a:ext uri="{FF2B5EF4-FFF2-40B4-BE49-F238E27FC236}">
                  <a16:creationId xmlns:a16="http://schemas.microsoft.com/office/drawing/2014/main" id="{FBFD1927-EE82-4864-BCB5-04E077A4DD2A}"/>
                </a:ext>
              </a:extLst>
            </p:cNvPr>
            <p:cNvSpPr>
              <a:spLocks noChangeArrowheads="1"/>
            </p:cNvSpPr>
            <p:nvPr/>
          </p:nvSpPr>
          <p:spPr bwMode="auto">
            <a:xfrm>
              <a:off x="566" y="3149"/>
              <a:ext cx="117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REGALÍAS, SERVICIOS </a:t>
              </a:r>
              <a:endParaRPr kumimoji="0" lang="es-EC" altLang="es-EC" sz="1400" b="0" i="0" u="none" strike="noStrike" cap="none" normalizeH="0" baseline="0">
                <a:ln>
                  <a:noFill/>
                </a:ln>
                <a:solidFill>
                  <a:schemeClr val="tx1"/>
                </a:solidFill>
                <a:effectLst/>
              </a:endParaRPr>
            </a:p>
          </p:txBody>
        </p:sp>
        <p:sp>
          <p:nvSpPr>
            <p:cNvPr id="60" name="Rectangle 57">
              <a:extLst>
                <a:ext uri="{FF2B5EF4-FFF2-40B4-BE49-F238E27FC236}">
                  <a16:creationId xmlns:a16="http://schemas.microsoft.com/office/drawing/2014/main" id="{C392370B-DAA4-49B9-BB95-8C4691C86BD3}"/>
                </a:ext>
              </a:extLst>
            </p:cNvPr>
            <p:cNvSpPr>
              <a:spLocks noChangeArrowheads="1"/>
            </p:cNvSpPr>
            <p:nvPr/>
          </p:nvSpPr>
          <p:spPr bwMode="auto">
            <a:xfrm>
              <a:off x="566" y="3341"/>
              <a:ext cx="170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TÉCNICOS, ADMINISTRATIVOS Y </a:t>
              </a:r>
              <a:endParaRPr kumimoji="0" lang="es-EC" altLang="es-EC" sz="1400" b="0" i="0" u="none" strike="noStrike" cap="none" normalizeH="0" baseline="0">
                <a:ln>
                  <a:noFill/>
                </a:ln>
                <a:solidFill>
                  <a:schemeClr val="tx1"/>
                </a:solidFill>
                <a:effectLst/>
              </a:endParaRPr>
            </a:p>
          </p:txBody>
        </p:sp>
        <p:sp>
          <p:nvSpPr>
            <p:cNvPr id="61" name="Rectangle 58">
              <a:extLst>
                <a:ext uri="{FF2B5EF4-FFF2-40B4-BE49-F238E27FC236}">
                  <a16:creationId xmlns:a16="http://schemas.microsoft.com/office/drawing/2014/main" id="{2765D443-9446-4B8F-8B19-B5E2F2E79E25}"/>
                </a:ext>
              </a:extLst>
            </p:cNvPr>
            <p:cNvSpPr>
              <a:spLocks noChangeArrowheads="1"/>
            </p:cNvSpPr>
            <p:nvPr/>
          </p:nvSpPr>
          <p:spPr bwMode="auto">
            <a:xfrm>
              <a:off x="566" y="3534"/>
              <a:ext cx="63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SIMILARES (</a:t>
              </a:r>
              <a:endParaRPr kumimoji="0" lang="es-EC" altLang="es-EC" sz="1400" b="0" i="0" u="none" strike="noStrike" cap="none" normalizeH="0" baseline="0">
                <a:ln>
                  <a:noFill/>
                </a:ln>
                <a:solidFill>
                  <a:schemeClr val="tx1"/>
                </a:solidFill>
                <a:effectLst/>
              </a:endParaRPr>
            </a:p>
          </p:txBody>
        </p:sp>
        <p:sp>
          <p:nvSpPr>
            <p:cNvPr id="62" name="Rectangle 59">
              <a:extLst>
                <a:ext uri="{FF2B5EF4-FFF2-40B4-BE49-F238E27FC236}">
                  <a16:creationId xmlns:a16="http://schemas.microsoft.com/office/drawing/2014/main" id="{0EC789B1-776C-41C9-919B-D64112F0188D}"/>
                </a:ext>
              </a:extLst>
            </p:cNvPr>
            <p:cNvSpPr>
              <a:spLocks noChangeArrowheads="1"/>
            </p:cNvSpPr>
            <p:nvPr/>
          </p:nvSpPr>
          <p:spPr bwMode="auto">
            <a:xfrm>
              <a:off x="1249" y="3556"/>
              <a:ext cx="796"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390000"/>
                  </a:solidFill>
                  <a:effectLst/>
                  <a:latin typeface="Tahoma" panose="020B0604030504040204" pitchFamily="34" charset="0"/>
                </a:rPr>
                <a:t>PAGADO A PARTE </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63" name="Rectangle 60">
              <a:extLst>
                <a:ext uri="{FF2B5EF4-FFF2-40B4-BE49-F238E27FC236}">
                  <a16:creationId xmlns:a16="http://schemas.microsoft.com/office/drawing/2014/main" id="{B73CCAC1-BE96-4A66-BCBD-90BA3000643F}"/>
                </a:ext>
              </a:extLst>
            </p:cNvPr>
            <p:cNvSpPr>
              <a:spLocks noChangeArrowheads="1"/>
            </p:cNvSpPr>
            <p:nvPr/>
          </p:nvSpPr>
          <p:spPr bwMode="auto">
            <a:xfrm>
              <a:off x="566" y="3726"/>
              <a:ext cx="66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390000"/>
                  </a:solidFill>
                  <a:effectLst/>
                  <a:latin typeface="Tahoma" panose="020B0604030504040204" pitchFamily="34" charset="0"/>
                </a:rPr>
                <a:t>RELACIONADA)</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35840" name="Rectangle 61">
              <a:extLst>
                <a:ext uri="{FF2B5EF4-FFF2-40B4-BE49-F238E27FC236}">
                  <a16:creationId xmlns:a16="http://schemas.microsoft.com/office/drawing/2014/main" id="{F96C3DC3-E41B-4413-9B5A-328A8EAC44E9}"/>
                </a:ext>
              </a:extLst>
            </p:cNvPr>
            <p:cNvSpPr>
              <a:spLocks noChangeArrowheads="1"/>
            </p:cNvSpPr>
            <p:nvPr/>
          </p:nvSpPr>
          <p:spPr bwMode="auto">
            <a:xfrm>
              <a:off x="2890" y="3421"/>
              <a:ext cx="5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20</a:t>
              </a:r>
              <a:endParaRPr kumimoji="0" lang="es-EC" altLang="es-EC" sz="1400" b="0" i="0" u="none" strike="noStrike" cap="none" normalizeH="0" baseline="0">
                <a:ln>
                  <a:noFill/>
                </a:ln>
                <a:solidFill>
                  <a:schemeClr val="tx1"/>
                </a:solidFill>
                <a:effectLst/>
              </a:endParaRPr>
            </a:p>
          </p:txBody>
        </p:sp>
        <p:sp>
          <p:nvSpPr>
            <p:cNvPr id="35841" name="Rectangle 62">
              <a:extLst>
                <a:ext uri="{FF2B5EF4-FFF2-40B4-BE49-F238E27FC236}">
                  <a16:creationId xmlns:a16="http://schemas.microsoft.com/office/drawing/2014/main" id="{003507C0-A121-494B-9DF1-BD2E1F829B4F}"/>
                </a:ext>
              </a:extLst>
            </p:cNvPr>
            <p:cNvSpPr>
              <a:spLocks noChangeArrowheads="1"/>
            </p:cNvSpPr>
            <p:nvPr/>
          </p:nvSpPr>
          <p:spPr bwMode="auto">
            <a:xfrm>
              <a:off x="4132" y="3421"/>
              <a:ext cx="111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7, 28 num 16 </a:t>
              </a:r>
              <a:endParaRPr kumimoji="0" lang="es-EC" altLang="es-EC" sz="1400" b="0" i="0" u="none" strike="noStrike" cap="none" normalizeH="0" baseline="0">
                <a:ln>
                  <a:noFill/>
                </a:ln>
                <a:solidFill>
                  <a:schemeClr val="tx1"/>
                </a:solidFill>
                <a:effectLst/>
              </a:endParaRPr>
            </a:p>
          </p:txBody>
        </p:sp>
        <p:sp>
          <p:nvSpPr>
            <p:cNvPr id="35843" name="Rectangle 63">
              <a:extLst>
                <a:ext uri="{FF2B5EF4-FFF2-40B4-BE49-F238E27FC236}">
                  <a16:creationId xmlns:a16="http://schemas.microsoft.com/office/drawing/2014/main" id="{E7BB5BF3-8D42-4D78-9D3E-20F01C25381F}"/>
                </a:ext>
              </a:extLst>
            </p:cNvPr>
            <p:cNvSpPr>
              <a:spLocks noChangeArrowheads="1"/>
            </p:cNvSpPr>
            <p:nvPr/>
          </p:nvSpPr>
          <p:spPr bwMode="auto">
            <a:xfrm>
              <a:off x="291" y="3873"/>
              <a:ext cx="12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13</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35844" name="Rectangle 64">
              <a:extLst>
                <a:ext uri="{FF2B5EF4-FFF2-40B4-BE49-F238E27FC236}">
                  <a16:creationId xmlns:a16="http://schemas.microsoft.com/office/drawing/2014/main" id="{F2D66594-E506-4B11-834D-256E9E7FE70A}"/>
                </a:ext>
              </a:extLst>
            </p:cNvPr>
            <p:cNvSpPr>
              <a:spLocks noChangeArrowheads="1"/>
            </p:cNvSpPr>
            <p:nvPr/>
          </p:nvSpPr>
          <p:spPr bwMode="auto">
            <a:xfrm>
              <a:off x="566" y="3873"/>
              <a:ext cx="132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OTROS  GASTOS LOCALES</a:t>
              </a:r>
              <a:endParaRPr kumimoji="0" lang="es-EC" altLang="es-EC" sz="1400" b="0" i="0" u="none" strike="noStrike" cap="none" normalizeH="0" baseline="0">
                <a:ln>
                  <a:noFill/>
                </a:ln>
                <a:solidFill>
                  <a:schemeClr val="tx1"/>
                </a:solidFill>
                <a:effectLst/>
              </a:endParaRPr>
            </a:p>
          </p:txBody>
        </p:sp>
        <p:sp>
          <p:nvSpPr>
            <p:cNvPr id="35845" name="Rectangle 65">
              <a:extLst>
                <a:ext uri="{FF2B5EF4-FFF2-40B4-BE49-F238E27FC236}">
                  <a16:creationId xmlns:a16="http://schemas.microsoft.com/office/drawing/2014/main" id="{BC13EF6C-F62D-417C-B3BF-DE8A05F15D00}"/>
                </a:ext>
              </a:extLst>
            </p:cNvPr>
            <p:cNvSpPr>
              <a:spLocks noChangeArrowheads="1"/>
            </p:cNvSpPr>
            <p:nvPr/>
          </p:nvSpPr>
          <p:spPr bwMode="auto">
            <a:xfrm>
              <a:off x="3117" y="3873"/>
              <a:ext cx="12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a:t>
              </a:r>
              <a:endParaRPr kumimoji="0" lang="es-EC" altLang="es-EC" sz="1400" b="0" i="0" u="none" strike="noStrike" cap="none" normalizeH="0" baseline="0">
                <a:ln>
                  <a:noFill/>
                </a:ln>
                <a:solidFill>
                  <a:schemeClr val="tx1"/>
                </a:solidFill>
                <a:effectLst/>
              </a:endParaRPr>
            </a:p>
          </p:txBody>
        </p:sp>
        <p:sp>
          <p:nvSpPr>
            <p:cNvPr id="35846" name="Rectangle 66">
              <a:extLst>
                <a:ext uri="{FF2B5EF4-FFF2-40B4-BE49-F238E27FC236}">
                  <a16:creationId xmlns:a16="http://schemas.microsoft.com/office/drawing/2014/main" id="{B9DD14D0-F867-425B-A773-C626F1544326}"/>
                </a:ext>
              </a:extLst>
            </p:cNvPr>
            <p:cNvSpPr>
              <a:spLocks noChangeArrowheads="1"/>
            </p:cNvSpPr>
            <p:nvPr/>
          </p:nvSpPr>
          <p:spPr bwMode="auto">
            <a:xfrm>
              <a:off x="4417" y="3873"/>
              <a:ext cx="59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27 ; 28 ; 29</a:t>
              </a:r>
              <a:endParaRPr kumimoji="0" lang="es-EC" altLang="es-EC" sz="1400" b="0" i="0" u="none" strike="noStrike" cap="none" normalizeH="0" baseline="0">
                <a:ln>
                  <a:noFill/>
                </a:ln>
                <a:solidFill>
                  <a:schemeClr val="tx1"/>
                </a:solidFill>
                <a:effectLst/>
              </a:endParaRPr>
            </a:p>
          </p:txBody>
        </p:sp>
        <p:sp>
          <p:nvSpPr>
            <p:cNvPr id="35847" name="Line 67">
              <a:extLst>
                <a:ext uri="{FF2B5EF4-FFF2-40B4-BE49-F238E27FC236}">
                  <a16:creationId xmlns:a16="http://schemas.microsoft.com/office/drawing/2014/main" id="{53D0F196-3C85-4665-BD80-805201865703}"/>
                </a:ext>
              </a:extLst>
            </p:cNvPr>
            <p:cNvSpPr>
              <a:spLocks noChangeShapeType="1"/>
            </p:cNvSpPr>
            <p:nvPr/>
          </p:nvSpPr>
          <p:spPr bwMode="auto">
            <a:xfrm>
              <a:off x="158" y="436"/>
              <a:ext cx="2324" cy="0"/>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48" name="Rectangle 68">
              <a:extLst>
                <a:ext uri="{FF2B5EF4-FFF2-40B4-BE49-F238E27FC236}">
                  <a16:creationId xmlns:a16="http://schemas.microsoft.com/office/drawing/2014/main" id="{6E5EAB40-7537-4260-B010-1519582D57BA}"/>
                </a:ext>
              </a:extLst>
            </p:cNvPr>
            <p:cNvSpPr>
              <a:spLocks noChangeArrowheads="1"/>
            </p:cNvSpPr>
            <p:nvPr/>
          </p:nvSpPr>
          <p:spPr bwMode="auto">
            <a:xfrm>
              <a:off x="158" y="436"/>
              <a:ext cx="2324"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49" name="Rectangle 69">
              <a:extLst>
                <a:ext uri="{FF2B5EF4-FFF2-40B4-BE49-F238E27FC236}">
                  <a16:creationId xmlns:a16="http://schemas.microsoft.com/office/drawing/2014/main" id="{1DA7D7A2-524C-42DF-AE36-481F88F0A5C7}"/>
                </a:ext>
              </a:extLst>
            </p:cNvPr>
            <p:cNvSpPr>
              <a:spLocks noChangeArrowheads="1"/>
            </p:cNvSpPr>
            <p:nvPr/>
          </p:nvSpPr>
          <p:spPr bwMode="auto">
            <a:xfrm>
              <a:off x="2482" y="436"/>
              <a:ext cx="9"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0" name="Rectangle 70">
              <a:extLst>
                <a:ext uri="{FF2B5EF4-FFF2-40B4-BE49-F238E27FC236}">
                  <a16:creationId xmlns:a16="http://schemas.microsoft.com/office/drawing/2014/main" id="{6E70E83A-4B7F-4781-A603-72562FE94E58}"/>
                </a:ext>
              </a:extLst>
            </p:cNvPr>
            <p:cNvSpPr>
              <a:spLocks noChangeArrowheads="1"/>
            </p:cNvSpPr>
            <p:nvPr/>
          </p:nvSpPr>
          <p:spPr bwMode="auto">
            <a:xfrm>
              <a:off x="3866" y="436"/>
              <a:ext cx="10"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1" name="Line 71">
              <a:extLst>
                <a:ext uri="{FF2B5EF4-FFF2-40B4-BE49-F238E27FC236}">
                  <a16:creationId xmlns:a16="http://schemas.microsoft.com/office/drawing/2014/main" id="{EF990E31-EA49-4B93-9673-CC0E36E4CC13}"/>
                </a:ext>
              </a:extLst>
            </p:cNvPr>
            <p:cNvSpPr>
              <a:spLocks noChangeShapeType="1"/>
            </p:cNvSpPr>
            <p:nvPr/>
          </p:nvSpPr>
          <p:spPr bwMode="auto">
            <a:xfrm>
              <a:off x="2491" y="436"/>
              <a:ext cx="3111"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52" name="Rectangle 72">
              <a:extLst>
                <a:ext uri="{FF2B5EF4-FFF2-40B4-BE49-F238E27FC236}">
                  <a16:creationId xmlns:a16="http://schemas.microsoft.com/office/drawing/2014/main" id="{26CA3AD5-74EC-4E85-8AA1-B1D96A0B0DF6}"/>
                </a:ext>
              </a:extLst>
            </p:cNvPr>
            <p:cNvSpPr>
              <a:spLocks noChangeArrowheads="1"/>
            </p:cNvSpPr>
            <p:nvPr/>
          </p:nvSpPr>
          <p:spPr bwMode="auto">
            <a:xfrm>
              <a:off x="2491" y="436"/>
              <a:ext cx="31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3" name="Rectangle 73">
              <a:extLst>
                <a:ext uri="{FF2B5EF4-FFF2-40B4-BE49-F238E27FC236}">
                  <a16:creationId xmlns:a16="http://schemas.microsoft.com/office/drawing/2014/main" id="{D16E0C3A-8FE5-4C3C-9BAE-DED35443735C}"/>
                </a:ext>
              </a:extLst>
            </p:cNvPr>
            <p:cNvSpPr>
              <a:spLocks noChangeArrowheads="1"/>
            </p:cNvSpPr>
            <p:nvPr/>
          </p:nvSpPr>
          <p:spPr bwMode="auto">
            <a:xfrm>
              <a:off x="5593" y="436"/>
              <a:ext cx="9"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4" name="Line 74">
              <a:extLst>
                <a:ext uri="{FF2B5EF4-FFF2-40B4-BE49-F238E27FC236}">
                  <a16:creationId xmlns:a16="http://schemas.microsoft.com/office/drawing/2014/main" id="{465FE6D1-40B9-4405-9171-5958DCE95F6E}"/>
                </a:ext>
              </a:extLst>
            </p:cNvPr>
            <p:cNvSpPr>
              <a:spLocks noChangeShapeType="1"/>
            </p:cNvSpPr>
            <p:nvPr/>
          </p:nvSpPr>
          <p:spPr bwMode="auto">
            <a:xfrm>
              <a:off x="158" y="436"/>
              <a:ext cx="0" cy="192"/>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55" name="Rectangle 75">
              <a:extLst>
                <a:ext uri="{FF2B5EF4-FFF2-40B4-BE49-F238E27FC236}">
                  <a16:creationId xmlns:a16="http://schemas.microsoft.com/office/drawing/2014/main" id="{D6306B6D-5D46-4B02-BA41-99729D82D7D9}"/>
                </a:ext>
              </a:extLst>
            </p:cNvPr>
            <p:cNvSpPr>
              <a:spLocks noChangeArrowheads="1"/>
            </p:cNvSpPr>
            <p:nvPr/>
          </p:nvSpPr>
          <p:spPr bwMode="auto">
            <a:xfrm>
              <a:off x="158" y="436"/>
              <a:ext cx="10" cy="19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6" name="Line 76">
              <a:extLst>
                <a:ext uri="{FF2B5EF4-FFF2-40B4-BE49-F238E27FC236}">
                  <a16:creationId xmlns:a16="http://schemas.microsoft.com/office/drawing/2014/main" id="{552007A0-888C-4DDE-847D-51DF9263DF0B}"/>
                </a:ext>
              </a:extLst>
            </p:cNvPr>
            <p:cNvSpPr>
              <a:spLocks noChangeShapeType="1"/>
            </p:cNvSpPr>
            <p:nvPr/>
          </p:nvSpPr>
          <p:spPr bwMode="auto">
            <a:xfrm>
              <a:off x="537" y="436"/>
              <a:ext cx="0" cy="192"/>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58" name="Line 78">
              <a:extLst>
                <a:ext uri="{FF2B5EF4-FFF2-40B4-BE49-F238E27FC236}">
                  <a16:creationId xmlns:a16="http://schemas.microsoft.com/office/drawing/2014/main" id="{1EDE2A2F-7E8A-49D1-AA4B-E38FF27743F4}"/>
                </a:ext>
              </a:extLst>
            </p:cNvPr>
            <p:cNvSpPr>
              <a:spLocks noChangeShapeType="1"/>
            </p:cNvSpPr>
            <p:nvPr/>
          </p:nvSpPr>
          <p:spPr bwMode="auto">
            <a:xfrm>
              <a:off x="168" y="628"/>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59" name="Rectangle 79">
              <a:extLst>
                <a:ext uri="{FF2B5EF4-FFF2-40B4-BE49-F238E27FC236}">
                  <a16:creationId xmlns:a16="http://schemas.microsoft.com/office/drawing/2014/main" id="{A3B17DB5-39D8-424B-ABF5-9A195E440127}"/>
                </a:ext>
              </a:extLst>
            </p:cNvPr>
            <p:cNvSpPr>
              <a:spLocks noChangeArrowheads="1"/>
            </p:cNvSpPr>
            <p:nvPr/>
          </p:nvSpPr>
          <p:spPr bwMode="auto">
            <a:xfrm>
              <a:off x="168" y="628"/>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0" name="Line 80">
              <a:extLst>
                <a:ext uri="{FF2B5EF4-FFF2-40B4-BE49-F238E27FC236}">
                  <a16:creationId xmlns:a16="http://schemas.microsoft.com/office/drawing/2014/main" id="{29098A8C-C6FF-4EA5-858C-FA1EA7826219}"/>
                </a:ext>
              </a:extLst>
            </p:cNvPr>
            <p:cNvSpPr>
              <a:spLocks noChangeShapeType="1"/>
            </p:cNvSpPr>
            <p:nvPr/>
          </p:nvSpPr>
          <p:spPr bwMode="auto">
            <a:xfrm>
              <a:off x="168" y="820"/>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1" name="Rectangle 81">
              <a:extLst>
                <a:ext uri="{FF2B5EF4-FFF2-40B4-BE49-F238E27FC236}">
                  <a16:creationId xmlns:a16="http://schemas.microsoft.com/office/drawing/2014/main" id="{587D7D8C-E9AB-4D75-BB65-24F12CFB516C}"/>
                </a:ext>
              </a:extLst>
            </p:cNvPr>
            <p:cNvSpPr>
              <a:spLocks noChangeArrowheads="1"/>
            </p:cNvSpPr>
            <p:nvPr/>
          </p:nvSpPr>
          <p:spPr bwMode="auto">
            <a:xfrm>
              <a:off x="168" y="820"/>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2" name="Line 82">
              <a:extLst>
                <a:ext uri="{FF2B5EF4-FFF2-40B4-BE49-F238E27FC236}">
                  <a16:creationId xmlns:a16="http://schemas.microsoft.com/office/drawing/2014/main" id="{B9E40DC9-0710-4BFE-8C70-317258C7CAE1}"/>
                </a:ext>
              </a:extLst>
            </p:cNvPr>
            <p:cNvSpPr>
              <a:spLocks noChangeShapeType="1"/>
            </p:cNvSpPr>
            <p:nvPr/>
          </p:nvSpPr>
          <p:spPr bwMode="auto">
            <a:xfrm>
              <a:off x="168" y="1013"/>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3" name="Rectangle 83">
              <a:extLst>
                <a:ext uri="{FF2B5EF4-FFF2-40B4-BE49-F238E27FC236}">
                  <a16:creationId xmlns:a16="http://schemas.microsoft.com/office/drawing/2014/main" id="{98003ECE-9A17-4504-B7E5-55A55A1D7BBF}"/>
                </a:ext>
              </a:extLst>
            </p:cNvPr>
            <p:cNvSpPr>
              <a:spLocks noChangeArrowheads="1"/>
            </p:cNvSpPr>
            <p:nvPr/>
          </p:nvSpPr>
          <p:spPr bwMode="auto">
            <a:xfrm>
              <a:off x="168" y="1013"/>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4" name="Line 84">
              <a:extLst>
                <a:ext uri="{FF2B5EF4-FFF2-40B4-BE49-F238E27FC236}">
                  <a16:creationId xmlns:a16="http://schemas.microsoft.com/office/drawing/2014/main" id="{38F887C2-233C-414F-B714-DA2BB600D01D}"/>
                </a:ext>
              </a:extLst>
            </p:cNvPr>
            <p:cNvSpPr>
              <a:spLocks noChangeShapeType="1"/>
            </p:cNvSpPr>
            <p:nvPr/>
          </p:nvSpPr>
          <p:spPr bwMode="auto">
            <a:xfrm>
              <a:off x="168" y="1205"/>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5" name="Rectangle 85">
              <a:extLst>
                <a:ext uri="{FF2B5EF4-FFF2-40B4-BE49-F238E27FC236}">
                  <a16:creationId xmlns:a16="http://schemas.microsoft.com/office/drawing/2014/main" id="{78829BB6-088D-4BAE-9A0C-86975AE3BB02}"/>
                </a:ext>
              </a:extLst>
            </p:cNvPr>
            <p:cNvSpPr>
              <a:spLocks noChangeArrowheads="1"/>
            </p:cNvSpPr>
            <p:nvPr/>
          </p:nvSpPr>
          <p:spPr bwMode="auto">
            <a:xfrm>
              <a:off x="168" y="1205"/>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6" name="Line 86">
              <a:extLst>
                <a:ext uri="{FF2B5EF4-FFF2-40B4-BE49-F238E27FC236}">
                  <a16:creationId xmlns:a16="http://schemas.microsoft.com/office/drawing/2014/main" id="{640AD171-0D3B-448C-A3B6-EE86EE81B49A}"/>
                </a:ext>
              </a:extLst>
            </p:cNvPr>
            <p:cNvSpPr>
              <a:spLocks noChangeShapeType="1"/>
            </p:cNvSpPr>
            <p:nvPr/>
          </p:nvSpPr>
          <p:spPr bwMode="auto">
            <a:xfrm>
              <a:off x="168" y="1397"/>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7" name="Rectangle 87">
              <a:extLst>
                <a:ext uri="{FF2B5EF4-FFF2-40B4-BE49-F238E27FC236}">
                  <a16:creationId xmlns:a16="http://schemas.microsoft.com/office/drawing/2014/main" id="{E63FBC5D-7F77-4701-A72D-95BF2824D1A0}"/>
                </a:ext>
              </a:extLst>
            </p:cNvPr>
            <p:cNvSpPr>
              <a:spLocks noChangeArrowheads="1"/>
            </p:cNvSpPr>
            <p:nvPr/>
          </p:nvSpPr>
          <p:spPr bwMode="auto">
            <a:xfrm>
              <a:off x="168" y="1397"/>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8" name="Line 88">
              <a:extLst>
                <a:ext uri="{FF2B5EF4-FFF2-40B4-BE49-F238E27FC236}">
                  <a16:creationId xmlns:a16="http://schemas.microsoft.com/office/drawing/2014/main" id="{401A92C1-EFB3-4729-BCDA-01D9C4EB79B9}"/>
                </a:ext>
              </a:extLst>
            </p:cNvPr>
            <p:cNvSpPr>
              <a:spLocks noChangeShapeType="1"/>
            </p:cNvSpPr>
            <p:nvPr/>
          </p:nvSpPr>
          <p:spPr bwMode="auto">
            <a:xfrm>
              <a:off x="168" y="1589"/>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9" name="Rectangle 89">
              <a:extLst>
                <a:ext uri="{FF2B5EF4-FFF2-40B4-BE49-F238E27FC236}">
                  <a16:creationId xmlns:a16="http://schemas.microsoft.com/office/drawing/2014/main" id="{55EA49C9-6789-45BE-9F4F-5B2628805773}"/>
                </a:ext>
              </a:extLst>
            </p:cNvPr>
            <p:cNvSpPr>
              <a:spLocks noChangeArrowheads="1"/>
            </p:cNvSpPr>
            <p:nvPr/>
          </p:nvSpPr>
          <p:spPr bwMode="auto">
            <a:xfrm>
              <a:off x="168" y="1589"/>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0" name="Line 90">
              <a:extLst>
                <a:ext uri="{FF2B5EF4-FFF2-40B4-BE49-F238E27FC236}">
                  <a16:creationId xmlns:a16="http://schemas.microsoft.com/office/drawing/2014/main" id="{4DE22535-2C35-4772-B5F4-2FF48CF2DE5B}"/>
                </a:ext>
              </a:extLst>
            </p:cNvPr>
            <p:cNvSpPr>
              <a:spLocks noChangeShapeType="1"/>
            </p:cNvSpPr>
            <p:nvPr/>
          </p:nvSpPr>
          <p:spPr bwMode="auto">
            <a:xfrm>
              <a:off x="168" y="1781"/>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1" name="Rectangle 91">
              <a:extLst>
                <a:ext uri="{FF2B5EF4-FFF2-40B4-BE49-F238E27FC236}">
                  <a16:creationId xmlns:a16="http://schemas.microsoft.com/office/drawing/2014/main" id="{FCE80692-DD75-4BE0-AD0C-372D95235F4B}"/>
                </a:ext>
              </a:extLst>
            </p:cNvPr>
            <p:cNvSpPr>
              <a:spLocks noChangeArrowheads="1"/>
            </p:cNvSpPr>
            <p:nvPr/>
          </p:nvSpPr>
          <p:spPr bwMode="auto">
            <a:xfrm>
              <a:off x="168" y="1781"/>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2" name="Line 92">
              <a:extLst>
                <a:ext uri="{FF2B5EF4-FFF2-40B4-BE49-F238E27FC236}">
                  <a16:creationId xmlns:a16="http://schemas.microsoft.com/office/drawing/2014/main" id="{AF5CB1D0-7F87-452E-8A5C-CB9E963E0D18}"/>
                </a:ext>
              </a:extLst>
            </p:cNvPr>
            <p:cNvSpPr>
              <a:spLocks noChangeShapeType="1"/>
            </p:cNvSpPr>
            <p:nvPr/>
          </p:nvSpPr>
          <p:spPr bwMode="auto">
            <a:xfrm>
              <a:off x="168" y="2166"/>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3" name="Rectangle 93">
              <a:extLst>
                <a:ext uri="{FF2B5EF4-FFF2-40B4-BE49-F238E27FC236}">
                  <a16:creationId xmlns:a16="http://schemas.microsoft.com/office/drawing/2014/main" id="{4C9482AC-0B5D-497C-A929-B9ACD45DFA37}"/>
                </a:ext>
              </a:extLst>
            </p:cNvPr>
            <p:cNvSpPr>
              <a:spLocks noChangeArrowheads="1"/>
            </p:cNvSpPr>
            <p:nvPr/>
          </p:nvSpPr>
          <p:spPr bwMode="auto">
            <a:xfrm>
              <a:off x="168" y="2166"/>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4" name="Line 94">
              <a:extLst>
                <a:ext uri="{FF2B5EF4-FFF2-40B4-BE49-F238E27FC236}">
                  <a16:creationId xmlns:a16="http://schemas.microsoft.com/office/drawing/2014/main" id="{B002C248-41FD-424D-AE12-72537302C636}"/>
                </a:ext>
              </a:extLst>
            </p:cNvPr>
            <p:cNvSpPr>
              <a:spLocks noChangeShapeType="1"/>
            </p:cNvSpPr>
            <p:nvPr/>
          </p:nvSpPr>
          <p:spPr bwMode="auto">
            <a:xfrm>
              <a:off x="168" y="2358"/>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5" name="Rectangle 95">
              <a:extLst>
                <a:ext uri="{FF2B5EF4-FFF2-40B4-BE49-F238E27FC236}">
                  <a16:creationId xmlns:a16="http://schemas.microsoft.com/office/drawing/2014/main" id="{0F55DE69-0F07-434A-A041-51AF5C231C3B}"/>
                </a:ext>
              </a:extLst>
            </p:cNvPr>
            <p:cNvSpPr>
              <a:spLocks noChangeArrowheads="1"/>
            </p:cNvSpPr>
            <p:nvPr/>
          </p:nvSpPr>
          <p:spPr bwMode="auto">
            <a:xfrm>
              <a:off x="168" y="2358"/>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6" name="Line 96">
              <a:extLst>
                <a:ext uri="{FF2B5EF4-FFF2-40B4-BE49-F238E27FC236}">
                  <a16:creationId xmlns:a16="http://schemas.microsoft.com/office/drawing/2014/main" id="{01968555-6324-4D06-A9CA-7C0F446B90C8}"/>
                </a:ext>
              </a:extLst>
            </p:cNvPr>
            <p:cNvSpPr>
              <a:spLocks noChangeShapeType="1"/>
            </p:cNvSpPr>
            <p:nvPr/>
          </p:nvSpPr>
          <p:spPr bwMode="auto">
            <a:xfrm>
              <a:off x="168" y="2550"/>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7" name="Rectangle 97">
              <a:extLst>
                <a:ext uri="{FF2B5EF4-FFF2-40B4-BE49-F238E27FC236}">
                  <a16:creationId xmlns:a16="http://schemas.microsoft.com/office/drawing/2014/main" id="{55683C0D-D8D9-4583-B743-4327C70E993F}"/>
                </a:ext>
              </a:extLst>
            </p:cNvPr>
            <p:cNvSpPr>
              <a:spLocks noChangeArrowheads="1"/>
            </p:cNvSpPr>
            <p:nvPr/>
          </p:nvSpPr>
          <p:spPr bwMode="auto">
            <a:xfrm>
              <a:off x="168" y="2550"/>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8" name="Line 98">
              <a:extLst>
                <a:ext uri="{FF2B5EF4-FFF2-40B4-BE49-F238E27FC236}">
                  <a16:creationId xmlns:a16="http://schemas.microsoft.com/office/drawing/2014/main" id="{3C227C5B-89C5-430E-A37D-C88B5D3FE145}"/>
                </a:ext>
              </a:extLst>
            </p:cNvPr>
            <p:cNvSpPr>
              <a:spLocks noChangeShapeType="1"/>
            </p:cNvSpPr>
            <p:nvPr/>
          </p:nvSpPr>
          <p:spPr bwMode="auto">
            <a:xfrm>
              <a:off x="168" y="2957"/>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9" name="Rectangle 99">
              <a:extLst>
                <a:ext uri="{FF2B5EF4-FFF2-40B4-BE49-F238E27FC236}">
                  <a16:creationId xmlns:a16="http://schemas.microsoft.com/office/drawing/2014/main" id="{269CADF2-05EC-4861-8E35-C31A9344BDF9}"/>
                </a:ext>
              </a:extLst>
            </p:cNvPr>
            <p:cNvSpPr>
              <a:spLocks noChangeArrowheads="1"/>
            </p:cNvSpPr>
            <p:nvPr/>
          </p:nvSpPr>
          <p:spPr bwMode="auto">
            <a:xfrm>
              <a:off x="168" y="2957"/>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0" name="Line 100">
              <a:extLst>
                <a:ext uri="{FF2B5EF4-FFF2-40B4-BE49-F238E27FC236}">
                  <a16:creationId xmlns:a16="http://schemas.microsoft.com/office/drawing/2014/main" id="{5130F855-C2B6-4D5E-AEA3-B7888EE047EB}"/>
                </a:ext>
              </a:extLst>
            </p:cNvPr>
            <p:cNvSpPr>
              <a:spLocks noChangeShapeType="1"/>
            </p:cNvSpPr>
            <p:nvPr/>
          </p:nvSpPr>
          <p:spPr bwMode="auto">
            <a:xfrm>
              <a:off x="168" y="3149"/>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1" name="Rectangle 101">
              <a:extLst>
                <a:ext uri="{FF2B5EF4-FFF2-40B4-BE49-F238E27FC236}">
                  <a16:creationId xmlns:a16="http://schemas.microsoft.com/office/drawing/2014/main" id="{9AE92C78-B2CC-4E02-92E6-F794284BF7EC}"/>
                </a:ext>
              </a:extLst>
            </p:cNvPr>
            <p:cNvSpPr>
              <a:spLocks noChangeArrowheads="1"/>
            </p:cNvSpPr>
            <p:nvPr/>
          </p:nvSpPr>
          <p:spPr bwMode="auto">
            <a:xfrm>
              <a:off x="168" y="3149"/>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2" name="Line 102">
              <a:extLst>
                <a:ext uri="{FF2B5EF4-FFF2-40B4-BE49-F238E27FC236}">
                  <a16:creationId xmlns:a16="http://schemas.microsoft.com/office/drawing/2014/main" id="{A756CA4A-1BDB-478A-8D0F-B5326483F897}"/>
                </a:ext>
              </a:extLst>
            </p:cNvPr>
            <p:cNvSpPr>
              <a:spLocks noChangeShapeType="1"/>
            </p:cNvSpPr>
            <p:nvPr/>
          </p:nvSpPr>
          <p:spPr bwMode="auto">
            <a:xfrm>
              <a:off x="168" y="3861"/>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3" name="Rectangle 103">
              <a:extLst>
                <a:ext uri="{FF2B5EF4-FFF2-40B4-BE49-F238E27FC236}">
                  <a16:creationId xmlns:a16="http://schemas.microsoft.com/office/drawing/2014/main" id="{063BFF2D-81A9-4E4F-A8A8-DD30E33352E3}"/>
                </a:ext>
              </a:extLst>
            </p:cNvPr>
            <p:cNvSpPr>
              <a:spLocks noChangeArrowheads="1"/>
            </p:cNvSpPr>
            <p:nvPr/>
          </p:nvSpPr>
          <p:spPr bwMode="auto">
            <a:xfrm>
              <a:off x="168" y="3861"/>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4" name="Line 104">
              <a:extLst>
                <a:ext uri="{FF2B5EF4-FFF2-40B4-BE49-F238E27FC236}">
                  <a16:creationId xmlns:a16="http://schemas.microsoft.com/office/drawing/2014/main" id="{4CB5AC42-E13E-4019-9C75-E9A1B8CF46F0}"/>
                </a:ext>
              </a:extLst>
            </p:cNvPr>
            <p:cNvSpPr>
              <a:spLocks noChangeShapeType="1"/>
            </p:cNvSpPr>
            <p:nvPr/>
          </p:nvSpPr>
          <p:spPr bwMode="auto">
            <a:xfrm>
              <a:off x="158" y="628"/>
              <a:ext cx="0" cy="343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5" name="Rectangle 105">
              <a:extLst>
                <a:ext uri="{FF2B5EF4-FFF2-40B4-BE49-F238E27FC236}">
                  <a16:creationId xmlns:a16="http://schemas.microsoft.com/office/drawing/2014/main" id="{9FC51EE2-20DC-48A4-8552-564EBCC8086A}"/>
                </a:ext>
              </a:extLst>
            </p:cNvPr>
            <p:cNvSpPr>
              <a:spLocks noChangeArrowheads="1"/>
            </p:cNvSpPr>
            <p:nvPr/>
          </p:nvSpPr>
          <p:spPr bwMode="auto">
            <a:xfrm>
              <a:off x="158" y="628"/>
              <a:ext cx="10" cy="34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6" name="Line 106">
              <a:extLst>
                <a:ext uri="{FF2B5EF4-FFF2-40B4-BE49-F238E27FC236}">
                  <a16:creationId xmlns:a16="http://schemas.microsoft.com/office/drawing/2014/main" id="{9BD4917C-5C09-461F-A956-26EFB2CE3D1B}"/>
                </a:ext>
              </a:extLst>
            </p:cNvPr>
            <p:cNvSpPr>
              <a:spLocks noChangeShapeType="1"/>
            </p:cNvSpPr>
            <p:nvPr/>
          </p:nvSpPr>
          <p:spPr bwMode="auto">
            <a:xfrm>
              <a:off x="537" y="640"/>
              <a:ext cx="0" cy="34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7" name="Rectangle 107">
              <a:extLst>
                <a:ext uri="{FF2B5EF4-FFF2-40B4-BE49-F238E27FC236}">
                  <a16:creationId xmlns:a16="http://schemas.microsoft.com/office/drawing/2014/main" id="{445E646D-C307-4F63-A35B-294740C383E1}"/>
                </a:ext>
              </a:extLst>
            </p:cNvPr>
            <p:cNvSpPr>
              <a:spLocks noChangeArrowheads="1"/>
            </p:cNvSpPr>
            <p:nvPr/>
          </p:nvSpPr>
          <p:spPr bwMode="auto">
            <a:xfrm>
              <a:off x="537" y="640"/>
              <a:ext cx="10" cy="34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8" name="Line 108">
              <a:extLst>
                <a:ext uri="{FF2B5EF4-FFF2-40B4-BE49-F238E27FC236}">
                  <a16:creationId xmlns:a16="http://schemas.microsoft.com/office/drawing/2014/main" id="{8671FD7F-87B4-420C-BCED-3EAEFA42CE17}"/>
                </a:ext>
              </a:extLst>
            </p:cNvPr>
            <p:cNvSpPr>
              <a:spLocks noChangeShapeType="1"/>
            </p:cNvSpPr>
            <p:nvPr/>
          </p:nvSpPr>
          <p:spPr bwMode="auto">
            <a:xfrm>
              <a:off x="2482" y="436"/>
              <a:ext cx="0" cy="3629"/>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9" name="Rectangle 109">
              <a:extLst>
                <a:ext uri="{FF2B5EF4-FFF2-40B4-BE49-F238E27FC236}">
                  <a16:creationId xmlns:a16="http://schemas.microsoft.com/office/drawing/2014/main" id="{53E93604-1ED8-4659-A0D7-6166D9AE6C98}"/>
                </a:ext>
              </a:extLst>
            </p:cNvPr>
            <p:cNvSpPr>
              <a:spLocks noChangeArrowheads="1"/>
            </p:cNvSpPr>
            <p:nvPr/>
          </p:nvSpPr>
          <p:spPr bwMode="auto">
            <a:xfrm>
              <a:off x="2482" y="436"/>
              <a:ext cx="9" cy="36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0" name="Line 110">
              <a:extLst>
                <a:ext uri="{FF2B5EF4-FFF2-40B4-BE49-F238E27FC236}">
                  <a16:creationId xmlns:a16="http://schemas.microsoft.com/office/drawing/2014/main" id="{7BA67F50-0B16-4C07-872B-331DF7FBC4F9}"/>
                </a:ext>
              </a:extLst>
            </p:cNvPr>
            <p:cNvSpPr>
              <a:spLocks noChangeShapeType="1"/>
            </p:cNvSpPr>
            <p:nvPr/>
          </p:nvSpPr>
          <p:spPr bwMode="auto">
            <a:xfrm>
              <a:off x="3866" y="447"/>
              <a:ext cx="0" cy="36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1" name="Rectangle 111">
              <a:extLst>
                <a:ext uri="{FF2B5EF4-FFF2-40B4-BE49-F238E27FC236}">
                  <a16:creationId xmlns:a16="http://schemas.microsoft.com/office/drawing/2014/main" id="{41C3212E-3B96-455B-BCFD-F14E92F7F93A}"/>
                </a:ext>
              </a:extLst>
            </p:cNvPr>
            <p:cNvSpPr>
              <a:spLocks noChangeArrowheads="1"/>
            </p:cNvSpPr>
            <p:nvPr/>
          </p:nvSpPr>
          <p:spPr bwMode="auto">
            <a:xfrm>
              <a:off x="3866" y="447"/>
              <a:ext cx="10" cy="36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2" name="Line 112">
              <a:extLst>
                <a:ext uri="{FF2B5EF4-FFF2-40B4-BE49-F238E27FC236}">
                  <a16:creationId xmlns:a16="http://schemas.microsoft.com/office/drawing/2014/main" id="{DD1F0AAA-989A-4874-B28B-4A64E9B63E3C}"/>
                </a:ext>
              </a:extLst>
            </p:cNvPr>
            <p:cNvSpPr>
              <a:spLocks noChangeShapeType="1"/>
            </p:cNvSpPr>
            <p:nvPr/>
          </p:nvSpPr>
          <p:spPr bwMode="auto">
            <a:xfrm>
              <a:off x="168" y="4054"/>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3" name="Rectangle 113">
              <a:extLst>
                <a:ext uri="{FF2B5EF4-FFF2-40B4-BE49-F238E27FC236}">
                  <a16:creationId xmlns:a16="http://schemas.microsoft.com/office/drawing/2014/main" id="{E5366506-A84D-4ECF-9364-F5B37486FF69}"/>
                </a:ext>
              </a:extLst>
            </p:cNvPr>
            <p:cNvSpPr>
              <a:spLocks noChangeArrowheads="1"/>
            </p:cNvSpPr>
            <p:nvPr/>
          </p:nvSpPr>
          <p:spPr bwMode="auto">
            <a:xfrm>
              <a:off x="168" y="4054"/>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4" name="Line 114">
              <a:extLst>
                <a:ext uri="{FF2B5EF4-FFF2-40B4-BE49-F238E27FC236}">
                  <a16:creationId xmlns:a16="http://schemas.microsoft.com/office/drawing/2014/main" id="{573400F3-62E0-450A-8B95-1595C82F05E8}"/>
                </a:ext>
              </a:extLst>
            </p:cNvPr>
            <p:cNvSpPr>
              <a:spLocks noChangeShapeType="1"/>
            </p:cNvSpPr>
            <p:nvPr/>
          </p:nvSpPr>
          <p:spPr bwMode="auto">
            <a:xfrm>
              <a:off x="5593" y="447"/>
              <a:ext cx="0" cy="36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5" name="Rectangle 115">
              <a:extLst>
                <a:ext uri="{FF2B5EF4-FFF2-40B4-BE49-F238E27FC236}">
                  <a16:creationId xmlns:a16="http://schemas.microsoft.com/office/drawing/2014/main" id="{F0D8BCAA-CD6A-4203-ADA6-874CCFBD36CA}"/>
                </a:ext>
              </a:extLst>
            </p:cNvPr>
            <p:cNvSpPr>
              <a:spLocks noChangeArrowheads="1"/>
            </p:cNvSpPr>
            <p:nvPr/>
          </p:nvSpPr>
          <p:spPr bwMode="auto">
            <a:xfrm>
              <a:off x="5593" y="447"/>
              <a:ext cx="9" cy="36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6" name="Line 116">
              <a:extLst>
                <a:ext uri="{FF2B5EF4-FFF2-40B4-BE49-F238E27FC236}">
                  <a16:creationId xmlns:a16="http://schemas.microsoft.com/office/drawing/2014/main" id="{C54012FD-D1CE-4387-9035-C6BD6F0F6152}"/>
                </a:ext>
              </a:extLst>
            </p:cNvPr>
            <p:cNvSpPr>
              <a:spLocks noChangeShapeType="1"/>
            </p:cNvSpPr>
            <p:nvPr/>
          </p:nvSpPr>
          <p:spPr bwMode="auto">
            <a:xfrm>
              <a:off x="158" y="406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7" name="Rectangle 117">
              <a:extLst>
                <a:ext uri="{FF2B5EF4-FFF2-40B4-BE49-F238E27FC236}">
                  <a16:creationId xmlns:a16="http://schemas.microsoft.com/office/drawing/2014/main" id="{2533A232-FBA9-4AE5-8300-417C63F6183F}"/>
                </a:ext>
              </a:extLst>
            </p:cNvPr>
            <p:cNvSpPr>
              <a:spLocks noChangeArrowheads="1"/>
            </p:cNvSpPr>
            <p:nvPr/>
          </p:nvSpPr>
          <p:spPr bwMode="auto">
            <a:xfrm>
              <a:off x="158" y="4065"/>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8" name="Line 118">
              <a:extLst>
                <a:ext uri="{FF2B5EF4-FFF2-40B4-BE49-F238E27FC236}">
                  <a16:creationId xmlns:a16="http://schemas.microsoft.com/office/drawing/2014/main" id="{FCD05A73-E8CC-4A46-BBE7-D62313F709D2}"/>
                </a:ext>
              </a:extLst>
            </p:cNvPr>
            <p:cNvSpPr>
              <a:spLocks noChangeShapeType="1"/>
            </p:cNvSpPr>
            <p:nvPr/>
          </p:nvSpPr>
          <p:spPr bwMode="auto">
            <a:xfrm>
              <a:off x="537" y="406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9" name="Rectangle 119">
              <a:extLst>
                <a:ext uri="{FF2B5EF4-FFF2-40B4-BE49-F238E27FC236}">
                  <a16:creationId xmlns:a16="http://schemas.microsoft.com/office/drawing/2014/main" id="{CC6192EA-C44E-480B-A954-71CD560B2E77}"/>
                </a:ext>
              </a:extLst>
            </p:cNvPr>
            <p:cNvSpPr>
              <a:spLocks noChangeArrowheads="1"/>
            </p:cNvSpPr>
            <p:nvPr/>
          </p:nvSpPr>
          <p:spPr bwMode="auto">
            <a:xfrm>
              <a:off x="537" y="4065"/>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00" name="Line 120">
              <a:extLst>
                <a:ext uri="{FF2B5EF4-FFF2-40B4-BE49-F238E27FC236}">
                  <a16:creationId xmlns:a16="http://schemas.microsoft.com/office/drawing/2014/main" id="{5A59AD9E-3442-4800-A79B-D5A1F041B678}"/>
                </a:ext>
              </a:extLst>
            </p:cNvPr>
            <p:cNvSpPr>
              <a:spLocks noChangeShapeType="1"/>
            </p:cNvSpPr>
            <p:nvPr/>
          </p:nvSpPr>
          <p:spPr bwMode="auto">
            <a:xfrm>
              <a:off x="2482" y="406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01" name="Rectangle 121">
              <a:extLst>
                <a:ext uri="{FF2B5EF4-FFF2-40B4-BE49-F238E27FC236}">
                  <a16:creationId xmlns:a16="http://schemas.microsoft.com/office/drawing/2014/main" id="{E2AC95FD-C0F8-41F6-A8E3-5D440F7351C5}"/>
                </a:ext>
              </a:extLst>
            </p:cNvPr>
            <p:cNvSpPr>
              <a:spLocks noChangeArrowheads="1"/>
            </p:cNvSpPr>
            <p:nvPr/>
          </p:nvSpPr>
          <p:spPr bwMode="auto">
            <a:xfrm>
              <a:off x="2482" y="4065"/>
              <a:ext cx="9"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02" name="Line 122">
              <a:extLst>
                <a:ext uri="{FF2B5EF4-FFF2-40B4-BE49-F238E27FC236}">
                  <a16:creationId xmlns:a16="http://schemas.microsoft.com/office/drawing/2014/main" id="{D5144058-7F09-4164-A5D0-12EB4BC42C93}"/>
                </a:ext>
              </a:extLst>
            </p:cNvPr>
            <p:cNvSpPr>
              <a:spLocks noChangeShapeType="1"/>
            </p:cNvSpPr>
            <p:nvPr/>
          </p:nvSpPr>
          <p:spPr bwMode="auto">
            <a:xfrm>
              <a:off x="3866" y="406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03" name="Rectangle 123">
              <a:extLst>
                <a:ext uri="{FF2B5EF4-FFF2-40B4-BE49-F238E27FC236}">
                  <a16:creationId xmlns:a16="http://schemas.microsoft.com/office/drawing/2014/main" id="{5EB8EED2-219F-4245-B09E-B162EAEB1BB4}"/>
                </a:ext>
              </a:extLst>
            </p:cNvPr>
            <p:cNvSpPr>
              <a:spLocks noChangeArrowheads="1"/>
            </p:cNvSpPr>
            <p:nvPr/>
          </p:nvSpPr>
          <p:spPr bwMode="auto">
            <a:xfrm>
              <a:off x="3866" y="4065"/>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04" name="Line 124">
              <a:extLst>
                <a:ext uri="{FF2B5EF4-FFF2-40B4-BE49-F238E27FC236}">
                  <a16:creationId xmlns:a16="http://schemas.microsoft.com/office/drawing/2014/main" id="{E44AAFF9-1134-4CDA-9DB4-6180BD043D2C}"/>
                </a:ext>
              </a:extLst>
            </p:cNvPr>
            <p:cNvSpPr>
              <a:spLocks noChangeShapeType="1"/>
            </p:cNvSpPr>
            <p:nvPr/>
          </p:nvSpPr>
          <p:spPr bwMode="auto">
            <a:xfrm>
              <a:off x="5593" y="406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05" name="Rectangle 125">
              <a:extLst>
                <a:ext uri="{FF2B5EF4-FFF2-40B4-BE49-F238E27FC236}">
                  <a16:creationId xmlns:a16="http://schemas.microsoft.com/office/drawing/2014/main" id="{77A62CDC-0959-465B-B658-688FB6F80EDE}"/>
                </a:ext>
              </a:extLst>
            </p:cNvPr>
            <p:cNvSpPr>
              <a:spLocks noChangeArrowheads="1"/>
            </p:cNvSpPr>
            <p:nvPr/>
          </p:nvSpPr>
          <p:spPr bwMode="auto">
            <a:xfrm>
              <a:off x="5593" y="4065"/>
              <a:ext cx="9"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06" name="Line 126">
              <a:extLst>
                <a:ext uri="{FF2B5EF4-FFF2-40B4-BE49-F238E27FC236}">
                  <a16:creationId xmlns:a16="http://schemas.microsoft.com/office/drawing/2014/main" id="{0368BBFF-EBE7-4D9F-9BE2-7E6DE3A43019}"/>
                </a:ext>
              </a:extLst>
            </p:cNvPr>
            <p:cNvSpPr>
              <a:spLocks noChangeShapeType="1"/>
            </p:cNvSpPr>
            <p:nvPr/>
          </p:nvSpPr>
          <p:spPr bwMode="auto">
            <a:xfrm>
              <a:off x="5602" y="436"/>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07" name="Rectangle 127">
              <a:extLst>
                <a:ext uri="{FF2B5EF4-FFF2-40B4-BE49-F238E27FC236}">
                  <a16:creationId xmlns:a16="http://schemas.microsoft.com/office/drawing/2014/main" id="{BCFEE340-E905-481D-9B69-701DA5A34D3D}"/>
                </a:ext>
              </a:extLst>
            </p:cNvPr>
            <p:cNvSpPr>
              <a:spLocks noChangeArrowheads="1"/>
            </p:cNvSpPr>
            <p:nvPr/>
          </p:nvSpPr>
          <p:spPr bwMode="auto">
            <a:xfrm>
              <a:off x="5602" y="436"/>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08" name="Line 128">
              <a:extLst>
                <a:ext uri="{FF2B5EF4-FFF2-40B4-BE49-F238E27FC236}">
                  <a16:creationId xmlns:a16="http://schemas.microsoft.com/office/drawing/2014/main" id="{445EC877-2E77-4B6B-B1F2-D25F8B09C456}"/>
                </a:ext>
              </a:extLst>
            </p:cNvPr>
            <p:cNvSpPr>
              <a:spLocks noChangeShapeType="1"/>
            </p:cNvSpPr>
            <p:nvPr/>
          </p:nvSpPr>
          <p:spPr bwMode="auto">
            <a:xfrm>
              <a:off x="5602" y="628"/>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09" name="Rectangle 129">
              <a:extLst>
                <a:ext uri="{FF2B5EF4-FFF2-40B4-BE49-F238E27FC236}">
                  <a16:creationId xmlns:a16="http://schemas.microsoft.com/office/drawing/2014/main" id="{E5318B72-CA72-453B-AE24-D337906DFF9E}"/>
                </a:ext>
              </a:extLst>
            </p:cNvPr>
            <p:cNvSpPr>
              <a:spLocks noChangeArrowheads="1"/>
            </p:cNvSpPr>
            <p:nvPr/>
          </p:nvSpPr>
          <p:spPr bwMode="auto">
            <a:xfrm>
              <a:off x="5602" y="628"/>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10" name="Line 130">
              <a:extLst>
                <a:ext uri="{FF2B5EF4-FFF2-40B4-BE49-F238E27FC236}">
                  <a16:creationId xmlns:a16="http://schemas.microsoft.com/office/drawing/2014/main" id="{910532CD-3960-4D7E-A5C3-1A26A4D98692}"/>
                </a:ext>
              </a:extLst>
            </p:cNvPr>
            <p:cNvSpPr>
              <a:spLocks noChangeShapeType="1"/>
            </p:cNvSpPr>
            <p:nvPr/>
          </p:nvSpPr>
          <p:spPr bwMode="auto">
            <a:xfrm>
              <a:off x="5602" y="82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11" name="Rectangle 131">
              <a:extLst>
                <a:ext uri="{FF2B5EF4-FFF2-40B4-BE49-F238E27FC236}">
                  <a16:creationId xmlns:a16="http://schemas.microsoft.com/office/drawing/2014/main" id="{04F06CB5-EF20-47E6-A2D9-0A41898CCDD0}"/>
                </a:ext>
              </a:extLst>
            </p:cNvPr>
            <p:cNvSpPr>
              <a:spLocks noChangeArrowheads="1"/>
            </p:cNvSpPr>
            <p:nvPr/>
          </p:nvSpPr>
          <p:spPr bwMode="auto">
            <a:xfrm>
              <a:off x="5602" y="820"/>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12" name="Line 132">
              <a:extLst>
                <a:ext uri="{FF2B5EF4-FFF2-40B4-BE49-F238E27FC236}">
                  <a16:creationId xmlns:a16="http://schemas.microsoft.com/office/drawing/2014/main" id="{62A40599-F2FA-4945-9B1D-2DF22D46E752}"/>
                </a:ext>
              </a:extLst>
            </p:cNvPr>
            <p:cNvSpPr>
              <a:spLocks noChangeShapeType="1"/>
            </p:cNvSpPr>
            <p:nvPr/>
          </p:nvSpPr>
          <p:spPr bwMode="auto">
            <a:xfrm>
              <a:off x="5602" y="1013"/>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13" name="Rectangle 133">
              <a:extLst>
                <a:ext uri="{FF2B5EF4-FFF2-40B4-BE49-F238E27FC236}">
                  <a16:creationId xmlns:a16="http://schemas.microsoft.com/office/drawing/2014/main" id="{1FC9CCE8-0C8F-4FD8-93A8-1F889A2EE080}"/>
                </a:ext>
              </a:extLst>
            </p:cNvPr>
            <p:cNvSpPr>
              <a:spLocks noChangeArrowheads="1"/>
            </p:cNvSpPr>
            <p:nvPr/>
          </p:nvSpPr>
          <p:spPr bwMode="auto">
            <a:xfrm>
              <a:off x="5602" y="1013"/>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14" name="Line 134">
              <a:extLst>
                <a:ext uri="{FF2B5EF4-FFF2-40B4-BE49-F238E27FC236}">
                  <a16:creationId xmlns:a16="http://schemas.microsoft.com/office/drawing/2014/main" id="{A4FC8568-C6B7-4B66-9DC9-A4DAF34D22A6}"/>
                </a:ext>
              </a:extLst>
            </p:cNvPr>
            <p:cNvSpPr>
              <a:spLocks noChangeShapeType="1"/>
            </p:cNvSpPr>
            <p:nvPr/>
          </p:nvSpPr>
          <p:spPr bwMode="auto">
            <a:xfrm>
              <a:off x="5602" y="120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15" name="Rectangle 135">
              <a:extLst>
                <a:ext uri="{FF2B5EF4-FFF2-40B4-BE49-F238E27FC236}">
                  <a16:creationId xmlns:a16="http://schemas.microsoft.com/office/drawing/2014/main" id="{B51D9C0B-057F-442E-989D-352F1F218BE0}"/>
                </a:ext>
              </a:extLst>
            </p:cNvPr>
            <p:cNvSpPr>
              <a:spLocks noChangeArrowheads="1"/>
            </p:cNvSpPr>
            <p:nvPr/>
          </p:nvSpPr>
          <p:spPr bwMode="auto">
            <a:xfrm>
              <a:off x="5602" y="1205"/>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16" name="Line 136">
              <a:extLst>
                <a:ext uri="{FF2B5EF4-FFF2-40B4-BE49-F238E27FC236}">
                  <a16:creationId xmlns:a16="http://schemas.microsoft.com/office/drawing/2014/main" id="{88CD969E-4C92-4CC1-AF1C-FFE5846CD76E}"/>
                </a:ext>
              </a:extLst>
            </p:cNvPr>
            <p:cNvSpPr>
              <a:spLocks noChangeShapeType="1"/>
            </p:cNvSpPr>
            <p:nvPr/>
          </p:nvSpPr>
          <p:spPr bwMode="auto">
            <a:xfrm>
              <a:off x="5602" y="1397"/>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17" name="Rectangle 137">
              <a:extLst>
                <a:ext uri="{FF2B5EF4-FFF2-40B4-BE49-F238E27FC236}">
                  <a16:creationId xmlns:a16="http://schemas.microsoft.com/office/drawing/2014/main" id="{DAC797FA-F4EB-4889-98AD-3BA05EF86B19}"/>
                </a:ext>
              </a:extLst>
            </p:cNvPr>
            <p:cNvSpPr>
              <a:spLocks noChangeArrowheads="1"/>
            </p:cNvSpPr>
            <p:nvPr/>
          </p:nvSpPr>
          <p:spPr bwMode="auto">
            <a:xfrm>
              <a:off x="5602" y="1397"/>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18" name="Line 138">
              <a:extLst>
                <a:ext uri="{FF2B5EF4-FFF2-40B4-BE49-F238E27FC236}">
                  <a16:creationId xmlns:a16="http://schemas.microsoft.com/office/drawing/2014/main" id="{19F99366-C027-4319-A6F9-940532A6CB5B}"/>
                </a:ext>
              </a:extLst>
            </p:cNvPr>
            <p:cNvSpPr>
              <a:spLocks noChangeShapeType="1"/>
            </p:cNvSpPr>
            <p:nvPr/>
          </p:nvSpPr>
          <p:spPr bwMode="auto">
            <a:xfrm>
              <a:off x="5602" y="1589"/>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19" name="Rectangle 139">
              <a:extLst>
                <a:ext uri="{FF2B5EF4-FFF2-40B4-BE49-F238E27FC236}">
                  <a16:creationId xmlns:a16="http://schemas.microsoft.com/office/drawing/2014/main" id="{234EC8FB-B079-4175-8D73-9475E4CA10C3}"/>
                </a:ext>
              </a:extLst>
            </p:cNvPr>
            <p:cNvSpPr>
              <a:spLocks noChangeArrowheads="1"/>
            </p:cNvSpPr>
            <p:nvPr/>
          </p:nvSpPr>
          <p:spPr bwMode="auto">
            <a:xfrm>
              <a:off x="5602" y="1589"/>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20" name="Line 140">
              <a:extLst>
                <a:ext uri="{FF2B5EF4-FFF2-40B4-BE49-F238E27FC236}">
                  <a16:creationId xmlns:a16="http://schemas.microsoft.com/office/drawing/2014/main" id="{F50C3D9D-3269-4E08-BF51-112AD20EBBC8}"/>
                </a:ext>
              </a:extLst>
            </p:cNvPr>
            <p:cNvSpPr>
              <a:spLocks noChangeShapeType="1"/>
            </p:cNvSpPr>
            <p:nvPr/>
          </p:nvSpPr>
          <p:spPr bwMode="auto">
            <a:xfrm>
              <a:off x="5602" y="1781"/>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21" name="Rectangle 141">
              <a:extLst>
                <a:ext uri="{FF2B5EF4-FFF2-40B4-BE49-F238E27FC236}">
                  <a16:creationId xmlns:a16="http://schemas.microsoft.com/office/drawing/2014/main" id="{FECCA223-7002-4D7B-ACDA-6B99C8335824}"/>
                </a:ext>
              </a:extLst>
            </p:cNvPr>
            <p:cNvSpPr>
              <a:spLocks noChangeArrowheads="1"/>
            </p:cNvSpPr>
            <p:nvPr/>
          </p:nvSpPr>
          <p:spPr bwMode="auto">
            <a:xfrm>
              <a:off x="5602" y="1781"/>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22" name="Line 142">
              <a:extLst>
                <a:ext uri="{FF2B5EF4-FFF2-40B4-BE49-F238E27FC236}">
                  <a16:creationId xmlns:a16="http://schemas.microsoft.com/office/drawing/2014/main" id="{E13B3990-3B3F-428A-92F1-7ABFCE16E5A3}"/>
                </a:ext>
              </a:extLst>
            </p:cNvPr>
            <p:cNvSpPr>
              <a:spLocks noChangeShapeType="1"/>
            </p:cNvSpPr>
            <p:nvPr/>
          </p:nvSpPr>
          <p:spPr bwMode="auto">
            <a:xfrm>
              <a:off x="5602" y="2166"/>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23" name="Rectangle 143">
              <a:extLst>
                <a:ext uri="{FF2B5EF4-FFF2-40B4-BE49-F238E27FC236}">
                  <a16:creationId xmlns:a16="http://schemas.microsoft.com/office/drawing/2014/main" id="{A64F23A8-F934-4AFD-BA88-2A76B79003C3}"/>
                </a:ext>
              </a:extLst>
            </p:cNvPr>
            <p:cNvSpPr>
              <a:spLocks noChangeArrowheads="1"/>
            </p:cNvSpPr>
            <p:nvPr/>
          </p:nvSpPr>
          <p:spPr bwMode="auto">
            <a:xfrm>
              <a:off x="5602" y="2166"/>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24" name="Line 144">
              <a:extLst>
                <a:ext uri="{FF2B5EF4-FFF2-40B4-BE49-F238E27FC236}">
                  <a16:creationId xmlns:a16="http://schemas.microsoft.com/office/drawing/2014/main" id="{39FF0F9D-3B7E-4412-B6AE-74D9262F2211}"/>
                </a:ext>
              </a:extLst>
            </p:cNvPr>
            <p:cNvSpPr>
              <a:spLocks noChangeShapeType="1"/>
            </p:cNvSpPr>
            <p:nvPr/>
          </p:nvSpPr>
          <p:spPr bwMode="auto">
            <a:xfrm>
              <a:off x="5602" y="2358"/>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25" name="Rectangle 145">
              <a:extLst>
                <a:ext uri="{FF2B5EF4-FFF2-40B4-BE49-F238E27FC236}">
                  <a16:creationId xmlns:a16="http://schemas.microsoft.com/office/drawing/2014/main" id="{62714226-CADC-45B2-864B-80D4B9819069}"/>
                </a:ext>
              </a:extLst>
            </p:cNvPr>
            <p:cNvSpPr>
              <a:spLocks noChangeArrowheads="1"/>
            </p:cNvSpPr>
            <p:nvPr/>
          </p:nvSpPr>
          <p:spPr bwMode="auto">
            <a:xfrm>
              <a:off x="5602" y="2358"/>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26" name="Line 146">
              <a:extLst>
                <a:ext uri="{FF2B5EF4-FFF2-40B4-BE49-F238E27FC236}">
                  <a16:creationId xmlns:a16="http://schemas.microsoft.com/office/drawing/2014/main" id="{4D86AC61-4A3C-4D4B-8DA8-F31A753663F2}"/>
                </a:ext>
              </a:extLst>
            </p:cNvPr>
            <p:cNvSpPr>
              <a:spLocks noChangeShapeType="1"/>
            </p:cNvSpPr>
            <p:nvPr/>
          </p:nvSpPr>
          <p:spPr bwMode="auto">
            <a:xfrm>
              <a:off x="5602" y="255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27" name="Rectangle 147">
              <a:extLst>
                <a:ext uri="{FF2B5EF4-FFF2-40B4-BE49-F238E27FC236}">
                  <a16:creationId xmlns:a16="http://schemas.microsoft.com/office/drawing/2014/main" id="{9FFDB96B-D81F-4CCE-9949-80BB03082339}"/>
                </a:ext>
              </a:extLst>
            </p:cNvPr>
            <p:cNvSpPr>
              <a:spLocks noChangeArrowheads="1"/>
            </p:cNvSpPr>
            <p:nvPr/>
          </p:nvSpPr>
          <p:spPr bwMode="auto">
            <a:xfrm>
              <a:off x="5602" y="2550"/>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28" name="Line 148">
              <a:extLst>
                <a:ext uri="{FF2B5EF4-FFF2-40B4-BE49-F238E27FC236}">
                  <a16:creationId xmlns:a16="http://schemas.microsoft.com/office/drawing/2014/main" id="{37500EEE-F7C3-49C0-AC33-E9F2C892DE70}"/>
                </a:ext>
              </a:extLst>
            </p:cNvPr>
            <p:cNvSpPr>
              <a:spLocks noChangeShapeType="1"/>
            </p:cNvSpPr>
            <p:nvPr/>
          </p:nvSpPr>
          <p:spPr bwMode="auto">
            <a:xfrm>
              <a:off x="5602" y="2957"/>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29" name="Rectangle 149">
              <a:extLst>
                <a:ext uri="{FF2B5EF4-FFF2-40B4-BE49-F238E27FC236}">
                  <a16:creationId xmlns:a16="http://schemas.microsoft.com/office/drawing/2014/main" id="{7E850364-1ED7-4DB0-8BBB-4204DFC43FE6}"/>
                </a:ext>
              </a:extLst>
            </p:cNvPr>
            <p:cNvSpPr>
              <a:spLocks noChangeArrowheads="1"/>
            </p:cNvSpPr>
            <p:nvPr/>
          </p:nvSpPr>
          <p:spPr bwMode="auto">
            <a:xfrm>
              <a:off x="5602" y="2957"/>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30" name="Line 150">
              <a:extLst>
                <a:ext uri="{FF2B5EF4-FFF2-40B4-BE49-F238E27FC236}">
                  <a16:creationId xmlns:a16="http://schemas.microsoft.com/office/drawing/2014/main" id="{75ACE9C5-29D5-4884-97B3-DA2D0F66C59D}"/>
                </a:ext>
              </a:extLst>
            </p:cNvPr>
            <p:cNvSpPr>
              <a:spLocks noChangeShapeType="1"/>
            </p:cNvSpPr>
            <p:nvPr/>
          </p:nvSpPr>
          <p:spPr bwMode="auto">
            <a:xfrm>
              <a:off x="5602" y="3149"/>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31" name="Rectangle 151">
              <a:extLst>
                <a:ext uri="{FF2B5EF4-FFF2-40B4-BE49-F238E27FC236}">
                  <a16:creationId xmlns:a16="http://schemas.microsoft.com/office/drawing/2014/main" id="{C0A51554-F82A-4AC0-9185-2CEA7FAC5DD8}"/>
                </a:ext>
              </a:extLst>
            </p:cNvPr>
            <p:cNvSpPr>
              <a:spLocks noChangeArrowheads="1"/>
            </p:cNvSpPr>
            <p:nvPr/>
          </p:nvSpPr>
          <p:spPr bwMode="auto">
            <a:xfrm>
              <a:off x="5602" y="3149"/>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32" name="Line 152">
              <a:extLst>
                <a:ext uri="{FF2B5EF4-FFF2-40B4-BE49-F238E27FC236}">
                  <a16:creationId xmlns:a16="http://schemas.microsoft.com/office/drawing/2014/main" id="{E3B52488-7D2D-4C46-820C-7D59AAE5F586}"/>
                </a:ext>
              </a:extLst>
            </p:cNvPr>
            <p:cNvSpPr>
              <a:spLocks noChangeShapeType="1"/>
            </p:cNvSpPr>
            <p:nvPr/>
          </p:nvSpPr>
          <p:spPr bwMode="auto">
            <a:xfrm>
              <a:off x="5602" y="3861"/>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33" name="Rectangle 153">
              <a:extLst>
                <a:ext uri="{FF2B5EF4-FFF2-40B4-BE49-F238E27FC236}">
                  <a16:creationId xmlns:a16="http://schemas.microsoft.com/office/drawing/2014/main" id="{78FE36AB-C866-45DD-9E93-A0872AAB4F73}"/>
                </a:ext>
              </a:extLst>
            </p:cNvPr>
            <p:cNvSpPr>
              <a:spLocks noChangeArrowheads="1"/>
            </p:cNvSpPr>
            <p:nvPr/>
          </p:nvSpPr>
          <p:spPr bwMode="auto">
            <a:xfrm>
              <a:off x="5602" y="3861"/>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34" name="Line 154">
              <a:extLst>
                <a:ext uri="{FF2B5EF4-FFF2-40B4-BE49-F238E27FC236}">
                  <a16:creationId xmlns:a16="http://schemas.microsoft.com/office/drawing/2014/main" id="{056E4B84-7D85-4E63-8EB4-FD36203C14EC}"/>
                </a:ext>
              </a:extLst>
            </p:cNvPr>
            <p:cNvSpPr>
              <a:spLocks noChangeShapeType="1"/>
            </p:cNvSpPr>
            <p:nvPr/>
          </p:nvSpPr>
          <p:spPr bwMode="auto">
            <a:xfrm>
              <a:off x="5602" y="4054"/>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35" name="Rectangle 155">
              <a:extLst>
                <a:ext uri="{FF2B5EF4-FFF2-40B4-BE49-F238E27FC236}">
                  <a16:creationId xmlns:a16="http://schemas.microsoft.com/office/drawing/2014/main" id="{E15376C9-130E-43B4-917F-D033BFBF7B72}"/>
                </a:ext>
              </a:extLst>
            </p:cNvPr>
            <p:cNvSpPr>
              <a:spLocks noChangeArrowheads="1"/>
            </p:cNvSpPr>
            <p:nvPr/>
          </p:nvSpPr>
          <p:spPr bwMode="auto">
            <a:xfrm>
              <a:off x="5602" y="4054"/>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grpSp>
      <p:sp>
        <p:nvSpPr>
          <p:cNvPr id="2" name="1 Marcador de número de diapositiva"/>
          <p:cNvSpPr>
            <a:spLocks noGrp="1"/>
          </p:cNvSpPr>
          <p:nvPr>
            <p:ph type="sldNum" sz="quarter" idx="12"/>
          </p:nvPr>
        </p:nvSpPr>
        <p:spPr>
          <a:xfrm>
            <a:off x="8097040" y="6444457"/>
            <a:ext cx="821799" cy="365125"/>
          </a:xfrm>
        </p:spPr>
        <p:txBody>
          <a:bodyPr/>
          <a:lstStyle/>
          <a:p>
            <a:fld id="{CA86187D-8818-473F-9FA3-318ADBC292DF}" type="slidenum">
              <a:rPr lang="es-ES" sz="2000" smtClean="0">
                <a:solidFill>
                  <a:schemeClr val="tx1"/>
                </a:solidFill>
              </a:rPr>
              <a:pPr/>
              <a:t>119</a:t>
            </a:fld>
            <a:endParaRPr lang="es-ES" sz="2000" dirty="0">
              <a:solidFill>
                <a:schemeClr val="tx1"/>
              </a:solidFill>
            </a:endParaRPr>
          </a:p>
        </p:txBody>
      </p:sp>
      <p:sp>
        <p:nvSpPr>
          <p:cNvPr id="35842" name="Rectangle 2"/>
          <p:cNvSpPr>
            <a:spLocks noGrp="1" noChangeArrowheads="1"/>
          </p:cNvSpPr>
          <p:nvPr>
            <p:ph type="ctrTitle" idx="4294967295"/>
          </p:nvPr>
        </p:nvSpPr>
        <p:spPr>
          <a:xfrm>
            <a:off x="0" y="444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286598" y="6534825"/>
            <a:ext cx="760578" cy="350559"/>
          </a:xfrm>
        </p:spPr>
        <p:txBody>
          <a:bodyPr/>
          <a:lstStyle/>
          <a:p>
            <a:fld id="{CA86187D-8818-473F-9FA3-318ADBC292DF}" type="slidenum">
              <a:rPr lang="es-ES" sz="2000" smtClean="0">
                <a:solidFill>
                  <a:schemeClr val="tx1"/>
                </a:solidFill>
              </a:rPr>
              <a:pPr/>
              <a:t>120</a:t>
            </a:fld>
            <a:endParaRPr lang="es-ES" sz="2000" dirty="0">
              <a:solidFill>
                <a:schemeClr val="tx1"/>
              </a:solidFill>
            </a:endParaRPr>
          </a:p>
        </p:txBody>
      </p:sp>
      <p:sp>
        <p:nvSpPr>
          <p:cNvPr id="17410" name="Rectangle 2"/>
          <p:cNvSpPr>
            <a:spLocks noGrp="1" noChangeArrowheads="1"/>
          </p:cNvSpPr>
          <p:nvPr>
            <p:ph type="ctrTitle" idx="4294967295"/>
          </p:nvPr>
        </p:nvSpPr>
        <p:spPr>
          <a:xfrm>
            <a:off x="0" y="620713"/>
            <a:ext cx="7127875" cy="792162"/>
          </a:xfrm>
        </p:spPr>
        <p:txBody>
          <a:bodyPr>
            <a:scene3d>
              <a:camera prst="orthographicFront"/>
              <a:lightRig rig="soft" dir="t">
                <a:rot lat="0" lon="0" rev="15600000"/>
              </a:lightRig>
            </a:scene3d>
            <a:sp3d extrusionH="57150" prstMaterial="softEdge">
              <a:bevelT w="25400" h="38100"/>
            </a:sp3d>
          </a:bodyPr>
          <a:lstStyle/>
          <a:p>
            <a:pPr algn="ctr"/>
            <a:r>
              <a:rPr lang="es-EC" sz="3200" b="1" dirty="0">
                <a:ln/>
                <a:solidFill>
                  <a:schemeClr val="accent4"/>
                </a:solidFill>
              </a:rPr>
              <a:t>GASTOS Y COSTO CONTABLE</a:t>
            </a:r>
            <a:endParaRPr lang="es-ES" sz="3200" b="1" dirty="0">
              <a:ln/>
              <a:solidFill>
                <a:schemeClr val="accent4"/>
              </a:solidFill>
            </a:endParaRPr>
          </a:p>
        </p:txBody>
      </p:sp>
      <p:graphicFrame>
        <p:nvGraphicFramePr>
          <p:cNvPr id="3" name="Diagrama 2">
            <a:extLst>
              <a:ext uri="{FF2B5EF4-FFF2-40B4-BE49-F238E27FC236}">
                <a16:creationId xmlns:a16="http://schemas.microsoft.com/office/drawing/2014/main" id="{DD0089CA-AC6A-4674-8928-EA2F47C6D331}"/>
              </a:ext>
            </a:extLst>
          </p:cNvPr>
          <p:cNvGraphicFramePr/>
          <p:nvPr>
            <p:extLst>
              <p:ext uri="{D42A27DB-BD31-4B8C-83A1-F6EECF244321}">
                <p14:modId xmlns:p14="http://schemas.microsoft.com/office/powerpoint/2010/main" val="3104902842"/>
              </p:ext>
            </p:extLst>
          </p:nvPr>
        </p:nvGraphicFramePr>
        <p:xfrm>
          <a:off x="130345" y="1268760"/>
          <a:ext cx="8883310"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Resultado de imagen para GASTOS">
            <a:extLst>
              <a:ext uri="{FF2B5EF4-FFF2-40B4-BE49-F238E27FC236}">
                <a16:creationId xmlns:a16="http://schemas.microsoft.com/office/drawing/2014/main" id="{A3D92C3F-194C-4328-B045-428CB1CB1F0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92280" y="395833"/>
            <a:ext cx="1879804" cy="101694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9744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836712"/>
            <a:ext cx="8965090" cy="5544616"/>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349698" y="6483607"/>
            <a:ext cx="650888" cy="365125"/>
          </a:xfrm>
        </p:spPr>
        <p:txBody>
          <a:bodyPr/>
          <a:lstStyle/>
          <a:p>
            <a:fld id="{CA86187D-8818-473F-9FA3-318ADBC292DF}" type="slidenum">
              <a:rPr lang="es-ES" sz="2000" smtClean="0">
                <a:solidFill>
                  <a:schemeClr val="tx1"/>
                </a:solidFill>
              </a:rPr>
              <a:pPr/>
              <a:t>121</a:t>
            </a:fld>
            <a:endParaRPr lang="es-ES" sz="2000" dirty="0">
              <a:solidFill>
                <a:schemeClr val="tx1"/>
              </a:solidFill>
            </a:endParaRPr>
          </a:p>
        </p:txBody>
      </p:sp>
      <p:sp>
        <p:nvSpPr>
          <p:cNvPr id="35842" name="Rectangle 2"/>
          <p:cNvSpPr>
            <a:spLocks noGrp="1" noChangeArrowheads="1"/>
          </p:cNvSpPr>
          <p:nvPr>
            <p:ph type="ctrTitle" idx="4294967295"/>
          </p:nvPr>
        </p:nvSpPr>
        <p:spPr>
          <a:xfrm>
            <a:off x="0" y="444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GASTOS NO DEDUCIBLES (GRUPO 58)</a:t>
            </a:r>
            <a:endParaRPr lang="es-ES" sz="2700" b="1" dirty="0">
              <a:ln/>
              <a:solidFill>
                <a:schemeClr val="accent4"/>
              </a:solidFill>
            </a:endParaRP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692696"/>
            <a:ext cx="8784976" cy="5544616"/>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7015740" y="6467235"/>
            <a:ext cx="2056854" cy="365125"/>
          </a:xfrm>
        </p:spPr>
        <p:txBody>
          <a:bodyPr/>
          <a:lstStyle/>
          <a:p>
            <a:fld id="{CA86187D-8818-473F-9FA3-318ADBC292DF}" type="slidenum">
              <a:rPr lang="es-ES" sz="2000" smtClean="0">
                <a:solidFill>
                  <a:schemeClr val="tx1"/>
                </a:solidFill>
              </a:rPr>
              <a:pPr/>
              <a:t>122</a:t>
            </a:fld>
            <a:endParaRPr lang="es-ES" sz="2000" dirty="0">
              <a:solidFill>
                <a:schemeClr val="tx1"/>
              </a:solidFill>
            </a:endParaRPr>
          </a:p>
        </p:txBody>
      </p:sp>
      <p:sp>
        <p:nvSpPr>
          <p:cNvPr id="35842" name="Rectangle 2"/>
          <p:cNvSpPr>
            <a:spLocks noGrp="1" noChangeArrowheads="1"/>
          </p:cNvSpPr>
          <p:nvPr>
            <p:ph type="ctrTitle" idx="4294967295"/>
          </p:nvPr>
        </p:nvSpPr>
        <p:spPr>
          <a:xfrm>
            <a:off x="0" y="444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GASTOS NO DEDUCIBLES (GRUPO 58)</a:t>
            </a:r>
            <a:endParaRPr lang="es-ES" sz="2700" b="1" dirty="0">
              <a:ln/>
              <a:solidFill>
                <a:schemeClr val="accent4"/>
              </a:solidFill>
            </a:endParaRP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extLst>
      <p:ext uri="{BB962C8B-B14F-4D97-AF65-F5344CB8AC3E}">
        <p14:creationId xmlns:p14="http://schemas.microsoft.com/office/powerpoint/2010/main" val="105024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620688"/>
            <a:ext cx="8965090" cy="5616624"/>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142137" y="6450145"/>
            <a:ext cx="616694" cy="365125"/>
          </a:xfrm>
        </p:spPr>
        <p:txBody>
          <a:bodyPr/>
          <a:lstStyle/>
          <a:p>
            <a:fld id="{CA86187D-8818-473F-9FA3-318ADBC292DF}" type="slidenum">
              <a:rPr lang="es-ES" sz="2000" smtClean="0">
                <a:solidFill>
                  <a:schemeClr val="tx1"/>
                </a:solidFill>
              </a:rPr>
              <a:pPr/>
              <a:t>123</a:t>
            </a:fld>
            <a:endParaRPr lang="es-ES" sz="2000" dirty="0">
              <a:solidFill>
                <a:schemeClr val="tx1"/>
              </a:solidFill>
            </a:endParaRPr>
          </a:p>
        </p:txBody>
      </p:sp>
      <p:sp>
        <p:nvSpPr>
          <p:cNvPr id="35842" name="Rectangle 2"/>
          <p:cNvSpPr>
            <a:spLocks noGrp="1" noChangeArrowheads="1"/>
          </p:cNvSpPr>
          <p:nvPr>
            <p:ph type="ctrTitle" idx="4294967295"/>
          </p:nvPr>
        </p:nvSpPr>
        <p:spPr>
          <a:xfrm>
            <a:off x="0" y="444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GASTOS NO DEDUCIBLES (GRUPO 58)</a:t>
            </a:r>
            <a:endParaRPr lang="es-ES" sz="2700" b="1" dirty="0">
              <a:ln/>
              <a:solidFill>
                <a:schemeClr val="accent4"/>
              </a:solidFill>
            </a:endParaRP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extLst>
      <p:ext uri="{BB962C8B-B14F-4D97-AF65-F5344CB8AC3E}">
        <p14:creationId xmlns:p14="http://schemas.microsoft.com/office/powerpoint/2010/main" val="105024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92696"/>
            <a:ext cx="8640960" cy="5472608"/>
          </a:xfrm>
          <a:prstGeom prst="rect">
            <a:avLst/>
          </a:prstGeom>
          <a:solidFill>
            <a:schemeClr val="tx1"/>
          </a:solidFill>
          <a:ln>
            <a:noFill/>
          </a:ln>
          <a:effectLst/>
        </p:spPr>
      </p:pic>
      <p:sp>
        <p:nvSpPr>
          <p:cNvPr id="35842" name="Rectangle 2"/>
          <p:cNvSpPr>
            <a:spLocks noGrp="1" noChangeArrowheads="1"/>
          </p:cNvSpPr>
          <p:nvPr>
            <p:ph type="ctrTitle" idx="4294967295"/>
          </p:nvPr>
        </p:nvSpPr>
        <p:spPr>
          <a:xfrm>
            <a:off x="0" y="444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GASTOS NO DEDUCIBLES (GRUPO 58)</a:t>
            </a:r>
            <a:endParaRPr lang="es-ES" sz="2700" b="1" dirty="0">
              <a:ln/>
              <a:solidFill>
                <a:schemeClr val="accent4"/>
              </a:solidFill>
            </a:endParaRP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3" name="Rectángulo 2"/>
          <p:cNvSpPr/>
          <p:nvPr/>
        </p:nvSpPr>
        <p:spPr>
          <a:xfrm>
            <a:off x="8665677" y="6469047"/>
            <a:ext cx="564578" cy="369332"/>
          </a:xfrm>
          <a:prstGeom prst="rect">
            <a:avLst/>
          </a:prstGeom>
        </p:spPr>
        <p:txBody>
          <a:bodyPr wrap="none">
            <a:spAutoFit/>
          </a:bodyPr>
          <a:lstStyle/>
          <a:p>
            <a:r>
              <a:rPr lang="es-ES" dirty="0"/>
              <a:t>124</a:t>
            </a:r>
          </a:p>
        </p:txBody>
      </p:sp>
    </p:spTree>
    <p:extLst>
      <p:ext uri="{BB962C8B-B14F-4D97-AF65-F5344CB8AC3E}">
        <p14:creationId xmlns:p14="http://schemas.microsoft.com/office/powerpoint/2010/main" val="105024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08720"/>
            <a:ext cx="8640960" cy="5400600"/>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312016" y="6402062"/>
            <a:ext cx="760578" cy="365125"/>
          </a:xfrm>
        </p:spPr>
        <p:txBody>
          <a:bodyPr/>
          <a:lstStyle/>
          <a:p>
            <a:fld id="{CA86187D-8818-473F-9FA3-318ADBC292DF}" type="slidenum">
              <a:rPr lang="es-ES" sz="2000" smtClean="0">
                <a:solidFill>
                  <a:schemeClr val="tx1"/>
                </a:solidFill>
              </a:rPr>
              <a:pPr/>
              <a:t>125</a:t>
            </a:fld>
            <a:endParaRPr lang="es-ES" sz="2000" dirty="0">
              <a:solidFill>
                <a:schemeClr val="tx1"/>
              </a:solidFill>
            </a:endParaRPr>
          </a:p>
        </p:txBody>
      </p:sp>
      <p:sp>
        <p:nvSpPr>
          <p:cNvPr id="35842" name="Rectangle 2"/>
          <p:cNvSpPr>
            <a:spLocks noGrp="1" noChangeArrowheads="1"/>
          </p:cNvSpPr>
          <p:nvPr>
            <p:ph type="ctrTitle" idx="4294967295"/>
          </p:nvPr>
        </p:nvSpPr>
        <p:spPr>
          <a:xfrm>
            <a:off x="0" y="444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GASTOS NO DEDUCIBLES (GRUPO 58)</a:t>
            </a:r>
            <a:endParaRPr lang="es-ES" sz="2700" b="1" dirty="0">
              <a:ln/>
              <a:solidFill>
                <a:schemeClr val="accent4"/>
              </a:solidFill>
            </a:endParaRP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extLst>
      <p:ext uri="{BB962C8B-B14F-4D97-AF65-F5344CB8AC3E}">
        <p14:creationId xmlns:p14="http://schemas.microsoft.com/office/powerpoint/2010/main" val="105024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291611" y="6460524"/>
            <a:ext cx="1816818" cy="365125"/>
          </a:xfrm>
        </p:spPr>
        <p:txBody>
          <a:bodyPr/>
          <a:lstStyle/>
          <a:p>
            <a:fld id="{CA86187D-8818-473F-9FA3-318ADBC292DF}" type="slidenum">
              <a:rPr lang="es-ES" sz="2000" smtClean="0">
                <a:solidFill>
                  <a:schemeClr val="tx1"/>
                </a:solidFill>
              </a:rPr>
              <a:pPr/>
              <a:t>126</a:t>
            </a:fld>
            <a:endParaRPr lang="es-ES" sz="2000" dirty="0">
              <a:solidFill>
                <a:schemeClr val="tx1"/>
              </a:solidFill>
            </a:endParaRPr>
          </a:p>
        </p:txBody>
      </p:sp>
      <p:sp>
        <p:nvSpPr>
          <p:cNvPr id="35842" name="Rectangle 2"/>
          <p:cNvSpPr>
            <a:spLocks noGrp="1" noChangeArrowheads="1"/>
          </p:cNvSpPr>
          <p:nvPr>
            <p:ph type="ctrTitle" idx="4294967295"/>
          </p:nvPr>
        </p:nvSpPr>
        <p:spPr>
          <a:xfrm>
            <a:off x="0" y="444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GASTOS NO DEDUCIBLES (GRUPO 58)</a:t>
            </a:r>
            <a:endParaRPr lang="es-ES" sz="2700" b="1" dirty="0">
              <a:ln/>
              <a:solidFill>
                <a:schemeClr val="accent4"/>
              </a:solidFill>
            </a:endParaRPr>
          </a:p>
        </p:txBody>
      </p:sp>
      <p:sp>
        <p:nvSpPr>
          <p:cNvPr id="5" name="4 CuadroTexto"/>
          <p:cNvSpPr txBox="1"/>
          <p:nvPr/>
        </p:nvSpPr>
        <p:spPr>
          <a:xfrm>
            <a:off x="7095771" y="10734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052736"/>
            <a:ext cx="8568952" cy="3816424"/>
          </a:xfrm>
          <a:prstGeom prst="rect">
            <a:avLst/>
          </a:prstGeom>
          <a:solidFill>
            <a:schemeClr val="tx1"/>
          </a:solidFill>
          <a:ln>
            <a:noFill/>
          </a:ln>
          <a:effectLst/>
        </p:spPr>
      </p:pic>
    </p:spTree>
    <p:extLst>
      <p:ext uri="{BB962C8B-B14F-4D97-AF65-F5344CB8AC3E}">
        <p14:creationId xmlns:p14="http://schemas.microsoft.com/office/powerpoint/2010/main" val="105024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383422" y="6492875"/>
            <a:ext cx="760578" cy="365125"/>
          </a:xfrm>
        </p:spPr>
        <p:txBody>
          <a:bodyPr/>
          <a:lstStyle/>
          <a:p>
            <a:fld id="{9D57F267-32F5-482F-AD0E-4ACA9E72B5FF}" type="slidenum">
              <a:rPr lang="es-ES" sz="2000" smtClean="0">
                <a:solidFill>
                  <a:schemeClr val="tx1"/>
                </a:solidFill>
              </a:rPr>
              <a:pPr/>
              <a:t>127</a:t>
            </a:fld>
            <a:endParaRPr lang="es-ES" sz="2000" dirty="0">
              <a:solidFill>
                <a:schemeClr val="tx1"/>
              </a:solidFill>
            </a:endParaRPr>
          </a:p>
        </p:txBody>
      </p:sp>
      <p:graphicFrame>
        <p:nvGraphicFramePr>
          <p:cNvPr id="9" name="Tabla 8">
            <a:extLst>
              <a:ext uri="{FF2B5EF4-FFF2-40B4-BE49-F238E27FC236}">
                <a16:creationId xmlns:a16="http://schemas.microsoft.com/office/drawing/2014/main" id="{5737D2DA-A071-44F3-94D8-62ACB652A35B}"/>
              </a:ext>
            </a:extLst>
          </p:cNvPr>
          <p:cNvGraphicFramePr>
            <a:graphicFrameLocks noGrp="1"/>
          </p:cNvGraphicFramePr>
          <p:nvPr>
            <p:extLst>
              <p:ext uri="{D42A27DB-BD31-4B8C-83A1-F6EECF244321}">
                <p14:modId xmlns:p14="http://schemas.microsoft.com/office/powerpoint/2010/main" val="1198430426"/>
              </p:ext>
            </p:extLst>
          </p:nvPr>
        </p:nvGraphicFramePr>
        <p:xfrm>
          <a:off x="683568" y="223407"/>
          <a:ext cx="5976664" cy="5883564"/>
        </p:xfrm>
        <a:graphic>
          <a:graphicData uri="http://schemas.openxmlformats.org/drawingml/2006/table">
            <a:tbl>
              <a:tblPr/>
              <a:tblGrid>
                <a:gridCol w="792088">
                  <a:extLst>
                    <a:ext uri="{9D8B030D-6E8A-4147-A177-3AD203B41FA5}">
                      <a16:colId xmlns:a16="http://schemas.microsoft.com/office/drawing/2014/main" val="3842623083"/>
                    </a:ext>
                  </a:extLst>
                </a:gridCol>
                <a:gridCol w="2952328">
                  <a:extLst>
                    <a:ext uri="{9D8B030D-6E8A-4147-A177-3AD203B41FA5}">
                      <a16:colId xmlns:a16="http://schemas.microsoft.com/office/drawing/2014/main" val="1863875712"/>
                    </a:ext>
                  </a:extLst>
                </a:gridCol>
                <a:gridCol w="2232248">
                  <a:extLst>
                    <a:ext uri="{9D8B030D-6E8A-4147-A177-3AD203B41FA5}">
                      <a16:colId xmlns:a16="http://schemas.microsoft.com/office/drawing/2014/main" val="2350509420"/>
                    </a:ext>
                  </a:extLst>
                </a:gridCol>
              </a:tblGrid>
              <a:tr h="297963">
                <a:tc>
                  <a:txBody>
                    <a:bodyPr/>
                    <a:lstStyle/>
                    <a:p>
                      <a:pPr algn="l" fontAlgn="b"/>
                      <a:endParaRPr lang="es-EC"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gridSpan="2">
                  <a:txBody>
                    <a:bodyPr/>
                    <a:lstStyle/>
                    <a:p>
                      <a:pPr algn="ctr" fontAlgn="b"/>
                      <a:r>
                        <a:rPr lang="es-EC" sz="2000" b="1" i="0" u="none" strike="noStrike">
                          <a:solidFill>
                            <a:srgbClr val="000000"/>
                          </a:solidFill>
                          <a:effectLst/>
                          <a:latin typeface="Calibri" panose="020F0502020204030204" pitchFamily="34" charset="0"/>
                        </a:rPr>
                        <a:t>RESUMEN HOJA No 2  GASTO</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s-EC"/>
                    </a:p>
                  </a:txBody>
                  <a:tcPr/>
                </a:tc>
                <a:extLst>
                  <a:ext uri="{0D108BD9-81ED-4DB2-BD59-A6C34878D82A}">
                    <a16:rowId xmlns:a16="http://schemas.microsoft.com/office/drawing/2014/main" val="2567170457"/>
                  </a:ext>
                </a:extLst>
              </a:tr>
              <a:tr h="297963">
                <a:tc>
                  <a:txBody>
                    <a:bodyPr/>
                    <a:lstStyle/>
                    <a:p>
                      <a:pPr algn="l" fontAlgn="b"/>
                      <a:endParaRPr lang="es-EC" sz="1200" b="0"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tcPr>
                </a:tc>
                <a:tc>
                  <a:txBody>
                    <a:bodyPr/>
                    <a:lstStyle/>
                    <a:p>
                      <a:pPr algn="ctr" fontAlgn="b"/>
                      <a:r>
                        <a:rPr lang="es-EC" sz="2000" b="1" i="0" u="none" strike="noStrike">
                          <a:solidFill>
                            <a:srgbClr val="000000"/>
                          </a:solidFill>
                          <a:effectLst/>
                          <a:latin typeface="Calibri" panose="020F05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EC" sz="2000" b="1" i="0" u="none" strike="noStrike">
                          <a:solidFill>
                            <a:srgbClr val="000000"/>
                          </a:solidFill>
                          <a:effectLst/>
                          <a:latin typeface="Calibri" panose="020F0502020204030204" pitchFamily="34" charset="0"/>
                        </a:rPr>
                        <a:t>G no 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89910996"/>
                  </a:ext>
                </a:extLst>
              </a:tr>
              <a:tr h="297963">
                <a:tc>
                  <a:txBody>
                    <a:bodyPr/>
                    <a:lstStyle/>
                    <a:p>
                      <a:pPr algn="ctr" fontAlgn="b"/>
                      <a:r>
                        <a:rPr lang="es-EC" sz="1200" b="0" i="0" u="none" strike="noStrike" dirty="0">
                          <a:solidFill>
                            <a:srgbClr val="000000"/>
                          </a:solidFill>
                          <a:effectLst/>
                          <a:latin typeface="Calibri" panose="020F0502020204030204" pitchFamily="34" charset="0"/>
                        </a:rPr>
                        <a:t>1</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Activos fijos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C" sz="1200" b="0" i="0" u="none" strike="noStrike">
                          <a:solidFill>
                            <a:srgbClr val="000000"/>
                          </a:solidFill>
                          <a:effectLst/>
                          <a:latin typeface="Calibri" panose="020F0502020204030204" pitchFamily="34" charset="0"/>
                        </a:rPr>
                        <a:t>23,999.89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45453198"/>
                  </a:ext>
                </a:extLst>
              </a:tr>
              <a:tr h="297963">
                <a:tc>
                  <a:txBody>
                    <a:bodyPr/>
                    <a:lstStyle/>
                    <a:p>
                      <a:pPr algn="ctr" fontAlgn="b"/>
                      <a:r>
                        <a:rPr lang="es-EC" sz="1200" b="0" i="0" u="none" strike="noStrike" dirty="0">
                          <a:solidFill>
                            <a:srgbClr val="000000"/>
                          </a:solidFill>
                          <a:effectLst/>
                          <a:latin typeface="Calibri" panose="020F0502020204030204" pitchFamily="34" charset="0"/>
                        </a:rPr>
                        <a:t>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Gasto Nómina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C" sz="1200" b="0" i="0" u="none" strike="noStrike" dirty="0">
                          <a:solidFill>
                            <a:srgbClr val="000000"/>
                          </a:solidFill>
                          <a:effectLst/>
                          <a:latin typeface="Calibri" panose="020F0502020204030204" pitchFamily="34" charset="0"/>
                        </a:rPr>
                        <a:t>17,919.48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42842693"/>
                  </a:ext>
                </a:extLst>
              </a:tr>
              <a:tr h="297963">
                <a:tc>
                  <a:txBody>
                    <a:bodyPr/>
                    <a:lstStyle/>
                    <a:p>
                      <a:pPr algn="ctr" fontAlgn="b"/>
                      <a:r>
                        <a:rPr lang="es-EC" sz="1200" b="0" i="0" u="none" strike="noStrike" dirty="0">
                          <a:solidFill>
                            <a:srgbClr val="000000"/>
                          </a:solidFill>
                          <a:effectLst/>
                          <a:latin typeface="Calibri" panose="020F0502020204030204" pitchFamily="34" charset="0"/>
                        </a:rPr>
                        <a:t>3</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err="1">
                          <a:solidFill>
                            <a:srgbClr val="000000"/>
                          </a:solidFill>
                          <a:effectLst/>
                          <a:latin typeface="Calibri" panose="020F0502020204030204" pitchFamily="34" charset="0"/>
                        </a:rPr>
                        <a:t>Gsto</a:t>
                      </a:r>
                      <a:r>
                        <a:rPr lang="es-EC" sz="1200" b="0" i="0" u="none" strike="noStrike" dirty="0">
                          <a:solidFill>
                            <a:srgbClr val="000000"/>
                          </a:solidFill>
                          <a:effectLst/>
                          <a:latin typeface="Calibri" panose="020F0502020204030204" pitchFamily="34" charset="0"/>
                        </a:rPr>
                        <a:t> de Viaje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C" sz="1200" b="0" i="0" u="none" strike="noStrike">
                          <a:solidFill>
                            <a:srgbClr val="000000"/>
                          </a:solidFill>
                          <a:effectLst/>
                          <a:latin typeface="Calibri" panose="020F050202020403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16406753"/>
                  </a:ext>
                </a:extLst>
              </a:tr>
              <a:tr h="297963">
                <a:tc>
                  <a:txBody>
                    <a:bodyPr/>
                    <a:lstStyle/>
                    <a:p>
                      <a:pPr algn="ctr" fontAlgn="b"/>
                      <a:r>
                        <a:rPr lang="es-EC" sz="1200" b="0" i="0" u="none" strike="noStrike" dirty="0">
                          <a:solidFill>
                            <a:srgbClr val="000000"/>
                          </a:solidFill>
                          <a:effectLst/>
                          <a:latin typeface="Calibri" panose="020F0502020204030204" pitchFamily="34" charset="0"/>
                        </a:rPr>
                        <a:t>4</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Pagos al Exterior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a:solidFill>
                            <a:srgbClr val="000000"/>
                          </a:solidFill>
                          <a:effectLst/>
                          <a:latin typeface="Calibri" panose="020F0502020204030204" pitchFamily="34" charset="0"/>
                        </a:rPr>
                        <a:t>18,300.00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3025500"/>
                  </a:ext>
                </a:extLst>
              </a:tr>
              <a:tr h="297963">
                <a:tc>
                  <a:txBody>
                    <a:bodyPr/>
                    <a:lstStyle/>
                    <a:p>
                      <a:pPr algn="ctr" fontAlgn="b"/>
                      <a:r>
                        <a:rPr lang="es-EC" sz="1200" b="0" i="0" u="none" strike="noStrike" dirty="0">
                          <a:solidFill>
                            <a:srgbClr val="000000"/>
                          </a:solidFill>
                          <a:effectLst/>
                          <a:latin typeface="Calibri" panose="020F0502020204030204" pitchFamily="34" charset="0"/>
                        </a:rPr>
                        <a:t>5</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Gastos de Gestión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9,777.71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1443165"/>
                  </a:ext>
                </a:extLst>
              </a:tr>
              <a:tr h="297963">
                <a:tc>
                  <a:txBody>
                    <a:bodyPr/>
                    <a:lstStyle/>
                    <a:p>
                      <a:pPr algn="ctr" fontAlgn="b"/>
                      <a:r>
                        <a:rPr lang="es-EC" sz="1200" b="0" i="0" u="none" strike="noStrike" dirty="0">
                          <a:solidFill>
                            <a:srgbClr val="000000"/>
                          </a:solidFill>
                          <a:effectLst/>
                          <a:latin typeface="Calibri" panose="020F0502020204030204" pitchFamily="34" charset="0"/>
                        </a:rPr>
                        <a:t>6</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Pérdidas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3271200"/>
                  </a:ext>
                </a:extLst>
              </a:tr>
              <a:tr h="297963">
                <a:tc>
                  <a:txBody>
                    <a:bodyPr/>
                    <a:lstStyle/>
                    <a:p>
                      <a:pPr algn="ctr" fontAlgn="b"/>
                      <a:r>
                        <a:rPr lang="es-EC" sz="1200" b="0" i="0" u="none" strike="noStrike" dirty="0">
                          <a:solidFill>
                            <a:srgbClr val="000000"/>
                          </a:solidFill>
                          <a:effectLst/>
                          <a:latin typeface="Calibri" panose="020F0502020204030204" pitchFamily="34" charset="0"/>
                        </a:rPr>
                        <a:t>7</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Amortizaciones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9148138"/>
                  </a:ext>
                </a:extLst>
              </a:tr>
              <a:tr h="297963">
                <a:tc>
                  <a:txBody>
                    <a:bodyPr/>
                    <a:lstStyle/>
                    <a:p>
                      <a:pPr algn="ctr" fontAlgn="b"/>
                      <a:r>
                        <a:rPr lang="es-EC" sz="1200" b="0" i="0" u="none" strike="noStrike" dirty="0">
                          <a:solidFill>
                            <a:srgbClr val="000000"/>
                          </a:solidFill>
                          <a:effectLst/>
                          <a:latin typeface="Calibri" panose="020F0502020204030204" pitchFamily="34" charset="0"/>
                        </a:rPr>
                        <a:t>8</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Provisión </a:t>
                      </a:r>
                      <a:r>
                        <a:rPr lang="es-EC" sz="1200" b="0" i="0" u="none" strike="noStrike" dirty="0" err="1">
                          <a:solidFill>
                            <a:srgbClr val="000000"/>
                          </a:solidFill>
                          <a:effectLst/>
                          <a:latin typeface="Calibri" panose="020F0502020204030204" pitchFamily="34" charset="0"/>
                        </a:rPr>
                        <a:t>CxC</a:t>
                      </a:r>
                      <a:endParaRPr lang="es-EC" sz="12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22,451.22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1047958"/>
                  </a:ext>
                </a:extLst>
              </a:tr>
              <a:tr h="297963">
                <a:tc>
                  <a:txBody>
                    <a:bodyPr/>
                    <a:lstStyle/>
                    <a:p>
                      <a:pPr algn="ctr" fontAlgn="b"/>
                      <a:r>
                        <a:rPr lang="es-EC" sz="1200" b="0" i="0" u="none" strike="noStrike" dirty="0">
                          <a:solidFill>
                            <a:srgbClr val="000000"/>
                          </a:solidFill>
                          <a:effectLst/>
                          <a:latin typeface="Calibri" panose="020F0502020204030204" pitchFamily="34" charset="0"/>
                        </a:rPr>
                        <a:t>9</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Costo de Ventas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9642314"/>
                  </a:ext>
                </a:extLst>
              </a:tr>
              <a:tr h="297963">
                <a:tc>
                  <a:txBody>
                    <a:bodyPr/>
                    <a:lstStyle/>
                    <a:p>
                      <a:pPr algn="ctr" fontAlgn="b"/>
                      <a:r>
                        <a:rPr lang="es-EC" sz="1200" b="0" i="0" u="none" strike="noStrike" dirty="0">
                          <a:solidFill>
                            <a:srgbClr val="000000"/>
                          </a:solidFill>
                          <a:effectLst/>
                          <a:latin typeface="Calibri" panose="020F0502020204030204" pitchFamily="34" charset="0"/>
                        </a:rPr>
                        <a:t>10</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Gasto de instalación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9408492"/>
                  </a:ext>
                </a:extLst>
              </a:tr>
              <a:tr h="297963">
                <a:tc>
                  <a:txBody>
                    <a:bodyPr/>
                    <a:lstStyle/>
                    <a:p>
                      <a:pPr algn="ctr" fontAlgn="b"/>
                      <a:r>
                        <a:rPr lang="es-EC" sz="1200" b="0" i="0" u="none" strike="noStrike" dirty="0">
                          <a:solidFill>
                            <a:srgbClr val="000000"/>
                          </a:solidFill>
                          <a:effectLst/>
                          <a:latin typeface="Calibri" panose="020F0502020204030204" pitchFamily="34" charset="0"/>
                        </a:rPr>
                        <a:t>11</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Promoción y publicidad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7,383.56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5344837"/>
                  </a:ext>
                </a:extLst>
              </a:tr>
              <a:tr h="297963">
                <a:tc>
                  <a:txBody>
                    <a:bodyPr/>
                    <a:lstStyle/>
                    <a:p>
                      <a:pPr algn="ctr" fontAlgn="b"/>
                      <a:r>
                        <a:rPr lang="es-EC" sz="1200" b="0" i="0" u="none" strike="noStrike" dirty="0">
                          <a:solidFill>
                            <a:srgbClr val="000000"/>
                          </a:solidFill>
                          <a:effectLst/>
                          <a:latin typeface="Calibri" panose="020F0502020204030204" pitchFamily="34" charset="0"/>
                        </a:rPr>
                        <a:t>12</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Regalías, </a:t>
                      </a:r>
                      <a:r>
                        <a:rPr lang="es-EC" sz="1200" b="0" i="0" u="none" strike="noStrike" dirty="0" err="1">
                          <a:solidFill>
                            <a:srgbClr val="000000"/>
                          </a:solidFill>
                          <a:effectLst/>
                          <a:latin typeface="Calibri" panose="020F0502020204030204" pitchFamily="34" charset="0"/>
                        </a:rPr>
                        <a:t>Serv</a:t>
                      </a:r>
                      <a:r>
                        <a:rPr lang="es-EC" sz="1200" b="0" i="0" u="none" strike="noStrike" dirty="0">
                          <a:solidFill>
                            <a:srgbClr val="000000"/>
                          </a:solidFill>
                          <a:effectLst/>
                          <a:latin typeface="Calibri" panose="020F0502020204030204" pitchFamily="34" charset="0"/>
                        </a:rPr>
                        <a:t>. </a:t>
                      </a:r>
                      <a:r>
                        <a:rPr lang="es-EC" sz="1200" b="0" i="0" u="none" strike="noStrike" dirty="0" err="1">
                          <a:solidFill>
                            <a:srgbClr val="000000"/>
                          </a:solidFill>
                          <a:effectLst/>
                          <a:latin typeface="Calibri" panose="020F0502020204030204" pitchFamily="34" charset="0"/>
                        </a:rPr>
                        <a:t>Tecnico</a:t>
                      </a:r>
                      <a:r>
                        <a:rPr lang="es-EC" sz="1200" b="0" i="0" u="none" strike="noStrike" dirty="0">
                          <a:solidFill>
                            <a:srgbClr val="000000"/>
                          </a:solidFill>
                          <a:effectLst/>
                          <a:latin typeface="Calibri" panose="020F0502020204030204" pitchFamily="34" charset="0"/>
                        </a:rPr>
                        <a:t>, </a:t>
                      </a:r>
                      <a:r>
                        <a:rPr lang="es-EC" sz="1200" b="0" i="0" u="none" strike="noStrike" dirty="0" err="1">
                          <a:solidFill>
                            <a:srgbClr val="000000"/>
                          </a:solidFill>
                          <a:effectLst/>
                          <a:latin typeface="Calibri" panose="020F0502020204030204" pitchFamily="34" charset="0"/>
                        </a:rPr>
                        <a:t>Adm</a:t>
                      </a:r>
                      <a:endParaRPr lang="es-EC" sz="1200" b="0" i="0" u="none" strike="noStrike" dirty="0">
                        <a:solidFill>
                          <a:srgbClr val="000000"/>
                        </a:solidFill>
                        <a:effectLst/>
                        <a:latin typeface="Calibri" panose="020F050202020403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3923896"/>
                  </a:ext>
                </a:extLst>
              </a:tr>
              <a:tr h="297963">
                <a:tc>
                  <a:txBody>
                    <a:bodyPr/>
                    <a:lstStyle/>
                    <a:p>
                      <a:pPr algn="ctr" fontAlgn="b"/>
                      <a:r>
                        <a:rPr lang="es-EC" sz="1200" b="0" i="0" u="none" strike="noStrike" dirty="0">
                          <a:solidFill>
                            <a:srgbClr val="000000"/>
                          </a:solidFill>
                          <a:effectLst/>
                          <a:latin typeface="Calibri" panose="020F0502020204030204" pitchFamily="34" charset="0"/>
                        </a:rPr>
                        <a:t>13</a:t>
                      </a: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0" i="0" u="none" strike="noStrike" dirty="0">
                          <a:solidFill>
                            <a:srgbClr val="000000"/>
                          </a:solidFill>
                          <a:effectLst/>
                          <a:latin typeface="Calibri" panose="020F0502020204030204" pitchFamily="34" charset="0"/>
                        </a:rPr>
                        <a:t>Otros Locales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2,435.00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24007"/>
                  </a:ext>
                </a:extLst>
              </a:tr>
              <a:tr h="297963">
                <a:tc>
                  <a:txBody>
                    <a:bodyPr/>
                    <a:lstStyle/>
                    <a:p>
                      <a:pPr algn="r" fontAlgn="b"/>
                      <a:endParaRPr lang="es-EC" sz="1200" b="0" i="0" u="none" strike="noStrike" dirty="0">
                        <a:solidFill>
                          <a:srgbClr val="000000"/>
                        </a:solidFill>
                        <a:effectLst/>
                        <a:latin typeface="Calibri" panose="020F05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1" i="0" u="none" strike="noStrike" dirty="0">
                          <a:solidFill>
                            <a:srgbClr val="000000"/>
                          </a:solidFill>
                          <a:effectLst/>
                          <a:latin typeface="Calibri" panose="020F0502020204030204" pitchFamily="34" charset="0"/>
                        </a:rPr>
                        <a:t>GASTO NO DEDUCIBLE PARCIAL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EC" sz="1200" b="0" i="0" u="none" strike="noStrike" dirty="0">
                          <a:solidFill>
                            <a:srgbClr val="000000"/>
                          </a:solidFill>
                          <a:effectLst/>
                          <a:latin typeface="Calibri" panose="020F0502020204030204" pitchFamily="34" charset="0"/>
                        </a:rPr>
                        <a:t>109,266.86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36327957"/>
                  </a:ext>
                </a:extLst>
              </a:tr>
              <a:tr h="551241">
                <a:tc>
                  <a:txBody>
                    <a:bodyPr/>
                    <a:lstStyle/>
                    <a:p>
                      <a:pPr algn="r" fontAlgn="b"/>
                      <a:endParaRPr lang="es-EC" sz="1200" b="0" i="0" u="none" strike="noStrike" dirty="0">
                        <a:solidFill>
                          <a:srgbClr val="000000"/>
                        </a:solidFill>
                        <a:effectLst/>
                        <a:latin typeface="Calibri" panose="020F05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1" i="0" u="none" strike="noStrike" dirty="0">
                          <a:solidFill>
                            <a:srgbClr val="000000"/>
                          </a:solidFill>
                          <a:effectLst/>
                          <a:latin typeface="Calibri" panose="020F0502020204030204" pitchFamily="34" charset="0"/>
                        </a:rPr>
                        <a:t>GASTO DEDUCIBLE PARCIAL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s-EC" sz="1200" b="0" i="0" u="none" strike="noStrike" dirty="0">
                          <a:solidFill>
                            <a:srgbClr val="000000"/>
                          </a:solidFill>
                          <a:effectLst/>
                          <a:latin typeface="Calibri" panose="020F0502020204030204" pitchFamily="34" charset="0"/>
                        </a:rPr>
                        <a:t>                1,345,621.05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94979730"/>
                  </a:ext>
                </a:extLst>
              </a:tr>
              <a:tr h="551241">
                <a:tc>
                  <a:txBody>
                    <a:bodyPr/>
                    <a:lstStyle/>
                    <a:p>
                      <a:pPr algn="r" fontAlgn="b"/>
                      <a:endParaRPr lang="es-EC" sz="1200" b="0" i="0" u="none" strike="noStrike">
                        <a:solidFill>
                          <a:srgbClr val="000000"/>
                        </a:solidFill>
                        <a:effectLst/>
                        <a:latin typeface="Calibri" panose="020F05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s-EC" sz="1200" b="1" i="0" u="none" strike="noStrike" dirty="0">
                          <a:solidFill>
                            <a:srgbClr val="000000"/>
                          </a:solidFill>
                          <a:effectLst/>
                          <a:latin typeface="Calibri" panose="020F0502020204030204" pitchFamily="34" charset="0"/>
                        </a:rPr>
                        <a:t>TOTAL GASTO CONTABLE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C" sz="1200" b="0" i="0" u="none" strike="noStrike" dirty="0">
                          <a:solidFill>
                            <a:srgbClr val="000000"/>
                          </a:solidFill>
                          <a:effectLst/>
                          <a:latin typeface="Calibri" panose="020F0502020204030204" pitchFamily="34" charset="0"/>
                        </a:rPr>
                        <a:t>                1,454,887.90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4396145"/>
                  </a:ext>
                </a:extLst>
              </a:tr>
            </a:tbl>
          </a:graphicData>
        </a:graphic>
      </p:graphicFrame>
    </p:spTree>
    <p:extLst>
      <p:ext uri="{BB962C8B-B14F-4D97-AF65-F5344CB8AC3E}">
        <p14:creationId xmlns:p14="http://schemas.microsoft.com/office/powerpoint/2010/main" val="2982974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248537" y="6492875"/>
            <a:ext cx="760578" cy="365125"/>
          </a:xfrm>
        </p:spPr>
        <p:txBody>
          <a:bodyPr/>
          <a:lstStyle/>
          <a:p>
            <a:fld id="{CA86187D-8818-473F-9FA3-318ADBC292DF}" type="slidenum">
              <a:rPr lang="es-ES" sz="2000" smtClean="0">
                <a:solidFill>
                  <a:schemeClr val="tx1"/>
                </a:solidFill>
              </a:rPr>
              <a:pPr/>
              <a:t>128</a:t>
            </a:fld>
            <a:endParaRPr lang="es-ES" sz="2000" dirty="0">
              <a:solidFill>
                <a:schemeClr val="tx1"/>
              </a:solidFill>
            </a:endParaRPr>
          </a:p>
        </p:txBody>
      </p:sp>
      <p:sp>
        <p:nvSpPr>
          <p:cNvPr id="7" name="6 CuadroTexto"/>
          <p:cNvSpPr txBox="1"/>
          <p:nvPr/>
        </p:nvSpPr>
        <p:spPr>
          <a:xfrm>
            <a:off x="1033299" y="1196752"/>
            <a:ext cx="7215238" cy="163121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4000" i="1" dirty="0">
                <a:solidFill>
                  <a:schemeClr val="tx1"/>
                </a:solidFill>
              </a:rPr>
              <a:t>CONCILIACIÓN TRIBUTARIA</a:t>
            </a:r>
          </a:p>
          <a:p>
            <a:pPr algn="ctr"/>
            <a:endParaRPr lang="es-EC" sz="2400" dirty="0">
              <a:solidFill>
                <a:schemeClr val="tx1"/>
              </a:solidFill>
            </a:endParaRPr>
          </a:p>
          <a:p>
            <a:pPr algn="ctr"/>
            <a:r>
              <a:rPr lang="es-EC" i="1" dirty="0">
                <a:solidFill>
                  <a:schemeClr val="tx1"/>
                </a:solidFill>
              </a:rPr>
              <a:t>Reglamento de Aplicación de LRTI: 46</a:t>
            </a:r>
          </a:p>
          <a:p>
            <a:pPr algn="ctr"/>
            <a:endParaRPr lang="es-EC" i="1" dirty="0">
              <a:solidFill>
                <a:schemeClr val="tx1"/>
              </a:solidFill>
            </a:endParaRPr>
          </a:p>
        </p:txBody>
      </p:sp>
      <p:pic>
        <p:nvPicPr>
          <p:cNvPr id="212994" name="Picture 2" descr="Resultado de imagen para conciliacion tributaria">
            <a:extLst>
              <a:ext uri="{FF2B5EF4-FFF2-40B4-BE49-F238E27FC236}">
                <a16:creationId xmlns:a16="http://schemas.microsoft.com/office/drawing/2014/main" id="{D99024DC-F24A-4732-A320-3D2178B84B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7775" y="3140968"/>
            <a:ext cx="3435463" cy="26780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7973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141198" y="548680"/>
            <a:ext cx="7128792" cy="792163"/>
          </a:xfrm>
        </p:spPr>
        <p:txBody>
          <a:bodyPr>
            <a:normAutofit fontScale="90000"/>
            <a:scene3d>
              <a:camera prst="orthographicFront"/>
              <a:lightRig rig="soft" dir="t">
                <a:rot lat="0" lon="0" rev="15600000"/>
              </a:lightRig>
            </a:scene3d>
            <a:sp3d extrusionH="57150" prstMaterial="softEdge">
              <a:bevelT w="25400" h="38100"/>
            </a:sp3d>
          </a:bodyPr>
          <a:lstStyle/>
          <a:p>
            <a:pPr algn="ctr"/>
            <a:r>
              <a:rPr lang="es-EC" sz="3200" b="1" dirty="0">
                <a:ln/>
                <a:solidFill>
                  <a:srgbClr val="C00000"/>
                </a:solidFill>
                <a:latin typeface="Times New Roman" panose="02020603050405020304" pitchFamily="18" charset="0"/>
                <a:cs typeface="Times New Roman" panose="02020603050405020304" pitchFamily="18" charset="0"/>
              </a:rPr>
              <a:t>ELEMENTOS DE UN </a:t>
            </a:r>
            <a:br>
              <a:rPr lang="es-EC" sz="3200" b="1" dirty="0">
                <a:ln/>
                <a:solidFill>
                  <a:srgbClr val="C00000"/>
                </a:solidFill>
                <a:latin typeface="Times New Roman" panose="02020603050405020304" pitchFamily="18" charset="0"/>
                <a:cs typeface="Times New Roman" panose="02020603050405020304" pitchFamily="18" charset="0"/>
              </a:rPr>
            </a:br>
            <a:r>
              <a:rPr lang="es-EC" sz="3200" b="1" dirty="0">
                <a:ln/>
                <a:solidFill>
                  <a:srgbClr val="C00000"/>
                </a:solidFill>
                <a:latin typeface="Times New Roman" panose="02020603050405020304" pitchFamily="18" charset="0"/>
                <a:cs typeface="Times New Roman" panose="02020603050405020304" pitchFamily="18" charset="0"/>
              </a:rPr>
              <a:t>CIERRE FISCAL</a:t>
            </a:r>
            <a:endParaRPr lang="es-ES" sz="3200" b="1" dirty="0">
              <a:ln/>
              <a:solidFill>
                <a:srgbClr val="C00000"/>
              </a:solidFill>
              <a:latin typeface="Times New Roman" panose="02020603050405020304" pitchFamily="18" charset="0"/>
              <a:cs typeface="Times New Roman" panose="02020603050405020304" pitchFamily="18" charset="0"/>
            </a:endParaRPr>
          </a:p>
        </p:txBody>
      </p:sp>
      <p:sp>
        <p:nvSpPr>
          <p:cNvPr id="2" name="1 Marcador de número de diapositiva"/>
          <p:cNvSpPr>
            <a:spLocks noGrp="1"/>
          </p:cNvSpPr>
          <p:nvPr>
            <p:ph type="sldNum" sz="quarter" idx="12"/>
          </p:nvPr>
        </p:nvSpPr>
        <p:spPr>
          <a:xfrm>
            <a:off x="8605185" y="6408031"/>
            <a:ext cx="512638" cy="365125"/>
          </a:xfrm>
        </p:spPr>
        <p:txBody>
          <a:bodyPr/>
          <a:lstStyle/>
          <a:p>
            <a:fld id="{CA86187D-8818-473F-9FA3-318ADBC292DF}" type="slidenum">
              <a:rPr lang="es-ES" sz="2000" smtClean="0">
                <a:solidFill>
                  <a:schemeClr val="tx1"/>
                </a:solidFill>
              </a:rPr>
              <a:pPr/>
              <a:t>12</a:t>
            </a:fld>
            <a:endParaRPr lang="es-ES" sz="2000" dirty="0">
              <a:solidFill>
                <a:schemeClr val="tx1"/>
              </a:solidFill>
            </a:endParaRPr>
          </a:p>
        </p:txBody>
      </p:sp>
      <p:graphicFrame>
        <p:nvGraphicFramePr>
          <p:cNvPr id="3" name="Diagrama 2">
            <a:extLst>
              <a:ext uri="{FF2B5EF4-FFF2-40B4-BE49-F238E27FC236}">
                <a16:creationId xmlns:a16="http://schemas.microsoft.com/office/drawing/2014/main" id="{DD0089CA-AC6A-4674-8928-EA2F47C6D331}"/>
              </a:ext>
            </a:extLst>
          </p:cNvPr>
          <p:cNvGraphicFramePr/>
          <p:nvPr>
            <p:extLst>
              <p:ext uri="{D42A27DB-BD31-4B8C-83A1-F6EECF244321}">
                <p14:modId xmlns:p14="http://schemas.microsoft.com/office/powerpoint/2010/main" val="308033942"/>
              </p:ext>
            </p:extLst>
          </p:nvPr>
        </p:nvGraphicFramePr>
        <p:xfrm>
          <a:off x="130345" y="1772816"/>
          <a:ext cx="8883310"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316" name="Picture 4" descr="Imagen relacionada">
            <a:extLst>
              <a:ext uri="{FF2B5EF4-FFF2-40B4-BE49-F238E27FC236}">
                <a16:creationId xmlns:a16="http://schemas.microsoft.com/office/drawing/2014/main" id="{172619FB-9B9E-4361-AB1B-5563C36AB2E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72200" y="75214"/>
            <a:ext cx="2497439" cy="145683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5"/>
            <a:ext cx="8892480" cy="5400600"/>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479310" y="6395757"/>
            <a:ext cx="664690" cy="365125"/>
          </a:xfrm>
        </p:spPr>
        <p:txBody>
          <a:bodyPr/>
          <a:lstStyle/>
          <a:p>
            <a:fld id="{CA86187D-8818-473F-9FA3-318ADBC292DF}" type="slidenum">
              <a:rPr lang="es-ES" sz="2000" smtClean="0">
                <a:solidFill>
                  <a:schemeClr val="tx1"/>
                </a:solidFill>
              </a:rPr>
              <a:pPr/>
              <a:t>129</a:t>
            </a:fld>
            <a:endParaRPr lang="es-ES" sz="2000" dirty="0">
              <a:solidFill>
                <a:schemeClr val="tx1"/>
              </a:solidFill>
            </a:endParaRPr>
          </a:p>
        </p:txBody>
      </p:sp>
      <p:sp>
        <p:nvSpPr>
          <p:cNvPr id="36866" name="Rectangle 2"/>
          <p:cNvSpPr>
            <a:spLocks noGrp="1" noChangeArrowheads="1"/>
          </p:cNvSpPr>
          <p:nvPr>
            <p:ph type="ctrTitle" idx="4294967295"/>
          </p:nvPr>
        </p:nvSpPr>
        <p:spPr>
          <a:xfrm>
            <a:off x="0" y="136525"/>
            <a:ext cx="7772400" cy="792163"/>
          </a:xfrm>
        </p:spPr>
        <p:txBody>
          <a:bodyPr>
            <a:normAutofit fontScale="90000"/>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CONCILIACIÓN TRIBUTARIA</a:t>
            </a:r>
            <a:br>
              <a:rPr lang="es-EC" sz="2800" b="1" dirty="0">
                <a:ln/>
                <a:solidFill>
                  <a:schemeClr val="accent4"/>
                </a:solidFill>
              </a:rPr>
            </a:br>
            <a:r>
              <a:rPr lang="es-EC" sz="2800" b="1" dirty="0">
                <a:ln/>
                <a:solidFill>
                  <a:schemeClr val="accent4"/>
                </a:solidFill>
              </a:rPr>
              <a:t> FÓRMULA DE CÁLCULO</a:t>
            </a:r>
            <a:endParaRPr lang="es-ES" sz="2800" b="1" dirty="0">
              <a:ln/>
              <a:solidFill>
                <a:schemeClr val="accent4"/>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323528" y="-8936"/>
            <a:ext cx="8496944" cy="6174240"/>
          </a:xfrm>
          <a:prstGeom prst="rect">
            <a:avLst/>
          </a:prstGeom>
          <a:solidFill>
            <a:schemeClr val="tx1"/>
          </a:solidFill>
        </p:spPr>
      </p:pic>
      <p:sp>
        <p:nvSpPr>
          <p:cNvPr id="2" name="1 Marcador de número de diapositiva"/>
          <p:cNvSpPr>
            <a:spLocks noGrp="1"/>
          </p:cNvSpPr>
          <p:nvPr>
            <p:ph type="sldNum" sz="quarter" idx="12"/>
          </p:nvPr>
        </p:nvSpPr>
        <p:spPr>
          <a:xfrm>
            <a:off x="8383422" y="6492875"/>
            <a:ext cx="760578" cy="365125"/>
          </a:xfrm>
        </p:spPr>
        <p:txBody>
          <a:bodyPr/>
          <a:lstStyle/>
          <a:p>
            <a:fld id="{CA86187D-8818-473F-9FA3-318ADBC292DF}" type="slidenum">
              <a:rPr lang="es-ES" sz="2000" smtClean="0">
                <a:solidFill>
                  <a:schemeClr val="tx1"/>
                </a:solidFill>
              </a:rPr>
              <a:pPr/>
              <a:t>130</a:t>
            </a:fld>
            <a:endParaRPr lang="es-ES" sz="2000" dirty="0">
              <a:solidFill>
                <a:schemeClr val="tx1"/>
              </a:solidFill>
            </a:endParaRPr>
          </a:p>
        </p:txBody>
      </p:sp>
      <p:sp>
        <p:nvSpPr>
          <p:cNvPr id="7" name="Rectangle 2"/>
          <p:cNvSpPr>
            <a:spLocks noGrp="1" noChangeArrowheads="1"/>
          </p:cNvSpPr>
          <p:nvPr>
            <p:ph type="ctrTitle" idx="4294967295"/>
          </p:nvPr>
        </p:nvSpPr>
        <p:spPr>
          <a:xfrm>
            <a:off x="0" y="44450"/>
            <a:ext cx="7772400" cy="792163"/>
          </a:xfrm>
        </p:spPr>
        <p:txBody>
          <a:bodyPr>
            <a:normAutofit/>
          </a:bodyPr>
          <a:lstStyle/>
          <a:p>
            <a:r>
              <a:rPr lang="es-EC" sz="2400" dirty="0">
                <a:solidFill>
                  <a:schemeClr val="tx1"/>
                </a:solidFill>
              </a:rPr>
              <a:t>CONCILIACIÓN TRIBUTARIA</a:t>
            </a:r>
            <a:br>
              <a:rPr lang="es-EC" sz="2400" dirty="0">
                <a:solidFill>
                  <a:schemeClr val="tx1"/>
                </a:solidFill>
              </a:rPr>
            </a:br>
            <a:r>
              <a:rPr lang="es-EC" sz="2400" dirty="0">
                <a:solidFill>
                  <a:schemeClr val="tx1"/>
                </a:solidFill>
              </a:rPr>
              <a:t> FÓRMULA DE CÁLCULO</a:t>
            </a:r>
            <a:endParaRPr lang="es-ES" sz="24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2"/>
          <a:stretch>
            <a:fillRect/>
          </a:stretch>
        </p:blipFill>
        <p:spPr>
          <a:xfrm>
            <a:off x="179512" y="3212976"/>
            <a:ext cx="8640958" cy="3024336"/>
          </a:xfrm>
          <a:prstGeom prst="rect">
            <a:avLst/>
          </a:prstGeom>
          <a:solidFill>
            <a:schemeClr val="tx1"/>
          </a:solidFill>
        </p:spPr>
      </p:pic>
      <p:sp>
        <p:nvSpPr>
          <p:cNvPr id="4" name="Marcador de número de diapositiva 3"/>
          <p:cNvSpPr>
            <a:spLocks noGrp="1"/>
          </p:cNvSpPr>
          <p:nvPr>
            <p:ph type="sldNum" sz="quarter" idx="12"/>
          </p:nvPr>
        </p:nvSpPr>
        <p:spPr>
          <a:xfrm>
            <a:off x="8246442" y="6451989"/>
            <a:ext cx="789074" cy="365125"/>
          </a:xfrm>
        </p:spPr>
        <p:txBody>
          <a:bodyPr/>
          <a:lstStyle/>
          <a:p>
            <a:fld id="{9D57F267-32F5-482F-AD0E-4ACA9E72B5FF}" type="slidenum">
              <a:rPr lang="es-ES" sz="2000" smtClean="0">
                <a:solidFill>
                  <a:schemeClr val="tx1"/>
                </a:solidFill>
              </a:rPr>
              <a:pPr/>
              <a:t>131</a:t>
            </a:fld>
            <a:endParaRPr lang="es-ES" sz="2000" dirty="0">
              <a:solidFill>
                <a:schemeClr val="tx1"/>
              </a:solidFill>
            </a:endParaRPr>
          </a:p>
        </p:txBody>
      </p:sp>
      <p:sp>
        <p:nvSpPr>
          <p:cNvPr id="7" name="6 CuadroTexto"/>
          <p:cNvSpPr txBox="1"/>
          <p:nvPr/>
        </p:nvSpPr>
        <p:spPr>
          <a:xfrm>
            <a:off x="7168356" y="-24"/>
            <a:ext cx="2156172"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r>
              <a:rPr lang="es-EC" b="1" i="1" dirty="0">
                <a:solidFill>
                  <a:schemeClr val="bg1"/>
                </a:solidFill>
              </a:rPr>
              <a:t>CONCILIACIÓN TRIBUTARIA</a:t>
            </a:r>
          </a:p>
        </p:txBody>
      </p:sp>
      <p:sp>
        <p:nvSpPr>
          <p:cNvPr id="9" name="Rectangle 2"/>
          <p:cNvSpPr txBox="1">
            <a:spLocks noChangeArrowheads="1"/>
          </p:cNvSpPr>
          <p:nvPr/>
        </p:nvSpPr>
        <p:spPr bwMode="auto">
          <a:xfrm>
            <a:off x="107504" y="116557"/>
            <a:ext cx="7268344"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9pPr>
          </a:lstStyle>
          <a:p>
            <a:r>
              <a:rPr lang="es-EC" sz="2800" b="1" kern="0" dirty="0">
                <a:ln/>
                <a:solidFill>
                  <a:schemeClr val="accent4"/>
                </a:solidFill>
                <a:effectLst/>
              </a:rPr>
              <a:t>2 de 19.-  15% PARTICIPACIÓN TRABAJADORES</a:t>
            </a:r>
            <a:endParaRPr lang="es-ES" sz="1000" b="1" kern="0" dirty="0">
              <a:ln/>
              <a:solidFill>
                <a:schemeClr val="accent4"/>
              </a:solidFill>
              <a:effectLst/>
            </a:endParaRPr>
          </a:p>
        </p:txBody>
      </p:sp>
      <p:graphicFrame>
        <p:nvGraphicFramePr>
          <p:cNvPr id="2" name="Tabla 1">
            <a:extLst>
              <a:ext uri="{FF2B5EF4-FFF2-40B4-BE49-F238E27FC236}">
                <a16:creationId xmlns:a16="http://schemas.microsoft.com/office/drawing/2014/main" id="{5776C9C0-CFC7-480F-AC32-D8ECB3696FAA}"/>
              </a:ext>
            </a:extLst>
          </p:cNvPr>
          <p:cNvGraphicFramePr>
            <a:graphicFrameLocks noGrp="1"/>
          </p:cNvGraphicFramePr>
          <p:nvPr>
            <p:extLst>
              <p:ext uri="{D42A27DB-BD31-4B8C-83A1-F6EECF244321}">
                <p14:modId xmlns:p14="http://schemas.microsoft.com/office/powerpoint/2010/main" val="903511970"/>
              </p:ext>
            </p:extLst>
          </p:nvPr>
        </p:nvGraphicFramePr>
        <p:xfrm>
          <a:off x="251521" y="1124744"/>
          <a:ext cx="8640959" cy="1856028"/>
        </p:xfrm>
        <a:graphic>
          <a:graphicData uri="http://schemas.openxmlformats.org/drawingml/2006/table">
            <a:tbl>
              <a:tblPr/>
              <a:tblGrid>
                <a:gridCol w="275100">
                  <a:extLst>
                    <a:ext uri="{9D8B030D-6E8A-4147-A177-3AD203B41FA5}">
                      <a16:colId xmlns:a16="http://schemas.microsoft.com/office/drawing/2014/main" val="3041090860"/>
                    </a:ext>
                  </a:extLst>
                </a:gridCol>
                <a:gridCol w="275100">
                  <a:extLst>
                    <a:ext uri="{9D8B030D-6E8A-4147-A177-3AD203B41FA5}">
                      <a16:colId xmlns:a16="http://schemas.microsoft.com/office/drawing/2014/main" val="3967309918"/>
                    </a:ext>
                  </a:extLst>
                </a:gridCol>
                <a:gridCol w="4761345">
                  <a:extLst>
                    <a:ext uri="{9D8B030D-6E8A-4147-A177-3AD203B41FA5}">
                      <a16:colId xmlns:a16="http://schemas.microsoft.com/office/drawing/2014/main" val="2001706313"/>
                    </a:ext>
                  </a:extLst>
                </a:gridCol>
                <a:gridCol w="663061">
                  <a:extLst>
                    <a:ext uri="{9D8B030D-6E8A-4147-A177-3AD203B41FA5}">
                      <a16:colId xmlns:a16="http://schemas.microsoft.com/office/drawing/2014/main" val="2765783630"/>
                    </a:ext>
                  </a:extLst>
                </a:gridCol>
                <a:gridCol w="663061">
                  <a:extLst>
                    <a:ext uri="{9D8B030D-6E8A-4147-A177-3AD203B41FA5}">
                      <a16:colId xmlns:a16="http://schemas.microsoft.com/office/drawing/2014/main" val="1115325309"/>
                    </a:ext>
                  </a:extLst>
                </a:gridCol>
                <a:gridCol w="1001646">
                  <a:extLst>
                    <a:ext uri="{9D8B030D-6E8A-4147-A177-3AD203B41FA5}">
                      <a16:colId xmlns:a16="http://schemas.microsoft.com/office/drawing/2014/main" val="1358930442"/>
                    </a:ext>
                  </a:extLst>
                </a:gridCol>
                <a:gridCol w="1001646">
                  <a:extLst>
                    <a:ext uri="{9D8B030D-6E8A-4147-A177-3AD203B41FA5}">
                      <a16:colId xmlns:a16="http://schemas.microsoft.com/office/drawing/2014/main" val="2566370069"/>
                    </a:ext>
                  </a:extLst>
                </a:gridCol>
              </a:tblGrid>
              <a:tr h="223408">
                <a:tc gridSpan="5">
                  <a:txBody>
                    <a:bodyPr/>
                    <a:lstStyle/>
                    <a:p>
                      <a:pPr algn="l" fontAlgn="b"/>
                      <a:r>
                        <a:rPr lang="es-EC" sz="1200" b="1" i="0" u="none" strike="noStrike">
                          <a:solidFill>
                            <a:srgbClr val="000000"/>
                          </a:solidFill>
                          <a:effectLst/>
                          <a:latin typeface="Calibri" panose="020F0502020204030204" pitchFamily="34" charset="0"/>
                        </a:rPr>
                        <a:t>UTILIDAD DEL EJERCICIO</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CC66"/>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a:txBody>
                    <a:bodyPr/>
                    <a:lstStyle/>
                    <a:p>
                      <a:pPr algn="ctr" fontAlgn="b"/>
                      <a:r>
                        <a:rPr lang="es-EC" sz="1200" b="1" i="0" u="none" strike="noStrike">
                          <a:solidFill>
                            <a:srgbClr val="000000"/>
                          </a:solidFill>
                          <a:effectLst/>
                          <a:latin typeface="Calibri" panose="020F0502020204030204" pitchFamily="34" charset="0"/>
                        </a:rPr>
                        <a:t>801</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CC66"/>
                    </a:solidFill>
                  </a:tcPr>
                </a:tc>
                <a:tc>
                  <a:txBody>
                    <a:bodyPr/>
                    <a:lstStyle/>
                    <a:p>
                      <a:pPr algn="r" fontAlgn="b"/>
                      <a:r>
                        <a:rPr lang="es-EC" sz="1200" b="1"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CC66"/>
                    </a:solidFill>
                  </a:tcPr>
                </a:tc>
                <a:extLst>
                  <a:ext uri="{0D108BD9-81ED-4DB2-BD59-A6C34878D82A}">
                    <a16:rowId xmlns:a16="http://schemas.microsoft.com/office/drawing/2014/main" val="819126873"/>
                  </a:ext>
                </a:extLst>
              </a:tr>
              <a:tr h="223408">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gridSpan="2">
                  <a:txBody>
                    <a:bodyPr/>
                    <a:lstStyle/>
                    <a:p>
                      <a:pPr algn="l" fontAlgn="b"/>
                      <a:r>
                        <a:rPr lang="es-MX" sz="1200" b="1" i="0" u="none" strike="noStrike">
                          <a:solidFill>
                            <a:srgbClr val="FFFFFF"/>
                          </a:solidFill>
                          <a:effectLst/>
                          <a:latin typeface="Calibri" panose="020F0502020204030204" pitchFamily="34" charset="0"/>
                        </a:rPr>
                        <a:t>CÁLCULO DE BASE PARTICIPACIÓN A TRABAJADORES</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003399"/>
                    </a:solidFill>
                  </a:tcPr>
                </a:tc>
                <a:tc hMerge="1">
                  <a:txBody>
                    <a:bodyPr/>
                    <a:lstStyle/>
                    <a:p>
                      <a:endParaRPr lang="es-EC"/>
                    </a:p>
                  </a:txBody>
                  <a:tcPr/>
                </a:tc>
                <a:tc gridSpan="2">
                  <a:txBody>
                    <a:bodyPr/>
                    <a:lstStyle/>
                    <a:p>
                      <a:pPr algn="ctr" fontAlgn="b"/>
                      <a:r>
                        <a:rPr lang="es-EC" sz="1200" b="1" i="0" u="none" strike="noStrike">
                          <a:solidFill>
                            <a:srgbClr val="FFFFFF"/>
                          </a:solidFill>
                          <a:effectLst/>
                          <a:latin typeface="Calibri" panose="020F0502020204030204" pitchFamily="34" charset="0"/>
                        </a:rPr>
                        <a:t>Generación</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003399"/>
                    </a:solidFill>
                  </a:tcPr>
                </a:tc>
                <a:tc hMerge="1">
                  <a:txBody>
                    <a:bodyPr/>
                    <a:lstStyle/>
                    <a:p>
                      <a:endParaRPr lang="es-EC"/>
                    </a:p>
                  </a:txBody>
                  <a:tcPr/>
                </a:tc>
                <a:tc gridSpan="2">
                  <a:txBody>
                    <a:bodyPr/>
                    <a:lstStyle/>
                    <a:p>
                      <a:pPr algn="ctr" fontAlgn="b"/>
                      <a:r>
                        <a:rPr lang="es-EC" sz="1200" b="1" i="0" u="none" strike="noStrike" dirty="0">
                          <a:solidFill>
                            <a:srgbClr val="FFFFFF"/>
                          </a:solidFill>
                          <a:effectLst/>
                          <a:latin typeface="Calibri" panose="020F0502020204030204" pitchFamily="34" charset="0"/>
                        </a:rPr>
                        <a:t>Reversión</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003399"/>
                    </a:solidFill>
                  </a:tcPr>
                </a:tc>
                <a:tc hMerge="1">
                  <a:txBody>
                    <a:bodyPr/>
                    <a:lstStyle/>
                    <a:p>
                      <a:endParaRPr lang="es-EC"/>
                    </a:p>
                  </a:txBody>
                  <a:tcPr/>
                </a:tc>
                <a:extLst>
                  <a:ext uri="{0D108BD9-81ED-4DB2-BD59-A6C34878D82A}">
                    <a16:rowId xmlns:a16="http://schemas.microsoft.com/office/drawing/2014/main" val="3568869808"/>
                  </a:ext>
                </a:extLst>
              </a:tr>
              <a:tr h="223408">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b"/>
                      <a:r>
                        <a:rPr lang="es-MX" sz="1200" b="0" i="0" u="none" strike="noStrike">
                          <a:solidFill>
                            <a:srgbClr val="000000"/>
                          </a:solidFill>
                          <a:effectLst/>
                          <a:latin typeface="Calibri" panose="020F0502020204030204" pitchFamily="34" charset="0"/>
                        </a:rPr>
                        <a:t>Ingresos por mediciones de activos biológicos al valor razonable menos costos de venta</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1200" b="0" i="0" u="none" strike="noStrike">
                          <a:solidFill>
                            <a:srgbClr val="000000"/>
                          </a:solidFill>
                          <a:effectLst/>
                          <a:latin typeface="Calibri" panose="020F0502020204030204" pitchFamily="34" charset="0"/>
                        </a:rPr>
                        <a:t>094</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ECFF"/>
                    </a:solidFill>
                  </a:tcPr>
                </a:tc>
                <a:tc>
                  <a:txBody>
                    <a:bodyPr/>
                    <a:lstStyle/>
                    <a:p>
                      <a:pPr algn="r"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1200" b="0" i="0" u="none" strike="noStrike">
                          <a:solidFill>
                            <a:srgbClr val="000000"/>
                          </a:solidFill>
                          <a:effectLst/>
                          <a:latin typeface="Calibri" panose="020F0502020204030204" pitchFamily="34" charset="0"/>
                        </a:rPr>
                        <a:t>095</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ECFF"/>
                    </a:solidFill>
                  </a:tcPr>
                </a:tc>
                <a:tc>
                  <a:txBody>
                    <a:bodyPr/>
                    <a:lstStyle/>
                    <a:p>
                      <a:pPr algn="r"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946090509"/>
                  </a:ext>
                </a:extLst>
              </a:tr>
              <a:tr h="223408">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b"/>
                      <a:r>
                        <a:rPr lang="es-MX" sz="1200" b="0" i="0" u="none" strike="noStrike">
                          <a:solidFill>
                            <a:srgbClr val="000000"/>
                          </a:solidFill>
                          <a:effectLst/>
                          <a:latin typeface="Calibri" panose="020F0502020204030204" pitchFamily="34" charset="0"/>
                        </a:rPr>
                        <a:t>Pérdidas, costos y gastos por mediciones de activos biológicos al valor razonable menos costos de venta</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1200" b="0" i="0" u="none" strike="noStrike">
                          <a:solidFill>
                            <a:srgbClr val="000000"/>
                          </a:solidFill>
                          <a:effectLst/>
                          <a:latin typeface="Calibri" panose="020F0502020204030204" pitchFamily="34" charset="0"/>
                        </a:rPr>
                        <a:t>096</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ECFF"/>
                    </a:solidFill>
                  </a:tcPr>
                </a:tc>
                <a:tc>
                  <a:txBody>
                    <a:bodyPr/>
                    <a:lstStyle/>
                    <a:p>
                      <a:pPr algn="r"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1200" b="0" i="0" u="none" strike="noStrike">
                          <a:solidFill>
                            <a:srgbClr val="000000"/>
                          </a:solidFill>
                          <a:effectLst/>
                          <a:latin typeface="Calibri" panose="020F0502020204030204" pitchFamily="34" charset="0"/>
                        </a:rPr>
                        <a:t>097</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ECFF"/>
                    </a:solidFill>
                  </a:tcPr>
                </a:tc>
                <a:tc>
                  <a:txBody>
                    <a:bodyPr/>
                    <a:lstStyle/>
                    <a:p>
                      <a:pPr algn="r"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153521255"/>
                  </a:ext>
                </a:extLst>
              </a:tr>
              <a:tr h="223408">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b"/>
                      <a:r>
                        <a:rPr lang="es-MX" sz="1200" b="0" i="0" u="none" strike="noStrike">
                          <a:solidFill>
                            <a:srgbClr val="000000"/>
                          </a:solidFill>
                          <a:effectLst/>
                          <a:latin typeface="Calibri" panose="020F0502020204030204" pitchFamily="34" charset="0"/>
                        </a:rPr>
                        <a:t>Base de cálculo de participación a trabajadores</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gridSpan="2">
                  <a:txBody>
                    <a:bodyPr/>
                    <a:lstStyle/>
                    <a:p>
                      <a:pPr algn="ctr" fontAlgn="b"/>
                      <a:r>
                        <a:rPr lang="es-EC" sz="1200" b="0" i="0" u="none" strike="noStrike">
                          <a:solidFill>
                            <a:srgbClr val="FFFFFF"/>
                          </a:solidFill>
                          <a:effectLst/>
                          <a:latin typeface="Calibri" panose="020F0502020204030204" pitchFamily="34" charset="0"/>
                        </a:rPr>
                        <a:t>.</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hMerge="1">
                  <a:txBody>
                    <a:bodyPr/>
                    <a:lstStyle/>
                    <a:p>
                      <a:endParaRPr lang="es-EC"/>
                    </a:p>
                  </a:txBody>
                  <a:tcPr/>
                </a:tc>
                <a:tc>
                  <a:txBody>
                    <a:bodyPr/>
                    <a:lstStyle/>
                    <a:p>
                      <a:pPr algn="ctr" fontAlgn="b"/>
                      <a:r>
                        <a:rPr lang="es-EC" sz="1200" b="0" i="0" u="none" strike="noStrike">
                          <a:solidFill>
                            <a:srgbClr val="000000"/>
                          </a:solidFill>
                          <a:effectLst/>
                          <a:latin typeface="Calibri" panose="020F0502020204030204" pitchFamily="34" charset="0"/>
                        </a:rPr>
                        <a:t>098</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ECFF"/>
                    </a:solidFill>
                  </a:tcPr>
                </a:tc>
                <a:tc>
                  <a:txBody>
                    <a:bodyPr/>
                    <a:lstStyle/>
                    <a:p>
                      <a:pPr algn="r"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716710268"/>
                  </a:ext>
                </a:extLst>
              </a:tr>
              <a:tr h="223408">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gridSpan="6">
                  <a:txBody>
                    <a:bodyPr/>
                    <a:lstStyle/>
                    <a:p>
                      <a:pPr algn="l" fontAlgn="b"/>
                      <a:r>
                        <a:rPr lang="es-EC" sz="1200" b="1" i="0" u="none" strike="noStrike">
                          <a:solidFill>
                            <a:srgbClr val="FFFFFF"/>
                          </a:solidFill>
                          <a:effectLst/>
                          <a:latin typeface="Calibri" panose="020F0502020204030204" pitchFamily="34" charset="0"/>
                        </a:rPr>
                        <a:t>DIFERENCIAS PERMANENTES</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003399"/>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3235064168"/>
                  </a:ext>
                </a:extLst>
              </a:tr>
              <a:tr h="223408">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b"/>
                      <a:r>
                        <a:rPr lang="es-EC" sz="1200" b="0" i="0" u="none" strike="noStrike">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gridSpan="3">
                  <a:txBody>
                    <a:bodyPr/>
                    <a:lstStyle/>
                    <a:p>
                      <a:pPr algn="l" fontAlgn="b"/>
                      <a:r>
                        <a:rPr lang="es-EC" sz="1200" b="0" i="0" u="none" strike="noStrike" dirty="0">
                          <a:solidFill>
                            <a:srgbClr val="000000"/>
                          </a:solidFill>
                          <a:effectLst/>
                          <a:latin typeface="Calibri" panose="020F0502020204030204" pitchFamily="34" charset="0"/>
                        </a:rPr>
                        <a:t>(-) Participación a trabajadores</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hMerge="1">
                  <a:txBody>
                    <a:bodyPr/>
                    <a:lstStyle/>
                    <a:p>
                      <a:endParaRPr lang="es-EC"/>
                    </a:p>
                  </a:txBody>
                  <a:tcPr/>
                </a:tc>
                <a:tc hMerge="1">
                  <a:txBody>
                    <a:bodyPr/>
                    <a:lstStyle/>
                    <a:p>
                      <a:endParaRPr lang="es-EC"/>
                    </a:p>
                  </a:txBody>
                  <a:tcPr/>
                </a:tc>
                <a:tc>
                  <a:txBody>
                    <a:bodyPr/>
                    <a:lstStyle/>
                    <a:p>
                      <a:pPr algn="ctr" fontAlgn="b"/>
                      <a:r>
                        <a:rPr lang="es-EC" sz="1200" b="0" i="0" u="none" strike="noStrike">
                          <a:solidFill>
                            <a:srgbClr val="000000"/>
                          </a:solidFill>
                          <a:effectLst/>
                          <a:latin typeface="Calibri" panose="020F0502020204030204" pitchFamily="34" charset="0"/>
                        </a:rPr>
                        <a:t>803</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ECFF"/>
                    </a:solidFill>
                  </a:tcPr>
                </a:tc>
                <a:tc>
                  <a:txBody>
                    <a:bodyPr/>
                    <a:lstStyle/>
                    <a:p>
                      <a:pPr algn="r" fontAlgn="b"/>
                      <a:r>
                        <a:rPr lang="es-EC" sz="1200" b="0" i="0" u="none" strike="noStrike" dirty="0">
                          <a:solidFill>
                            <a:srgbClr val="000000"/>
                          </a:solidFill>
                          <a:effectLst/>
                          <a:latin typeface="Calibri" panose="020F0502020204030204" pitchFamily="34" charset="0"/>
                        </a:rPr>
                        <a:t> </a:t>
                      </a:r>
                    </a:p>
                  </a:txBody>
                  <a:tcPr marL="3734" marR="3734" marT="3734"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50284116"/>
                  </a:ext>
                </a:extLst>
              </a:tr>
            </a:tbl>
          </a:graphicData>
        </a:graphic>
      </p:graphicFrame>
    </p:spTree>
    <p:extLst>
      <p:ext uri="{BB962C8B-B14F-4D97-AF65-F5344CB8AC3E}">
        <p14:creationId xmlns:p14="http://schemas.microsoft.com/office/powerpoint/2010/main" val="201361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246442" y="6486282"/>
            <a:ext cx="760578" cy="365125"/>
          </a:xfrm>
        </p:spPr>
        <p:txBody>
          <a:bodyPr/>
          <a:lstStyle/>
          <a:p>
            <a:fld id="{CA86187D-8818-473F-9FA3-318ADBC292DF}" type="slidenum">
              <a:rPr lang="es-ES" sz="2000" smtClean="0">
                <a:solidFill>
                  <a:schemeClr val="tx1"/>
                </a:solidFill>
              </a:rPr>
              <a:pPr/>
              <a:t>132</a:t>
            </a:fld>
            <a:endParaRPr lang="es-ES" sz="2000" dirty="0">
              <a:solidFill>
                <a:schemeClr val="tx1"/>
              </a:solidFill>
            </a:endParaRPr>
          </a:p>
        </p:txBody>
      </p:sp>
      <p:sp>
        <p:nvSpPr>
          <p:cNvPr id="36866" name="Rectangle 2"/>
          <p:cNvSpPr>
            <a:spLocks noGrp="1" noChangeArrowheads="1"/>
          </p:cNvSpPr>
          <p:nvPr>
            <p:ph type="ctrTitle" idx="4294967295"/>
          </p:nvPr>
        </p:nvSpPr>
        <p:spPr>
          <a:xfrm>
            <a:off x="0" y="55563"/>
            <a:ext cx="7772400" cy="792162"/>
          </a:xfrm>
        </p:spPr>
        <p:txBody>
          <a:bodyPr>
            <a:normAutofit/>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5. 6. de 19.- AJUSTES POR INGRESOS EXENTOS</a:t>
            </a:r>
            <a:endParaRPr lang="es-ES" sz="1000" b="1" dirty="0">
              <a:ln/>
              <a:solidFill>
                <a:schemeClr val="accent4"/>
              </a:solidFill>
            </a:endParaRPr>
          </a:p>
        </p:txBody>
      </p:sp>
      <p:pic>
        <p:nvPicPr>
          <p:cNvPr id="22530" name="Picture 2"/>
          <p:cNvPicPr>
            <a:picLocks noChangeAspect="1" noChangeArrowheads="1"/>
          </p:cNvPicPr>
          <p:nvPr/>
        </p:nvPicPr>
        <p:blipFill>
          <a:blip r:embed="rId2"/>
          <a:srcRect/>
          <a:stretch>
            <a:fillRect/>
          </a:stretch>
        </p:blipFill>
        <p:spPr bwMode="auto">
          <a:xfrm>
            <a:off x="1142976" y="2566044"/>
            <a:ext cx="6786610" cy="1505898"/>
          </a:xfrm>
          <a:prstGeom prst="rect">
            <a:avLst/>
          </a:prstGeom>
          <a:solidFill>
            <a:schemeClr val="tx1"/>
          </a:solid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214282" y="857232"/>
            <a:ext cx="8643998" cy="1500198"/>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254000" y="4386274"/>
            <a:ext cx="8634413" cy="1543056"/>
          </a:xfrm>
          <a:prstGeom prst="rect">
            <a:avLst/>
          </a:prstGeom>
          <a:noFill/>
          <a:ln w="9525">
            <a:noFill/>
            <a:miter lim="800000"/>
            <a:headEnd/>
            <a:tailEnd/>
          </a:ln>
          <a:effectLst/>
        </p:spPr>
      </p:pic>
      <p:sp>
        <p:nvSpPr>
          <p:cNvPr id="10" name="6 CuadroTexto">
            <a:extLst>
              <a:ext uri="{FF2B5EF4-FFF2-40B4-BE49-F238E27FC236}">
                <a16:creationId xmlns:a16="http://schemas.microsoft.com/office/drawing/2014/main" id="{A6FFCAFD-8FC2-4EB3-8721-6AFAB386CB6E}"/>
              </a:ext>
            </a:extLst>
          </p:cNvPr>
          <p:cNvSpPr txBox="1"/>
          <p:nvPr/>
        </p:nvSpPr>
        <p:spPr>
          <a:xfrm>
            <a:off x="7168356" y="-24"/>
            <a:ext cx="2156172"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r>
              <a:rPr lang="es-EC" b="1" i="1" dirty="0">
                <a:solidFill>
                  <a:schemeClr val="bg1"/>
                </a:solidFill>
              </a:rPr>
              <a:t>CONCILIACIÓN TRIBUTARIA</a:t>
            </a:r>
          </a:p>
        </p:txBody>
      </p:sp>
    </p:spTree>
    <p:extLst>
      <p:ext uri="{BB962C8B-B14F-4D97-AF65-F5344CB8AC3E}">
        <p14:creationId xmlns:p14="http://schemas.microsoft.com/office/powerpoint/2010/main" val="979239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091313" y="6381328"/>
            <a:ext cx="1024730" cy="365125"/>
          </a:xfrm>
        </p:spPr>
        <p:txBody>
          <a:bodyPr/>
          <a:lstStyle/>
          <a:p>
            <a:fld id="{9D57F267-32F5-482F-AD0E-4ACA9E72B5FF}" type="slidenum">
              <a:rPr lang="es-ES" sz="2000" smtClean="0">
                <a:solidFill>
                  <a:schemeClr val="tx1"/>
                </a:solidFill>
              </a:rPr>
              <a:pPr/>
              <a:t>133</a:t>
            </a:fld>
            <a:endParaRPr lang="es-ES" sz="2000" dirty="0">
              <a:solidFill>
                <a:schemeClr val="tx1"/>
              </a:solidFill>
            </a:endParaRPr>
          </a:p>
        </p:txBody>
      </p:sp>
      <p:sp>
        <p:nvSpPr>
          <p:cNvPr id="6" name="5 Rectángulo"/>
          <p:cNvSpPr/>
          <p:nvPr/>
        </p:nvSpPr>
        <p:spPr>
          <a:xfrm>
            <a:off x="179512" y="220578"/>
            <a:ext cx="8534181" cy="646331"/>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000" b="1" i="1" u="sng" dirty="0">
                <a:ln/>
                <a:solidFill>
                  <a:schemeClr val="accent4"/>
                </a:solidFill>
              </a:rPr>
              <a:t>EJEMPLO:</a:t>
            </a:r>
            <a:r>
              <a:rPr lang="es-EC" b="1" i="1" dirty="0">
                <a:ln/>
                <a:solidFill>
                  <a:schemeClr val="accent4"/>
                </a:solidFill>
              </a:rPr>
              <a:t> </a:t>
            </a:r>
          </a:p>
          <a:p>
            <a:r>
              <a:rPr lang="es-EC" sz="1600" b="1" i="1" dirty="0">
                <a:ln/>
                <a:solidFill>
                  <a:schemeClr val="accent4"/>
                </a:solidFill>
              </a:rPr>
              <a:t>CONCILIACIÓN TRIBUTARIA AJUSTES  POR INGRESO EXENTO </a:t>
            </a:r>
          </a:p>
        </p:txBody>
      </p:sp>
      <p:pic>
        <p:nvPicPr>
          <p:cNvPr id="2" name="Imagen 1">
            <a:extLst>
              <a:ext uri="{FF2B5EF4-FFF2-40B4-BE49-F238E27FC236}">
                <a16:creationId xmlns:a16="http://schemas.microsoft.com/office/drawing/2014/main" id="{BE962668-A07F-4ABF-A78B-D861B3875E37}"/>
              </a:ext>
            </a:extLst>
          </p:cNvPr>
          <p:cNvPicPr>
            <a:picLocks noChangeAspect="1"/>
          </p:cNvPicPr>
          <p:nvPr/>
        </p:nvPicPr>
        <p:blipFill>
          <a:blip r:embed="rId2"/>
          <a:stretch>
            <a:fillRect/>
          </a:stretch>
        </p:blipFill>
        <p:spPr>
          <a:xfrm>
            <a:off x="178519" y="1340768"/>
            <a:ext cx="8785969" cy="1745620"/>
          </a:xfrm>
          <a:prstGeom prst="rect">
            <a:avLst/>
          </a:prstGeom>
        </p:spPr>
      </p:pic>
      <p:pic>
        <p:nvPicPr>
          <p:cNvPr id="3" name="Imagen 2">
            <a:extLst>
              <a:ext uri="{FF2B5EF4-FFF2-40B4-BE49-F238E27FC236}">
                <a16:creationId xmlns:a16="http://schemas.microsoft.com/office/drawing/2014/main" id="{89C1F6CC-7088-40B2-9E69-519963060E09}"/>
              </a:ext>
            </a:extLst>
          </p:cNvPr>
          <p:cNvPicPr>
            <a:picLocks noChangeAspect="1"/>
          </p:cNvPicPr>
          <p:nvPr/>
        </p:nvPicPr>
        <p:blipFill>
          <a:blip r:embed="rId3"/>
          <a:stretch>
            <a:fillRect/>
          </a:stretch>
        </p:blipFill>
        <p:spPr>
          <a:xfrm>
            <a:off x="178519" y="3260148"/>
            <a:ext cx="8713961" cy="2257084"/>
          </a:xfrm>
          <a:prstGeom prst="rect">
            <a:avLst/>
          </a:prstGeom>
        </p:spPr>
      </p:pic>
    </p:spTree>
    <p:extLst>
      <p:ext uri="{BB962C8B-B14F-4D97-AF65-F5344CB8AC3E}">
        <p14:creationId xmlns:p14="http://schemas.microsoft.com/office/powerpoint/2010/main" val="1123607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107504" y="5589240"/>
            <a:ext cx="6120680" cy="990239"/>
          </a:xfrm>
          <a:prstGeom prst="rect">
            <a:avLst/>
          </a:prstGeom>
          <a:solidFill>
            <a:schemeClr val="tx1"/>
          </a:solidFill>
          <a:ln w="9525">
            <a:noFill/>
            <a:miter lim="800000"/>
            <a:headEnd/>
            <a:tailEnd/>
          </a:ln>
          <a:effectLst/>
        </p:spPr>
      </p:pic>
      <p:sp>
        <p:nvSpPr>
          <p:cNvPr id="3" name="2 Marcador de número de diapositiva"/>
          <p:cNvSpPr>
            <a:spLocks noGrp="1"/>
          </p:cNvSpPr>
          <p:nvPr>
            <p:ph type="sldNum" sz="quarter" idx="12"/>
          </p:nvPr>
        </p:nvSpPr>
        <p:spPr>
          <a:xfrm>
            <a:off x="8352908" y="6492875"/>
            <a:ext cx="760578" cy="365125"/>
          </a:xfrm>
        </p:spPr>
        <p:txBody>
          <a:bodyPr/>
          <a:lstStyle/>
          <a:p>
            <a:fld id="{9D57F267-32F5-482F-AD0E-4ACA9E72B5FF}" type="slidenum">
              <a:rPr lang="es-ES" sz="2000" smtClean="0">
                <a:solidFill>
                  <a:schemeClr val="tx1"/>
                </a:solidFill>
              </a:rPr>
              <a:pPr/>
              <a:t>134</a:t>
            </a:fld>
            <a:endParaRPr lang="es-ES" sz="2000" dirty="0">
              <a:solidFill>
                <a:schemeClr val="tx1"/>
              </a:solidFill>
            </a:endParaRPr>
          </a:p>
        </p:txBody>
      </p:sp>
      <p:sp>
        <p:nvSpPr>
          <p:cNvPr id="2" name="1 Título"/>
          <p:cNvSpPr>
            <a:spLocks noGrp="1"/>
          </p:cNvSpPr>
          <p:nvPr>
            <p:ph type="title" idx="4294967295"/>
          </p:nvPr>
        </p:nvSpPr>
        <p:spPr>
          <a:xfrm>
            <a:off x="179512" y="44624"/>
            <a:ext cx="8115969" cy="1320800"/>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7 de 19.- AMORTIZACIÓN DE PÉRDIDAS TRIBUTARIAS</a:t>
            </a:r>
          </a:p>
        </p:txBody>
      </p:sp>
      <p:pic>
        <p:nvPicPr>
          <p:cNvPr id="4098" name="Picture 2"/>
          <p:cNvPicPr>
            <a:picLocks noChangeAspect="1" noChangeArrowheads="1"/>
          </p:cNvPicPr>
          <p:nvPr/>
        </p:nvPicPr>
        <p:blipFill>
          <a:blip r:embed="rId3"/>
          <a:srcRect/>
          <a:stretch>
            <a:fillRect/>
          </a:stretch>
        </p:blipFill>
        <p:spPr bwMode="auto">
          <a:xfrm>
            <a:off x="1028031" y="1052736"/>
            <a:ext cx="7072361" cy="4500594"/>
          </a:xfrm>
          <a:prstGeom prst="rect">
            <a:avLst/>
          </a:prstGeom>
          <a:solidFill>
            <a:schemeClr val="tx1"/>
          </a:solidFill>
          <a:ln w="9525">
            <a:noFill/>
            <a:miter lim="800000"/>
            <a:headEnd/>
            <a:tailEnd/>
          </a:ln>
          <a:effectLst/>
        </p:spPr>
      </p:pic>
      <p:sp>
        <p:nvSpPr>
          <p:cNvPr id="6" name="5 CuadroTexto"/>
          <p:cNvSpPr txBox="1"/>
          <p:nvPr/>
        </p:nvSpPr>
        <p:spPr>
          <a:xfrm>
            <a:off x="7020272" y="-24"/>
            <a:ext cx="2093214"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5953"/>
          <a:stretch/>
        </p:blipFill>
        <p:spPr bwMode="auto">
          <a:xfrm>
            <a:off x="395536" y="1052736"/>
            <a:ext cx="8424936" cy="5688632"/>
          </a:xfrm>
          <a:prstGeom prst="rect">
            <a:avLst/>
          </a:prstGeom>
          <a:solidFill>
            <a:schemeClr val="tx1"/>
          </a:solidFill>
          <a:ln>
            <a:noFill/>
          </a:ln>
          <a:effectLst/>
        </p:spPr>
      </p:pic>
      <p:sp>
        <p:nvSpPr>
          <p:cNvPr id="4" name="3 Marcador de número de diapositiva"/>
          <p:cNvSpPr>
            <a:spLocks noGrp="1"/>
          </p:cNvSpPr>
          <p:nvPr>
            <p:ph type="sldNum" sz="quarter" idx="12"/>
          </p:nvPr>
        </p:nvSpPr>
        <p:spPr>
          <a:xfrm>
            <a:off x="7380312" y="6347893"/>
            <a:ext cx="930042" cy="365125"/>
          </a:xfrm>
        </p:spPr>
        <p:txBody>
          <a:bodyPr/>
          <a:lstStyle/>
          <a:p>
            <a:fld id="{9D57F267-32F5-482F-AD0E-4ACA9E72B5FF}" type="slidenum">
              <a:rPr lang="es-ES" sz="2000" smtClean="0"/>
              <a:pPr/>
              <a:t>135</a:t>
            </a:fld>
            <a:endParaRPr lang="es-ES" sz="2000" dirty="0"/>
          </a:p>
        </p:txBody>
      </p:sp>
      <p:sp>
        <p:nvSpPr>
          <p:cNvPr id="8" name="7 Rectángulo"/>
          <p:cNvSpPr/>
          <p:nvPr/>
        </p:nvSpPr>
        <p:spPr>
          <a:xfrm>
            <a:off x="35496" y="116632"/>
            <a:ext cx="8534181" cy="646331"/>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000" b="1" i="1" u="sng" dirty="0">
                <a:ln/>
                <a:solidFill>
                  <a:schemeClr val="accent4"/>
                </a:solidFill>
              </a:rPr>
              <a:t>EJEMPLO:</a:t>
            </a:r>
            <a:r>
              <a:rPr lang="es-EC" b="1" i="1" dirty="0">
                <a:ln/>
                <a:solidFill>
                  <a:schemeClr val="accent4"/>
                </a:solidFill>
              </a:rPr>
              <a:t> </a:t>
            </a:r>
          </a:p>
          <a:p>
            <a:r>
              <a:rPr lang="es-EC" sz="1600" b="1" i="1" dirty="0">
                <a:ln/>
                <a:solidFill>
                  <a:schemeClr val="accent4"/>
                </a:solidFill>
              </a:rPr>
              <a:t>CONCILIACIÓN TRIBUTARIA AMORTIZACIÓN PÉRDIDAS </a:t>
            </a:r>
          </a:p>
        </p:txBody>
      </p:sp>
    </p:spTree>
    <p:extLst>
      <p:ext uri="{BB962C8B-B14F-4D97-AF65-F5344CB8AC3E}">
        <p14:creationId xmlns:p14="http://schemas.microsoft.com/office/powerpoint/2010/main" val="215948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764704"/>
            <a:ext cx="8712968" cy="5328592"/>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167266" y="6453336"/>
            <a:ext cx="904726" cy="365125"/>
          </a:xfrm>
        </p:spPr>
        <p:txBody>
          <a:bodyPr/>
          <a:lstStyle/>
          <a:p>
            <a:fld id="{CA86187D-8818-473F-9FA3-318ADBC292DF}" type="slidenum">
              <a:rPr lang="es-ES" sz="2000" smtClean="0">
                <a:solidFill>
                  <a:schemeClr val="tx1"/>
                </a:solidFill>
              </a:rPr>
              <a:pPr/>
              <a:t>136</a:t>
            </a:fld>
            <a:endParaRPr lang="es-ES" sz="2000" dirty="0">
              <a:solidFill>
                <a:schemeClr val="tx1"/>
              </a:solidFill>
            </a:endParaRPr>
          </a:p>
        </p:txBody>
      </p:sp>
      <p:sp>
        <p:nvSpPr>
          <p:cNvPr id="36866" name="Rectangle 2"/>
          <p:cNvSpPr>
            <a:spLocks noGrp="1" noChangeArrowheads="1"/>
          </p:cNvSpPr>
          <p:nvPr>
            <p:ph type="ctrTitle" idx="4294967295"/>
          </p:nvPr>
        </p:nvSpPr>
        <p:spPr>
          <a:xfrm>
            <a:off x="0" y="115888"/>
            <a:ext cx="7772400" cy="792162"/>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8 de 19.- DEDUCCIONES LEYES ESPECIALES</a:t>
            </a:r>
            <a:endParaRPr lang="es-ES" sz="2700" b="1" dirty="0">
              <a:ln/>
              <a:solidFill>
                <a:schemeClr val="accent4"/>
              </a:solidFill>
            </a:endParaRPr>
          </a:p>
        </p:txBody>
      </p:sp>
      <p:sp>
        <p:nvSpPr>
          <p:cNvPr id="11" name="10 CuadroTexto"/>
          <p:cNvSpPr txBox="1"/>
          <p:nvPr/>
        </p:nvSpPr>
        <p:spPr>
          <a:xfrm>
            <a:off x="7092280" y="3533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r>
              <a:rPr lang="es-EC" b="1" i="1" dirty="0">
                <a:solidFill>
                  <a:schemeClr val="bg1"/>
                </a:solidFill>
              </a:rPr>
              <a:t>CONCILIACIÓN TRIBUTARIA</a:t>
            </a:r>
          </a:p>
        </p:txBody>
      </p:sp>
    </p:spTree>
    <p:extLst>
      <p:ext uri="{BB962C8B-B14F-4D97-AF65-F5344CB8AC3E}">
        <p14:creationId xmlns:p14="http://schemas.microsoft.com/office/powerpoint/2010/main" val="254338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764704"/>
            <a:ext cx="8424936" cy="5533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154144" y="6415932"/>
            <a:ext cx="760578" cy="365125"/>
          </a:xfrm>
        </p:spPr>
        <p:txBody>
          <a:bodyPr/>
          <a:lstStyle/>
          <a:p>
            <a:fld id="{CA86187D-8818-473F-9FA3-318ADBC292DF}" type="slidenum">
              <a:rPr lang="es-ES" sz="2000" smtClean="0">
                <a:solidFill>
                  <a:schemeClr val="tx1"/>
                </a:solidFill>
              </a:rPr>
              <a:pPr/>
              <a:t>137</a:t>
            </a:fld>
            <a:endParaRPr lang="es-ES" sz="2000" dirty="0">
              <a:solidFill>
                <a:schemeClr val="tx1"/>
              </a:solidFill>
            </a:endParaRPr>
          </a:p>
        </p:txBody>
      </p:sp>
      <p:sp>
        <p:nvSpPr>
          <p:cNvPr id="36866" name="Rectangle 2"/>
          <p:cNvSpPr>
            <a:spLocks noGrp="1" noChangeArrowheads="1"/>
          </p:cNvSpPr>
          <p:nvPr>
            <p:ph type="ctrTitle" idx="4294967295"/>
          </p:nvPr>
        </p:nvSpPr>
        <p:spPr>
          <a:xfrm>
            <a:off x="0" y="115888"/>
            <a:ext cx="7772400" cy="792162"/>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8 de 19.- DEDUCCIONES LEYES ESPECIALES</a:t>
            </a:r>
            <a:endParaRPr lang="es-ES" sz="2700" b="1" dirty="0">
              <a:ln/>
              <a:solidFill>
                <a:schemeClr val="accent4"/>
              </a:solidFill>
            </a:endParaRPr>
          </a:p>
        </p:txBody>
      </p:sp>
      <p:sp>
        <p:nvSpPr>
          <p:cNvPr id="11" name="10 CuadroTexto"/>
          <p:cNvSpPr txBox="1"/>
          <p:nvPr/>
        </p:nvSpPr>
        <p:spPr>
          <a:xfrm>
            <a:off x="7164288" y="35332"/>
            <a:ext cx="1979712"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597603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64702"/>
            <a:ext cx="8568952" cy="5687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102883" y="6451955"/>
            <a:ext cx="917557" cy="365125"/>
          </a:xfrm>
        </p:spPr>
        <p:txBody>
          <a:bodyPr/>
          <a:lstStyle/>
          <a:p>
            <a:fld id="{CA86187D-8818-473F-9FA3-318ADBC292DF}" type="slidenum">
              <a:rPr lang="es-ES" sz="2000" smtClean="0">
                <a:solidFill>
                  <a:schemeClr val="tx1"/>
                </a:solidFill>
              </a:rPr>
              <a:pPr/>
              <a:t>138</a:t>
            </a:fld>
            <a:endParaRPr lang="es-ES" sz="2000" dirty="0">
              <a:solidFill>
                <a:schemeClr val="tx1"/>
              </a:solidFill>
            </a:endParaRPr>
          </a:p>
        </p:txBody>
      </p:sp>
      <p:sp>
        <p:nvSpPr>
          <p:cNvPr id="36866" name="Rectangle 2"/>
          <p:cNvSpPr>
            <a:spLocks noGrp="1" noChangeArrowheads="1"/>
          </p:cNvSpPr>
          <p:nvPr>
            <p:ph type="ctrTitle" idx="4294967295"/>
          </p:nvPr>
        </p:nvSpPr>
        <p:spPr>
          <a:xfrm>
            <a:off x="0" y="-63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a:ln/>
                <a:solidFill>
                  <a:schemeClr val="accent4"/>
                </a:solidFill>
              </a:rPr>
              <a:t>8 de 19.- </a:t>
            </a:r>
            <a:r>
              <a:rPr lang="es-EC" sz="2700" b="1" dirty="0">
                <a:ln/>
                <a:solidFill>
                  <a:schemeClr val="accent4"/>
                </a:solidFill>
              </a:rPr>
              <a:t>DEDUCCIONES LEYES ESPECIALES</a:t>
            </a:r>
            <a:endParaRPr lang="es-ES" sz="2700" b="1" dirty="0">
              <a:ln/>
              <a:solidFill>
                <a:schemeClr val="accent4"/>
              </a:solidFill>
            </a:endParaRPr>
          </a:p>
        </p:txBody>
      </p:sp>
      <p:sp>
        <p:nvSpPr>
          <p:cNvPr id="11" name="10 CuadroTexto"/>
          <p:cNvSpPr txBox="1"/>
          <p:nvPr/>
        </p:nvSpPr>
        <p:spPr>
          <a:xfrm>
            <a:off x="7092280" y="3533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1912662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120474" y="1088701"/>
            <a:ext cx="4441655" cy="792163"/>
          </a:xfrm>
        </p:spPr>
        <p:txBody>
          <a:bodyPr>
            <a:normAutofit fontScale="90000"/>
            <a:scene3d>
              <a:camera prst="orthographicFront"/>
              <a:lightRig rig="soft" dir="t">
                <a:rot lat="0" lon="0" rev="15600000"/>
              </a:lightRig>
            </a:scene3d>
            <a:sp3d extrusionH="57150" prstMaterial="softEdge">
              <a:bevelT w="25400" h="38100"/>
            </a:sp3d>
          </a:bodyPr>
          <a:lstStyle/>
          <a:p>
            <a:pPr algn="ctr"/>
            <a:r>
              <a:rPr lang="es-MX" sz="3200" b="1" dirty="0">
                <a:ln/>
                <a:solidFill>
                  <a:srgbClr val="C00000"/>
                </a:solidFill>
                <a:latin typeface="Times New Roman" panose="02020603050405020304" pitchFamily="18" charset="0"/>
                <a:cs typeface="Times New Roman" panose="02020603050405020304" pitchFamily="18" charset="0"/>
              </a:rPr>
              <a:t>I</a:t>
            </a:r>
            <a:r>
              <a:rPr lang="es-EC" sz="3200" b="1" dirty="0">
                <a:ln/>
                <a:solidFill>
                  <a:srgbClr val="C00000"/>
                </a:solidFill>
                <a:latin typeface="Times New Roman" panose="02020603050405020304" pitchFamily="18" charset="0"/>
                <a:cs typeface="Times New Roman" panose="02020603050405020304" pitchFamily="18" charset="0"/>
              </a:rPr>
              <a:t>NGRESOS </a:t>
            </a:r>
            <a:br>
              <a:rPr lang="es-EC" sz="3200" b="1" dirty="0">
                <a:ln/>
                <a:solidFill>
                  <a:srgbClr val="C00000"/>
                </a:solidFill>
                <a:latin typeface="Times New Roman" panose="02020603050405020304" pitchFamily="18" charset="0"/>
                <a:cs typeface="Times New Roman" panose="02020603050405020304" pitchFamily="18" charset="0"/>
              </a:rPr>
            </a:br>
            <a:r>
              <a:rPr lang="es-EC" sz="3200" b="1" dirty="0">
                <a:ln/>
                <a:solidFill>
                  <a:srgbClr val="C00000"/>
                </a:solidFill>
                <a:latin typeface="Times New Roman" panose="02020603050405020304" pitchFamily="18" charset="0"/>
                <a:cs typeface="Times New Roman" panose="02020603050405020304" pitchFamily="18" charset="0"/>
              </a:rPr>
              <a:t>CONTABLES</a:t>
            </a:r>
            <a:endParaRPr lang="es-ES" sz="3200" b="1" dirty="0">
              <a:ln/>
              <a:solidFill>
                <a:srgbClr val="C00000"/>
              </a:solidFill>
              <a:latin typeface="Times New Roman" panose="02020603050405020304" pitchFamily="18" charset="0"/>
              <a:cs typeface="Times New Roman" panose="02020603050405020304" pitchFamily="18" charset="0"/>
            </a:endParaRPr>
          </a:p>
        </p:txBody>
      </p:sp>
      <p:sp>
        <p:nvSpPr>
          <p:cNvPr id="2" name="1 Marcador de número de diapositiva"/>
          <p:cNvSpPr>
            <a:spLocks noGrp="1"/>
          </p:cNvSpPr>
          <p:nvPr>
            <p:ph type="sldNum" sz="quarter" idx="12"/>
          </p:nvPr>
        </p:nvSpPr>
        <p:spPr>
          <a:xfrm>
            <a:off x="8501017" y="6381328"/>
            <a:ext cx="512638" cy="365125"/>
          </a:xfrm>
        </p:spPr>
        <p:txBody>
          <a:bodyPr/>
          <a:lstStyle/>
          <a:p>
            <a:fld id="{CA86187D-8818-473F-9FA3-318ADBC292DF}" type="slidenum">
              <a:rPr lang="es-ES" sz="2000" smtClean="0">
                <a:solidFill>
                  <a:schemeClr val="tx1"/>
                </a:solidFill>
              </a:rPr>
              <a:pPr/>
              <a:t>13</a:t>
            </a:fld>
            <a:endParaRPr lang="es-ES" sz="2000" dirty="0">
              <a:solidFill>
                <a:schemeClr val="tx1"/>
              </a:solidFill>
            </a:endParaRPr>
          </a:p>
        </p:txBody>
      </p:sp>
      <p:graphicFrame>
        <p:nvGraphicFramePr>
          <p:cNvPr id="3" name="Diagrama 2">
            <a:extLst>
              <a:ext uri="{FF2B5EF4-FFF2-40B4-BE49-F238E27FC236}">
                <a16:creationId xmlns:a16="http://schemas.microsoft.com/office/drawing/2014/main" id="{DD0089CA-AC6A-4674-8928-EA2F47C6D331}"/>
              </a:ext>
            </a:extLst>
          </p:cNvPr>
          <p:cNvGraphicFramePr/>
          <p:nvPr>
            <p:extLst>
              <p:ext uri="{D42A27DB-BD31-4B8C-83A1-F6EECF244321}">
                <p14:modId xmlns:p14="http://schemas.microsoft.com/office/powerpoint/2010/main" val="1959679710"/>
              </p:ext>
            </p:extLst>
          </p:nvPr>
        </p:nvGraphicFramePr>
        <p:xfrm>
          <a:off x="130345" y="1700808"/>
          <a:ext cx="8883310"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338" name="Picture 2" descr="Resultado de imagen para ingresos">
            <a:extLst>
              <a:ext uri="{FF2B5EF4-FFF2-40B4-BE49-F238E27FC236}">
                <a16:creationId xmlns:a16="http://schemas.microsoft.com/office/drawing/2014/main" id="{4A021B18-FD64-4285-94E7-015D8B9CD9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7944" y="698971"/>
            <a:ext cx="2905125" cy="1571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57576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51520" y="764704"/>
            <a:ext cx="8712968" cy="6048672"/>
          </a:xfrm>
          <a:prstGeom prst="rect">
            <a:avLst/>
          </a:prstGeom>
          <a:solidFill>
            <a:schemeClr val="tx1"/>
          </a:solidFill>
        </p:spPr>
      </p:pic>
      <p:sp>
        <p:nvSpPr>
          <p:cNvPr id="2" name="1 Marcador de número de diapositiva"/>
          <p:cNvSpPr>
            <a:spLocks noGrp="1"/>
          </p:cNvSpPr>
          <p:nvPr>
            <p:ph type="sldNum" sz="quarter" idx="12"/>
          </p:nvPr>
        </p:nvSpPr>
        <p:spPr>
          <a:xfrm>
            <a:off x="7740352" y="6453336"/>
            <a:ext cx="760578" cy="365125"/>
          </a:xfrm>
        </p:spPr>
        <p:txBody>
          <a:bodyPr/>
          <a:lstStyle/>
          <a:p>
            <a:fld id="{CA86187D-8818-473F-9FA3-318ADBC292DF}" type="slidenum">
              <a:rPr lang="es-ES" sz="2000" smtClean="0"/>
              <a:pPr/>
              <a:t>139</a:t>
            </a:fld>
            <a:endParaRPr lang="es-ES" sz="2000" dirty="0"/>
          </a:p>
        </p:txBody>
      </p:sp>
      <p:sp>
        <p:nvSpPr>
          <p:cNvPr id="36866" name="Rectangle 2"/>
          <p:cNvSpPr>
            <a:spLocks noGrp="1" noChangeArrowheads="1"/>
          </p:cNvSpPr>
          <p:nvPr>
            <p:ph type="ctrTitle" idx="4294967295"/>
          </p:nvPr>
        </p:nvSpPr>
        <p:spPr>
          <a:xfrm>
            <a:off x="0" y="-63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8 de 19.- DEDUCCIONES LEYES ESPECIALES</a:t>
            </a:r>
            <a:endParaRPr lang="es-ES" sz="2700" b="1" dirty="0">
              <a:ln/>
              <a:solidFill>
                <a:schemeClr val="accent4"/>
              </a:solidFill>
            </a:endParaRPr>
          </a:p>
        </p:txBody>
      </p:sp>
      <p:sp>
        <p:nvSpPr>
          <p:cNvPr id="11" name="10 CuadroTexto"/>
          <p:cNvSpPr txBox="1"/>
          <p:nvPr/>
        </p:nvSpPr>
        <p:spPr>
          <a:xfrm>
            <a:off x="7092280" y="3533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332810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a:extLst>
              <a:ext uri="{FF2B5EF4-FFF2-40B4-BE49-F238E27FC236}">
                <a16:creationId xmlns:a16="http://schemas.microsoft.com/office/drawing/2014/main" id="{E5EE35E8-A0D5-49DF-9BD6-155D7170F51F}"/>
              </a:ext>
            </a:extLst>
          </p:cNvPr>
          <p:cNvSpPr/>
          <p:nvPr/>
        </p:nvSpPr>
        <p:spPr>
          <a:xfrm>
            <a:off x="179512" y="5805264"/>
            <a:ext cx="7272808" cy="954107"/>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s-EC" sz="1400" b="1" i="1" dirty="0">
                <a:solidFill>
                  <a:schemeClr val="tx1"/>
                </a:solidFill>
                <a:latin typeface="Times New Roman" panose="02020603050405020304" pitchFamily="18" charset="0"/>
                <a:ea typeface="Calibri" panose="020F0502020204030204" pitchFamily="34" charset="0"/>
              </a:rPr>
              <a:t>Segunda</a:t>
            </a:r>
            <a:r>
              <a:rPr lang="es-EC" sz="1400" i="1" dirty="0">
                <a:solidFill>
                  <a:schemeClr val="tx1"/>
                </a:solidFill>
                <a:latin typeface="Times New Roman" panose="02020603050405020304" pitchFamily="18" charset="0"/>
                <a:ea typeface="Calibri" panose="020F0502020204030204" pitchFamily="34" charset="0"/>
              </a:rPr>
              <a:t> </a:t>
            </a:r>
            <a:r>
              <a:rPr lang="es-EC" sz="1400" b="1" i="1" dirty="0">
                <a:solidFill>
                  <a:schemeClr val="tx1"/>
                </a:solidFill>
                <a:latin typeface="Times New Roman" panose="02020603050405020304" pitchFamily="18" charset="0"/>
                <a:ea typeface="Calibri" panose="020F0502020204030204" pitchFamily="34" charset="0"/>
              </a:rPr>
              <a:t>DISPOSICIÓN TRANSITORIA de la LEY ORGÁNICA DE INCENTIVOS A LA PRODUCCIÓN Y PREVENCIÓN DEL FRAUDE FISCAL y la Décima Quinta DISPOSICIÓN TRANSITORIA del REGLAMENTO A LA LEY ORGÁNICA DE INCENTIVOS A LA PRODUCCIÓN Y PREVENCIÓN DEL FRAUDE FISCAL</a:t>
            </a:r>
            <a:endParaRPr lang="es-EC" sz="1400" dirty="0">
              <a:solidFill>
                <a:schemeClr val="tx1"/>
              </a:solidFill>
            </a:endParaRPr>
          </a:p>
        </p:txBody>
      </p:sp>
      <p:sp>
        <p:nvSpPr>
          <p:cNvPr id="2" name="Marcador de número de diapositiva 1">
            <a:extLst>
              <a:ext uri="{FF2B5EF4-FFF2-40B4-BE49-F238E27FC236}">
                <a16:creationId xmlns:a16="http://schemas.microsoft.com/office/drawing/2014/main" id="{1B04C65B-1315-4A93-BCEA-4B9D23A88F9A}"/>
              </a:ext>
            </a:extLst>
          </p:cNvPr>
          <p:cNvSpPr>
            <a:spLocks noGrp="1"/>
          </p:cNvSpPr>
          <p:nvPr>
            <p:ph type="sldNum" sz="quarter" idx="12"/>
          </p:nvPr>
        </p:nvSpPr>
        <p:spPr>
          <a:xfrm>
            <a:off x="8295342" y="6405904"/>
            <a:ext cx="760578" cy="365125"/>
          </a:xfrm>
        </p:spPr>
        <p:txBody>
          <a:bodyPr/>
          <a:lstStyle/>
          <a:p>
            <a:fld id="{4A608574-F1F4-4EBE-84D8-733DA9E5CF76}" type="slidenum">
              <a:rPr lang="en-US" sz="2000" smtClean="0">
                <a:solidFill>
                  <a:schemeClr val="tx1"/>
                </a:solidFill>
              </a:rPr>
              <a:pPr/>
              <a:t>140</a:t>
            </a:fld>
            <a:endParaRPr lang="en-US" sz="2000" dirty="0">
              <a:solidFill>
                <a:schemeClr val="tx1"/>
              </a:solidFill>
            </a:endParaRPr>
          </a:p>
        </p:txBody>
      </p:sp>
      <p:sp>
        <p:nvSpPr>
          <p:cNvPr id="36866" name="Rectangle 2"/>
          <p:cNvSpPr>
            <a:spLocks noGrp="1" noChangeArrowheads="1"/>
          </p:cNvSpPr>
          <p:nvPr>
            <p:ph type="ctrTitle" idx="4294967295"/>
          </p:nvPr>
        </p:nvSpPr>
        <p:spPr>
          <a:xfrm>
            <a:off x="0" y="-6350"/>
            <a:ext cx="7772400" cy="792163"/>
          </a:xfrm>
        </p:spPr>
        <p:txBody>
          <a:bodyPr>
            <a:normAutofit/>
            <a:scene3d>
              <a:camera prst="orthographicFront"/>
              <a:lightRig rig="soft" dir="t">
                <a:rot lat="0" lon="0" rev="15600000"/>
              </a:lightRig>
            </a:scene3d>
            <a:sp3d extrusionH="57150" prstMaterial="softEdge">
              <a:bevelT w="25400" h="38100"/>
            </a:sp3d>
          </a:bodyPr>
          <a:lstStyle/>
          <a:p>
            <a:r>
              <a:rPr lang="es-EC" sz="2700" b="1" dirty="0">
                <a:ln/>
                <a:solidFill>
                  <a:schemeClr val="accent4"/>
                </a:solidFill>
              </a:rPr>
              <a:t>8 de 19.- DEDUCCIONES LEYES ESPECIALES</a:t>
            </a:r>
            <a:endParaRPr lang="es-ES" sz="2700" b="1" dirty="0">
              <a:ln/>
              <a:solidFill>
                <a:schemeClr val="accent4"/>
              </a:solidFill>
            </a:endParaRPr>
          </a:p>
        </p:txBody>
      </p:sp>
      <p:sp>
        <p:nvSpPr>
          <p:cNvPr id="11" name="10 CuadroTexto"/>
          <p:cNvSpPr txBox="1"/>
          <p:nvPr/>
        </p:nvSpPr>
        <p:spPr>
          <a:xfrm>
            <a:off x="7092280" y="3533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pic>
        <p:nvPicPr>
          <p:cNvPr id="7" name="Picture 2"/>
          <p:cNvPicPr>
            <a:picLocks noChangeAspect="1" noChangeArrowheads="1"/>
          </p:cNvPicPr>
          <p:nvPr/>
        </p:nvPicPr>
        <p:blipFill>
          <a:blip r:embed="rId2"/>
          <a:srcRect/>
          <a:stretch>
            <a:fillRect/>
          </a:stretch>
        </p:blipFill>
        <p:spPr bwMode="auto">
          <a:xfrm>
            <a:off x="360395" y="590728"/>
            <a:ext cx="8352928" cy="5186015"/>
          </a:xfrm>
          <a:prstGeom prst="rect">
            <a:avLst/>
          </a:prstGeom>
          <a:solidFill>
            <a:schemeClr val="tx1"/>
          </a:solidFill>
          <a:ln w="9525">
            <a:noFill/>
            <a:miter lim="800000"/>
            <a:headEnd/>
            <a:tailEnd/>
          </a:ln>
          <a:effectLst/>
        </p:spPr>
      </p:pic>
    </p:spTree>
    <p:extLst>
      <p:ext uri="{BB962C8B-B14F-4D97-AF65-F5344CB8AC3E}">
        <p14:creationId xmlns:p14="http://schemas.microsoft.com/office/powerpoint/2010/main" val="1209737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28624" y="413792"/>
            <a:ext cx="8535863" cy="1143000"/>
          </a:xfrm>
        </p:spPr>
        <p:txBody>
          <a:bodyPr>
            <a:normAutofit/>
          </a:bodyPr>
          <a:lstStyle/>
          <a:p>
            <a:pPr lvl="0"/>
            <a:r>
              <a:rPr lang="es-EC" sz="3200" kern="0" dirty="0">
                <a:effectLst>
                  <a:outerShdw blurRad="38100" dist="38100" dir="2700000" algn="tl">
                    <a:srgbClr val="000000"/>
                  </a:outerShdw>
                </a:effectLst>
              </a:rPr>
              <a:t>9 de 19.- AJUSTE POR PRECIOS DE TRANSFERENCIA</a:t>
            </a:r>
            <a:endParaRPr lang="es-ES" sz="1050" kern="0" dirty="0">
              <a:effectLst>
                <a:outerShdw blurRad="38100" dist="38100" dir="2700000" algn="tl">
                  <a:srgbClr val="000000"/>
                </a:outerShdw>
              </a:effectLst>
            </a:endParaRPr>
          </a:p>
        </p:txBody>
      </p:sp>
      <p:sp>
        <p:nvSpPr>
          <p:cNvPr id="6" name="5 CuadroTexto"/>
          <p:cNvSpPr txBox="1"/>
          <p:nvPr/>
        </p:nvSpPr>
        <p:spPr>
          <a:xfrm>
            <a:off x="0" y="6550247"/>
            <a:ext cx="4857752" cy="307777"/>
          </a:xfrm>
          <a:prstGeom prst="rect">
            <a:avLst/>
          </a:prstGeom>
          <a:noFill/>
        </p:spPr>
        <p:txBody>
          <a:bodyPr wrap="square" rtlCol="0">
            <a:spAutoFit/>
          </a:bodyPr>
          <a:lstStyle/>
          <a:p>
            <a:pPr fontAlgn="auto">
              <a:spcBef>
                <a:spcPts val="0"/>
              </a:spcBef>
              <a:spcAft>
                <a:spcPts val="0"/>
              </a:spcAft>
            </a:pPr>
            <a:r>
              <a:rPr lang="es-EC" sz="1400" dirty="0">
                <a:solidFill>
                  <a:prstClr val="white">
                    <a:lumMod val="50000"/>
                  </a:prstClr>
                </a:solidFill>
                <a:latin typeface="Calibri"/>
                <a:cs typeface="+mn-cs"/>
              </a:rPr>
              <a:t>Cuarto artículo innumerado después del Art. 15.</a:t>
            </a:r>
            <a:endParaRPr lang="en-US" sz="1400" dirty="0">
              <a:solidFill>
                <a:prstClr val="white">
                  <a:lumMod val="50000"/>
                </a:prstClr>
              </a:solidFill>
              <a:latin typeface="Calibri"/>
              <a:cs typeface="+mn-cs"/>
            </a:endParaRPr>
          </a:p>
        </p:txBody>
      </p:sp>
      <p:sp>
        <p:nvSpPr>
          <p:cNvPr id="10" name="9 Rectángulo redondeado"/>
          <p:cNvSpPr/>
          <p:nvPr/>
        </p:nvSpPr>
        <p:spPr>
          <a:xfrm>
            <a:off x="714348" y="1857364"/>
            <a:ext cx="3000396" cy="1071570"/>
          </a:xfrm>
          <a:prstGeom prst="roundRect">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fontAlgn="auto">
              <a:spcBef>
                <a:spcPts val="0"/>
              </a:spcBef>
              <a:spcAft>
                <a:spcPts val="0"/>
              </a:spcAft>
            </a:pPr>
            <a:r>
              <a:rPr lang="es-EC" sz="2000" dirty="0">
                <a:solidFill>
                  <a:prstClr val="white"/>
                </a:solidFill>
              </a:rPr>
              <a:t>Métodos Tradicionales</a:t>
            </a:r>
            <a:endParaRPr lang="en-US" sz="2000" dirty="0">
              <a:solidFill>
                <a:prstClr val="white"/>
              </a:solidFill>
            </a:endParaRPr>
          </a:p>
        </p:txBody>
      </p:sp>
      <p:sp>
        <p:nvSpPr>
          <p:cNvPr id="11" name="10 Rectángulo redondeado"/>
          <p:cNvSpPr/>
          <p:nvPr/>
        </p:nvSpPr>
        <p:spPr>
          <a:xfrm>
            <a:off x="5072066" y="1857364"/>
            <a:ext cx="3000396" cy="1071570"/>
          </a:xfrm>
          <a:prstGeom prst="roundRect">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fontAlgn="auto">
              <a:spcBef>
                <a:spcPts val="0"/>
              </a:spcBef>
              <a:spcAft>
                <a:spcPts val="0"/>
              </a:spcAft>
            </a:pPr>
            <a:r>
              <a:rPr lang="es-EC" sz="2000" dirty="0">
                <a:solidFill>
                  <a:prstClr val="white"/>
                </a:solidFill>
              </a:rPr>
              <a:t>Métodos Basados en Utilidades</a:t>
            </a:r>
            <a:endParaRPr lang="en-US" sz="2000" dirty="0">
              <a:solidFill>
                <a:prstClr val="white"/>
              </a:solidFill>
            </a:endParaRPr>
          </a:p>
        </p:txBody>
      </p:sp>
      <p:sp>
        <p:nvSpPr>
          <p:cNvPr id="13" name="12 Rectángulo redondeado"/>
          <p:cNvSpPr/>
          <p:nvPr/>
        </p:nvSpPr>
        <p:spPr>
          <a:xfrm>
            <a:off x="1214414" y="2714620"/>
            <a:ext cx="3000396" cy="3286148"/>
          </a:xfrm>
          <a:prstGeom prst="roundRect">
            <a:avLst/>
          </a:prstGeom>
          <a:solidFill>
            <a:schemeClr val="tx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342900" indent="-342900" fontAlgn="auto">
              <a:spcBef>
                <a:spcPts val="0"/>
              </a:spcBef>
              <a:spcAft>
                <a:spcPts val="0"/>
              </a:spcAft>
              <a:buFontTx/>
              <a:buAutoNum type="arabicPeriod"/>
            </a:pPr>
            <a:r>
              <a:rPr lang="es-EC" dirty="0">
                <a:solidFill>
                  <a:prstClr val="black"/>
                </a:solidFill>
              </a:rPr>
              <a:t>Método de Precio Comparable no controlado.</a:t>
            </a:r>
          </a:p>
          <a:p>
            <a:pPr marL="342900" indent="-342900" fontAlgn="auto">
              <a:spcBef>
                <a:spcPts val="0"/>
              </a:spcBef>
              <a:spcAft>
                <a:spcPts val="0"/>
              </a:spcAft>
              <a:buFontTx/>
              <a:buAutoNum type="arabicPeriod"/>
            </a:pPr>
            <a:r>
              <a:rPr lang="es-EC" dirty="0">
                <a:solidFill>
                  <a:prstClr val="black"/>
                </a:solidFill>
              </a:rPr>
              <a:t>Método de Precio de Reventa</a:t>
            </a:r>
          </a:p>
          <a:p>
            <a:pPr marL="342900" indent="-342900" fontAlgn="auto">
              <a:spcBef>
                <a:spcPts val="0"/>
              </a:spcBef>
              <a:spcAft>
                <a:spcPts val="0"/>
              </a:spcAft>
              <a:buFontTx/>
              <a:buAutoNum type="arabicPeriod"/>
            </a:pPr>
            <a:r>
              <a:rPr lang="es-EC" dirty="0">
                <a:solidFill>
                  <a:prstClr val="black"/>
                </a:solidFill>
              </a:rPr>
              <a:t>Método de Costo Adicionado</a:t>
            </a:r>
            <a:endParaRPr lang="en-US" dirty="0">
              <a:solidFill>
                <a:prstClr val="black"/>
              </a:solidFill>
            </a:endParaRPr>
          </a:p>
        </p:txBody>
      </p:sp>
      <p:sp>
        <p:nvSpPr>
          <p:cNvPr id="14" name="13 Rectángulo redondeado"/>
          <p:cNvSpPr/>
          <p:nvPr/>
        </p:nvSpPr>
        <p:spPr>
          <a:xfrm>
            <a:off x="5500694" y="2720831"/>
            <a:ext cx="3000396" cy="3286148"/>
          </a:xfrm>
          <a:prstGeom prst="roundRect">
            <a:avLst/>
          </a:prstGeom>
          <a:solidFill>
            <a:schemeClr val="tx2">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marL="342900" indent="-342900" fontAlgn="auto">
              <a:spcBef>
                <a:spcPts val="0"/>
              </a:spcBef>
              <a:spcAft>
                <a:spcPts val="0"/>
              </a:spcAft>
            </a:pPr>
            <a:r>
              <a:rPr lang="es-EC" dirty="0">
                <a:solidFill>
                  <a:prstClr val="black"/>
                </a:solidFill>
              </a:rPr>
              <a:t>4. Método de Participación de utilidades</a:t>
            </a:r>
          </a:p>
          <a:p>
            <a:pPr marL="342900" indent="-342900" fontAlgn="auto">
              <a:spcBef>
                <a:spcPts val="0"/>
              </a:spcBef>
              <a:spcAft>
                <a:spcPts val="0"/>
              </a:spcAft>
            </a:pPr>
            <a:r>
              <a:rPr lang="es-EC" dirty="0">
                <a:solidFill>
                  <a:prstClr val="black"/>
                </a:solidFill>
              </a:rPr>
              <a:t>5. Método de Margen Neto Transaccional</a:t>
            </a:r>
            <a:endParaRPr lang="en-US" dirty="0">
              <a:solidFill>
                <a:prstClr val="black"/>
              </a:solidFill>
            </a:endParaRPr>
          </a:p>
        </p:txBody>
      </p:sp>
      <p:sp>
        <p:nvSpPr>
          <p:cNvPr id="9" name="10 CuadroTexto">
            <a:extLst>
              <a:ext uri="{FF2B5EF4-FFF2-40B4-BE49-F238E27FC236}">
                <a16:creationId xmlns:a16="http://schemas.microsoft.com/office/drawing/2014/main" id="{AF7D6D86-3E4B-416A-8E39-DF0B9E7C51D5}"/>
              </a:ext>
            </a:extLst>
          </p:cNvPr>
          <p:cNvSpPr txBox="1"/>
          <p:nvPr/>
        </p:nvSpPr>
        <p:spPr>
          <a:xfrm>
            <a:off x="7092280" y="3533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4034686734"/>
      </p:ext>
    </p:extLst>
  </p:cSld>
  <p:clrMapOvr>
    <a:masterClrMapping/>
  </p:clrMapOvr>
  <p:transition>
    <p:fad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714348" y="214290"/>
            <a:ext cx="5214974" cy="369332"/>
          </a:xfrm>
          <a:prstGeom prst="rect">
            <a:avLst/>
          </a:prstGeom>
          <a:noFill/>
        </p:spPr>
        <p:txBody>
          <a:bodyPr wrap="square" rtlCol="0">
            <a:spAutoFit/>
          </a:bodyPr>
          <a:lstStyle/>
          <a:p>
            <a:pPr fontAlgn="auto">
              <a:spcBef>
                <a:spcPts val="0"/>
              </a:spcBef>
              <a:spcAft>
                <a:spcPts val="0"/>
              </a:spcAft>
            </a:pPr>
            <a:r>
              <a:rPr lang="es-EC" b="1" dirty="0">
                <a:solidFill>
                  <a:srgbClr val="FF0000"/>
                </a:solidFill>
                <a:latin typeface="Calibri"/>
                <a:cs typeface="+mn-cs"/>
              </a:rPr>
              <a:t>RESUMEN DE LOS MÉTODOS</a:t>
            </a:r>
            <a:endParaRPr lang="en-US" b="1" dirty="0">
              <a:solidFill>
                <a:srgbClr val="FF0000"/>
              </a:solidFill>
              <a:latin typeface="Calibri"/>
              <a:cs typeface="+mn-cs"/>
            </a:endParaRPr>
          </a:p>
        </p:txBody>
      </p:sp>
      <p:sp>
        <p:nvSpPr>
          <p:cNvPr id="3" name="2 CuadroTexto"/>
          <p:cNvSpPr txBox="1"/>
          <p:nvPr/>
        </p:nvSpPr>
        <p:spPr>
          <a:xfrm>
            <a:off x="785786" y="1139595"/>
            <a:ext cx="3071834" cy="646331"/>
          </a:xfrm>
          <a:prstGeom prst="rect">
            <a:avLst/>
          </a:prstGeom>
          <a:noFill/>
        </p:spPr>
        <p:txBody>
          <a:bodyPr wrap="square" rtlCol="0">
            <a:spAutoFit/>
          </a:bodyPr>
          <a:lstStyle/>
          <a:p>
            <a:pPr fontAlgn="auto">
              <a:spcBef>
                <a:spcPts val="0"/>
              </a:spcBef>
              <a:spcAft>
                <a:spcPts val="0"/>
              </a:spcAft>
            </a:pPr>
            <a:r>
              <a:rPr lang="es-EC" b="1" dirty="0">
                <a:solidFill>
                  <a:prstClr val="black"/>
                </a:solidFill>
                <a:latin typeface="Calibri"/>
                <a:cs typeface="+mn-cs"/>
              </a:rPr>
              <a:t>1.Método de precio comparable no controlado</a:t>
            </a:r>
            <a:endParaRPr lang="en-US" b="1" dirty="0">
              <a:solidFill>
                <a:prstClr val="black"/>
              </a:solidFill>
              <a:latin typeface="Calibri"/>
              <a:cs typeface="+mn-cs"/>
            </a:endParaRPr>
          </a:p>
        </p:txBody>
      </p:sp>
      <p:sp>
        <p:nvSpPr>
          <p:cNvPr id="4" name="3 CuadroTexto"/>
          <p:cNvSpPr txBox="1"/>
          <p:nvPr/>
        </p:nvSpPr>
        <p:spPr>
          <a:xfrm>
            <a:off x="785786" y="2354041"/>
            <a:ext cx="2143140" cy="646331"/>
          </a:xfrm>
          <a:prstGeom prst="rect">
            <a:avLst/>
          </a:prstGeom>
          <a:noFill/>
        </p:spPr>
        <p:txBody>
          <a:bodyPr wrap="square" rtlCol="0">
            <a:spAutoFit/>
          </a:bodyPr>
          <a:lstStyle/>
          <a:p>
            <a:pPr fontAlgn="auto">
              <a:spcBef>
                <a:spcPts val="0"/>
              </a:spcBef>
              <a:spcAft>
                <a:spcPts val="0"/>
              </a:spcAft>
            </a:pPr>
            <a:r>
              <a:rPr lang="es-EC" b="1" dirty="0">
                <a:solidFill>
                  <a:prstClr val="black"/>
                </a:solidFill>
                <a:latin typeface="Calibri"/>
                <a:cs typeface="+mn-cs"/>
              </a:rPr>
              <a:t>2. Método de reventa</a:t>
            </a:r>
            <a:endParaRPr lang="en-US" b="1" dirty="0">
              <a:solidFill>
                <a:prstClr val="black"/>
              </a:solidFill>
              <a:latin typeface="Calibri"/>
              <a:cs typeface="+mn-cs"/>
            </a:endParaRPr>
          </a:p>
        </p:txBody>
      </p:sp>
      <p:sp>
        <p:nvSpPr>
          <p:cNvPr id="5" name="5 CuadroTexto"/>
          <p:cNvSpPr txBox="1"/>
          <p:nvPr/>
        </p:nvSpPr>
        <p:spPr>
          <a:xfrm>
            <a:off x="3786182" y="2324393"/>
            <a:ext cx="3214710" cy="830997"/>
          </a:xfrm>
          <a:prstGeom prst="rect">
            <a:avLst/>
          </a:prstGeom>
          <a:noFill/>
        </p:spPr>
        <p:txBody>
          <a:bodyPr wrap="square" rtlCol="0">
            <a:spAutoFit/>
          </a:bodyPr>
          <a:lstStyle/>
          <a:p>
            <a:pPr fontAlgn="auto">
              <a:spcBef>
                <a:spcPts val="0"/>
              </a:spcBef>
              <a:spcAft>
                <a:spcPts val="0"/>
              </a:spcAft>
            </a:pPr>
            <a:r>
              <a:rPr lang="es-ES" sz="1200" dirty="0">
                <a:solidFill>
                  <a:prstClr val="black"/>
                </a:solidFill>
                <a:latin typeface="Calibri"/>
                <a:cs typeface="+mn-cs"/>
              </a:rPr>
              <a:t>-Se enfoca en empresas cuya función principal es la distribución. (Parte del precio del producto adquirido a una empresa relacionada y vendido a una empresa independiente)</a:t>
            </a:r>
            <a:endParaRPr lang="en-US" sz="1200" dirty="0">
              <a:solidFill>
                <a:prstClr val="black"/>
              </a:solidFill>
              <a:latin typeface="Calibri"/>
              <a:cs typeface="+mn-cs"/>
            </a:endParaRPr>
          </a:p>
        </p:txBody>
      </p:sp>
      <p:sp>
        <p:nvSpPr>
          <p:cNvPr id="6" name="6 CuadroTexto"/>
          <p:cNvSpPr txBox="1"/>
          <p:nvPr/>
        </p:nvSpPr>
        <p:spPr>
          <a:xfrm>
            <a:off x="4143372" y="202148"/>
            <a:ext cx="2000264" cy="369332"/>
          </a:xfrm>
          <a:prstGeom prst="rect">
            <a:avLst/>
          </a:prstGeom>
          <a:noFill/>
        </p:spPr>
        <p:txBody>
          <a:bodyPr wrap="square" rtlCol="0">
            <a:spAutoFit/>
          </a:bodyPr>
          <a:lstStyle/>
          <a:p>
            <a:pPr fontAlgn="auto">
              <a:spcBef>
                <a:spcPts val="0"/>
              </a:spcBef>
              <a:spcAft>
                <a:spcPts val="0"/>
              </a:spcAft>
            </a:pPr>
            <a:r>
              <a:rPr lang="es-EC" b="1" dirty="0">
                <a:solidFill>
                  <a:prstClr val="black"/>
                </a:solidFill>
                <a:latin typeface="Calibri"/>
                <a:cs typeface="+mn-cs"/>
              </a:rPr>
              <a:t>TIPO DE EMPRESA</a:t>
            </a:r>
            <a:endParaRPr lang="en-US" b="1" dirty="0">
              <a:solidFill>
                <a:prstClr val="black"/>
              </a:solidFill>
              <a:latin typeface="Calibri"/>
              <a:cs typeface="+mn-cs"/>
            </a:endParaRPr>
          </a:p>
        </p:txBody>
      </p:sp>
      <p:sp>
        <p:nvSpPr>
          <p:cNvPr id="7" name="7 CuadroTexto"/>
          <p:cNvSpPr txBox="1"/>
          <p:nvPr/>
        </p:nvSpPr>
        <p:spPr>
          <a:xfrm>
            <a:off x="7215206" y="202148"/>
            <a:ext cx="1500198" cy="369332"/>
          </a:xfrm>
          <a:prstGeom prst="rect">
            <a:avLst/>
          </a:prstGeom>
          <a:noFill/>
        </p:spPr>
        <p:txBody>
          <a:bodyPr wrap="square" rtlCol="0">
            <a:spAutoFit/>
          </a:bodyPr>
          <a:lstStyle/>
          <a:p>
            <a:pPr algn="ctr" fontAlgn="auto">
              <a:spcBef>
                <a:spcPts val="0"/>
              </a:spcBef>
              <a:spcAft>
                <a:spcPts val="0"/>
              </a:spcAft>
            </a:pPr>
            <a:r>
              <a:rPr lang="es-EC" b="1" dirty="0">
                <a:solidFill>
                  <a:prstClr val="black"/>
                </a:solidFill>
                <a:latin typeface="Calibri"/>
                <a:cs typeface="+mn-cs"/>
              </a:rPr>
              <a:t>FÓRMULA</a:t>
            </a:r>
            <a:endParaRPr lang="en-US" b="1" dirty="0">
              <a:solidFill>
                <a:prstClr val="black"/>
              </a:solidFill>
              <a:latin typeface="Calibri"/>
              <a:cs typeface="+mn-cs"/>
            </a:endParaRPr>
          </a:p>
        </p:txBody>
      </p:sp>
      <p:sp>
        <p:nvSpPr>
          <p:cNvPr id="8" name="8 CuadroTexto"/>
          <p:cNvSpPr txBox="1"/>
          <p:nvPr/>
        </p:nvSpPr>
        <p:spPr>
          <a:xfrm>
            <a:off x="7500958" y="2143116"/>
            <a:ext cx="1357322" cy="523220"/>
          </a:xfrm>
          <a:prstGeom prst="rect">
            <a:avLst/>
          </a:prstGeom>
          <a:noFill/>
        </p:spPr>
        <p:txBody>
          <a:bodyPr wrap="square" rtlCol="0">
            <a:spAutoFit/>
          </a:bodyPr>
          <a:lstStyle/>
          <a:p>
            <a:pPr fontAlgn="auto">
              <a:spcBef>
                <a:spcPts val="0"/>
              </a:spcBef>
              <a:spcAft>
                <a:spcPts val="0"/>
              </a:spcAft>
            </a:pPr>
            <a:r>
              <a:rPr lang="es-ES" sz="1400" dirty="0">
                <a:solidFill>
                  <a:prstClr val="black"/>
                </a:solidFill>
                <a:latin typeface="Calibri"/>
                <a:cs typeface="+mn-cs"/>
              </a:rPr>
              <a:t>Utilidad Bruta /</a:t>
            </a:r>
          </a:p>
          <a:p>
            <a:pPr fontAlgn="auto">
              <a:spcBef>
                <a:spcPts val="0"/>
              </a:spcBef>
              <a:spcAft>
                <a:spcPts val="0"/>
              </a:spcAft>
            </a:pPr>
            <a:r>
              <a:rPr lang="es-ES" sz="1400" dirty="0">
                <a:solidFill>
                  <a:prstClr val="black"/>
                </a:solidFill>
                <a:latin typeface="Calibri"/>
                <a:cs typeface="+mn-cs"/>
              </a:rPr>
              <a:t> ventas</a:t>
            </a:r>
            <a:endParaRPr lang="en-US" sz="1400" dirty="0">
              <a:solidFill>
                <a:prstClr val="black"/>
              </a:solidFill>
              <a:latin typeface="Calibri"/>
              <a:cs typeface="+mn-cs"/>
            </a:endParaRPr>
          </a:p>
        </p:txBody>
      </p:sp>
      <p:sp>
        <p:nvSpPr>
          <p:cNvPr id="9" name="9 CuadroTexto"/>
          <p:cNvSpPr txBox="1"/>
          <p:nvPr/>
        </p:nvSpPr>
        <p:spPr>
          <a:xfrm>
            <a:off x="857224" y="3143248"/>
            <a:ext cx="2143140" cy="646331"/>
          </a:xfrm>
          <a:prstGeom prst="rect">
            <a:avLst/>
          </a:prstGeom>
          <a:noFill/>
        </p:spPr>
        <p:txBody>
          <a:bodyPr wrap="square" rtlCol="0">
            <a:spAutoFit/>
          </a:bodyPr>
          <a:lstStyle/>
          <a:p>
            <a:pPr fontAlgn="auto">
              <a:spcBef>
                <a:spcPts val="0"/>
              </a:spcBef>
              <a:spcAft>
                <a:spcPts val="0"/>
              </a:spcAft>
            </a:pPr>
            <a:r>
              <a:rPr lang="es-EC" b="1" dirty="0">
                <a:solidFill>
                  <a:prstClr val="black"/>
                </a:solidFill>
                <a:latin typeface="Calibri"/>
                <a:cs typeface="+mn-cs"/>
              </a:rPr>
              <a:t>3. Método del Costo adicionado</a:t>
            </a:r>
            <a:endParaRPr lang="en-US" b="1" dirty="0">
              <a:solidFill>
                <a:prstClr val="black"/>
              </a:solidFill>
              <a:latin typeface="Calibri"/>
              <a:cs typeface="+mn-cs"/>
            </a:endParaRPr>
          </a:p>
        </p:txBody>
      </p:sp>
      <p:sp>
        <p:nvSpPr>
          <p:cNvPr id="10" name="10 CuadroTexto"/>
          <p:cNvSpPr txBox="1"/>
          <p:nvPr/>
        </p:nvSpPr>
        <p:spPr>
          <a:xfrm>
            <a:off x="714348" y="4500570"/>
            <a:ext cx="2643206" cy="646331"/>
          </a:xfrm>
          <a:prstGeom prst="rect">
            <a:avLst/>
          </a:prstGeom>
          <a:noFill/>
        </p:spPr>
        <p:txBody>
          <a:bodyPr wrap="square" rtlCol="0">
            <a:spAutoFit/>
          </a:bodyPr>
          <a:lstStyle/>
          <a:p>
            <a:pPr fontAlgn="auto">
              <a:spcBef>
                <a:spcPts val="0"/>
              </a:spcBef>
              <a:spcAft>
                <a:spcPts val="0"/>
              </a:spcAft>
            </a:pPr>
            <a:r>
              <a:rPr lang="es-EC" b="1" dirty="0">
                <a:solidFill>
                  <a:prstClr val="black"/>
                </a:solidFill>
                <a:latin typeface="Calibri"/>
                <a:cs typeface="+mn-cs"/>
              </a:rPr>
              <a:t>4. Método de distribución de Utilidades</a:t>
            </a:r>
            <a:endParaRPr lang="en-US" b="1" dirty="0">
              <a:solidFill>
                <a:prstClr val="black"/>
              </a:solidFill>
              <a:latin typeface="Calibri"/>
              <a:cs typeface="+mn-cs"/>
            </a:endParaRPr>
          </a:p>
        </p:txBody>
      </p:sp>
      <p:sp>
        <p:nvSpPr>
          <p:cNvPr id="11" name="11 CuadroTexto"/>
          <p:cNvSpPr txBox="1"/>
          <p:nvPr/>
        </p:nvSpPr>
        <p:spPr>
          <a:xfrm>
            <a:off x="3786182" y="3228803"/>
            <a:ext cx="3286148" cy="1200329"/>
          </a:xfrm>
          <a:prstGeom prst="rect">
            <a:avLst/>
          </a:prstGeom>
          <a:noFill/>
        </p:spPr>
        <p:txBody>
          <a:bodyPr wrap="square" rtlCol="0">
            <a:spAutoFit/>
          </a:bodyPr>
          <a:lstStyle/>
          <a:p>
            <a:pPr algn="just" fontAlgn="auto">
              <a:spcBef>
                <a:spcPts val="0"/>
              </a:spcBef>
              <a:spcAft>
                <a:spcPts val="0"/>
              </a:spcAft>
            </a:pPr>
            <a:r>
              <a:rPr lang="es-ES" sz="1200" dirty="0">
                <a:solidFill>
                  <a:prstClr val="black"/>
                </a:solidFill>
                <a:latin typeface="Calibri"/>
                <a:cs typeface="+mn-cs"/>
              </a:rPr>
              <a:t>-Este método se utiliza principalmente para empresas manufactureras que compren y vendan insumos, materias primas, productos </a:t>
            </a:r>
            <a:r>
              <a:rPr lang="es-ES" sz="1200" dirty="0" err="1">
                <a:solidFill>
                  <a:prstClr val="black"/>
                </a:solidFill>
                <a:latin typeface="Calibri"/>
                <a:cs typeface="+mn-cs"/>
              </a:rPr>
              <a:t>semi</a:t>
            </a:r>
            <a:r>
              <a:rPr lang="es-ES" sz="1200" dirty="0">
                <a:solidFill>
                  <a:prstClr val="black"/>
                </a:solidFill>
                <a:latin typeface="Calibri"/>
                <a:cs typeface="+mn-cs"/>
              </a:rPr>
              <a:t>-terminados, productos manufacturados, provisión de servicios y contratos de compra o venta a largo plazo.</a:t>
            </a:r>
            <a:endParaRPr lang="en-US" sz="1200" dirty="0">
              <a:solidFill>
                <a:prstClr val="black"/>
              </a:solidFill>
              <a:latin typeface="Calibri"/>
              <a:cs typeface="+mn-cs"/>
            </a:endParaRPr>
          </a:p>
        </p:txBody>
      </p:sp>
      <p:sp>
        <p:nvSpPr>
          <p:cNvPr id="12" name="12 CuadroTexto"/>
          <p:cNvSpPr txBox="1"/>
          <p:nvPr/>
        </p:nvSpPr>
        <p:spPr>
          <a:xfrm>
            <a:off x="7429520" y="3357562"/>
            <a:ext cx="1500198" cy="523220"/>
          </a:xfrm>
          <a:prstGeom prst="rect">
            <a:avLst/>
          </a:prstGeom>
          <a:noFill/>
        </p:spPr>
        <p:txBody>
          <a:bodyPr wrap="square" rtlCol="0">
            <a:spAutoFit/>
          </a:bodyPr>
          <a:lstStyle/>
          <a:p>
            <a:pPr fontAlgn="auto">
              <a:spcBef>
                <a:spcPts val="0"/>
              </a:spcBef>
              <a:spcAft>
                <a:spcPts val="0"/>
              </a:spcAft>
            </a:pPr>
            <a:r>
              <a:rPr lang="es-ES" sz="1400" dirty="0">
                <a:solidFill>
                  <a:prstClr val="black"/>
                </a:solidFill>
                <a:latin typeface="Calibri"/>
                <a:cs typeface="+mn-cs"/>
              </a:rPr>
              <a:t>Utilidad Bruta /  </a:t>
            </a:r>
          </a:p>
          <a:p>
            <a:pPr fontAlgn="auto">
              <a:spcBef>
                <a:spcPts val="0"/>
              </a:spcBef>
              <a:spcAft>
                <a:spcPts val="0"/>
              </a:spcAft>
            </a:pPr>
            <a:r>
              <a:rPr lang="es-ES" sz="1400" dirty="0">
                <a:solidFill>
                  <a:prstClr val="black"/>
                </a:solidFill>
                <a:latin typeface="Calibri"/>
                <a:cs typeface="+mn-cs"/>
              </a:rPr>
              <a:t>costo de ventas</a:t>
            </a:r>
            <a:endParaRPr lang="en-US" sz="1400" dirty="0">
              <a:solidFill>
                <a:prstClr val="black"/>
              </a:solidFill>
              <a:latin typeface="Calibri"/>
              <a:cs typeface="+mn-cs"/>
            </a:endParaRPr>
          </a:p>
        </p:txBody>
      </p:sp>
      <p:sp>
        <p:nvSpPr>
          <p:cNvPr id="13" name="13 CuadroTexto"/>
          <p:cNvSpPr txBox="1"/>
          <p:nvPr/>
        </p:nvSpPr>
        <p:spPr>
          <a:xfrm>
            <a:off x="785786" y="5643578"/>
            <a:ext cx="2643206" cy="646331"/>
          </a:xfrm>
          <a:prstGeom prst="rect">
            <a:avLst/>
          </a:prstGeom>
          <a:noFill/>
        </p:spPr>
        <p:txBody>
          <a:bodyPr wrap="square" rtlCol="0">
            <a:spAutoFit/>
          </a:bodyPr>
          <a:lstStyle/>
          <a:p>
            <a:pPr fontAlgn="auto">
              <a:spcBef>
                <a:spcPts val="0"/>
              </a:spcBef>
              <a:spcAft>
                <a:spcPts val="0"/>
              </a:spcAft>
            </a:pPr>
            <a:r>
              <a:rPr lang="es-EC" b="1" dirty="0">
                <a:solidFill>
                  <a:prstClr val="black"/>
                </a:solidFill>
                <a:latin typeface="Calibri"/>
                <a:cs typeface="+mn-cs"/>
              </a:rPr>
              <a:t>5. Método de márgenes transaccionales</a:t>
            </a:r>
            <a:endParaRPr lang="en-US" b="1" dirty="0">
              <a:solidFill>
                <a:prstClr val="black"/>
              </a:solidFill>
              <a:latin typeface="Calibri"/>
              <a:cs typeface="+mn-cs"/>
            </a:endParaRPr>
          </a:p>
        </p:txBody>
      </p:sp>
      <p:sp>
        <p:nvSpPr>
          <p:cNvPr id="14" name="14 CuadroTexto"/>
          <p:cNvSpPr txBox="1"/>
          <p:nvPr/>
        </p:nvSpPr>
        <p:spPr>
          <a:xfrm>
            <a:off x="7500958" y="5715016"/>
            <a:ext cx="1500198" cy="523220"/>
          </a:xfrm>
          <a:prstGeom prst="rect">
            <a:avLst/>
          </a:prstGeom>
          <a:noFill/>
        </p:spPr>
        <p:txBody>
          <a:bodyPr wrap="square" rtlCol="0">
            <a:spAutoFit/>
          </a:bodyPr>
          <a:lstStyle/>
          <a:p>
            <a:pPr fontAlgn="auto">
              <a:spcBef>
                <a:spcPts val="0"/>
              </a:spcBef>
              <a:spcAft>
                <a:spcPts val="0"/>
              </a:spcAft>
            </a:pPr>
            <a:r>
              <a:rPr lang="es-ES" sz="1400" dirty="0">
                <a:solidFill>
                  <a:prstClr val="black"/>
                </a:solidFill>
                <a:latin typeface="Calibri"/>
                <a:cs typeface="+mn-cs"/>
              </a:rPr>
              <a:t>Utilidad neta / </a:t>
            </a:r>
          </a:p>
          <a:p>
            <a:pPr fontAlgn="auto">
              <a:spcBef>
                <a:spcPts val="0"/>
              </a:spcBef>
              <a:spcAft>
                <a:spcPts val="0"/>
              </a:spcAft>
            </a:pPr>
            <a:r>
              <a:rPr lang="es-ES" sz="1400" dirty="0">
                <a:solidFill>
                  <a:prstClr val="black"/>
                </a:solidFill>
                <a:latin typeface="Calibri"/>
                <a:cs typeface="+mn-cs"/>
              </a:rPr>
              <a:t>Gastos</a:t>
            </a:r>
            <a:endParaRPr lang="en-US" sz="1400" dirty="0">
              <a:solidFill>
                <a:prstClr val="black"/>
              </a:solidFill>
              <a:latin typeface="Calibri"/>
              <a:cs typeface="+mn-cs"/>
            </a:endParaRPr>
          </a:p>
        </p:txBody>
      </p:sp>
      <p:sp>
        <p:nvSpPr>
          <p:cNvPr id="15" name="15 CuadroTexto"/>
          <p:cNvSpPr txBox="1"/>
          <p:nvPr/>
        </p:nvSpPr>
        <p:spPr>
          <a:xfrm>
            <a:off x="3786182" y="829559"/>
            <a:ext cx="3357586" cy="1384995"/>
          </a:xfrm>
          <a:prstGeom prst="rect">
            <a:avLst/>
          </a:prstGeom>
          <a:noFill/>
        </p:spPr>
        <p:txBody>
          <a:bodyPr wrap="square" rtlCol="0">
            <a:spAutoFit/>
          </a:bodyPr>
          <a:lstStyle/>
          <a:p>
            <a:pPr fontAlgn="auto">
              <a:spcBef>
                <a:spcPts val="0"/>
              </a:spcBef>
              <a:spcAft>
                <a:spcPts val="0"/>
              </a:spcAft>
            </a:pPr>
            <a:r>
              <a:rPr lang="es-ES" sz="1200" dirty="0">
                <a:solidFill>
                  <a:prstClr val="black"/>
                </a:solidFill>
                <a:latin typeface="Calibri"/>
                <a:cs typeface="+mn-cs"/>
              </a:rPr>
              <a:t>-Cuando existen  características comparables , productos similares.</a:t>
            </a:r>
          </a:p>
          <a:p>
            <a:pPr fontAlgn="auto">
              <a:spcBef>
                <a:spcPts val="0"/>
              </a:spcBef>
              <a:spcAft>
                <a:spcPts val="0"/>
              </a:spcAft>
            </a:pPr>
            <a:r>
              <a:rPr lang="es-ES" sz="1200" dirty="0">
                <a:solidFill>
                  <a:prstClr val="black"/>
                </a:solidFill>
                <a:latin typeface="Calibri"/>
                <a:cs typeface="+mn-cs"/>
              </a:rPr>
              <a:t>-Existen empresas altamente similares.</a:t>
            </a:r>
            <a:endParaRPr lang="en-US" sz="1200" dirty="0">
              <a:solidFill>
                <a:prstClr val="black"/>
              </a:solidFill>
              <a:latin typeface="Calibri"/>
              <a:cs typeface="+mn-cs"/>
            </a:endParaRPr>
          </a:p>
          <a:p>
            <a:pPr fontAlgn="auto">
              <a:spcBef>
                <a:spcPts val="0"/>
              </a:spcBef>
              <a:spcAft>
                <a:spcPts val="0"/>
              </a:spcAft>
            </a:pPr>
            <a:r>
              <a:rPr lang="es-ES" sz="1200" dirty="0">
                <a:solidFill>
                  <a:prstClr val="black"/>
                </a:solidFill>
                <a:latin typeface="Calibri"/>
                <a:cs typeface="+mn-cs"/>
              </a:rPr>
              <a:t>-Da  mayor importancia  a las características del producto. </a:t>
            </a:r>
          </a:p>
          <a:p>
            <a:pPr fontAlgn="auto">
              <a:spcBef>
                <a:spcPts val="0"/>
              </a:spcBef>
              <a:spcAft>
                <a:spcPts val="0"/>
              </a:spcAft>
            </a:pPr>
            <a:r>
              <a:rPr lang="es-ES" sz="1200" dirty="0">
                <a:solidFill>
                  <a:prstClr val="black"/>
                </a:solidFill>
                <a:latin typeface="Calibri"/>
                <a:cs typeface="+mn-cs"/>
              </a:rPr>
              <a:t>-En el caso de comparación de préstamos (tasas) se utiliza más este método.</a:t>
            </a:r>
          </a:p>
        </p:txBody>
      </p:sp>
      <p:sp>
        <p:nvSpPr>
          <p:cNvPr id="16" name="16 CuadroTexto"/>
          <p:cNvSpPr txBox="1"/>
          <p:nvPr/>
        </p:nvSpPr>
        <p:spPr>
          <a:xfrm>
            <a:off x="7500958" y="1071546"/>
            <a:ext cx="1357322" cy="523220"/>
          </a:xfrm>
          <a:prstGeom prst="rect">
            <a:avLst/>
          </a:prstGeom>
          <a:noFill/>
        </p:spPr>
        <p:txBody>
          <a:bodyPr wrap="square" rtlCol="0">
            <a:spAutoFit/>
          </a:bodyPr>
          <a:lstStyle/>
          <a:p>
            <a:pPr fontAlgn="auto">
              <a:spcBef>
                <a:spcPts val="0"/>
              </a:spcBef>
              <a:spcAft>
                <a:spcPts val="0"/>
              </a:spcAft>
            </a:pPr>
            <a:r>
              <a:rPr lang="es-ES" sz="1400" dirty="0">
                <a:solidFill>
                  <a:prstClr val="black"/>
                </a:solidFill>
                <a:latin typeface="Calibri"/>
                <a:cs typeface="+mn-cs"/>
              </a:rPr>
              <a:t>Costo bienes y servicios</a:t>
            </a:r>
            <a:endParaRPr lang="en-US" sz="1400" dirty="0">
              <a:solidFill>
                <a:prstClr val="black"/>
              </a:solidFill>
              <a:latin typeface="Calibri"/>
              <a:cs typeface="+mn-cs"/>
            </a:endParaRPr>
          </a:p>
        </p:txBody>
      </p:sp>
      <p:sp>
        <p:nvSpPr>
          <p:cNvPr id="17" name="17 CuadroTexto"/>
          <p:cNvSpPr txBox="1"/>
          <p:nvPr/>
        </p:nvSpPr>
        <p:spPr>
          <a:xfrm>
            <a:off x="3857620" y="4857760"/>
            <a:ext cx="3286148" cy="1015663"/>
          </a:xfrm>
          <a:prstGeom prst="rect">
            <a:avLst/>
          </a:prstGeom>
          <a:noFill/>
        </p:spPr>
        <p:txBody>
          <a:bodyPr wrap="square" rtlCol="0">
            <a:spAutoFit/>
          </a:bodyPr>
          <a:lstStyle/>
          <a:p>
            <a:pPr algn="just" fontAlgn="auto">
              <a:spcBef>
                <a:spcPts val="0"/>
              </a:spcBef>
              <a:spcAft>
                <a:spcPts val="0"/>
              </a:spcAft>
            </a:pPr>
            <a:r>
              <a:rPr lang="es-ES" sz="1200" dirty="0">
                <a:solidFill>
                  <a:prstClr val="black"/>
                </a:solidFill>
                <a:latin typeface="Calibri"/>
                <a:cs typeface="+mn-cs"/>
              </a:rPr>
              <a:t>-Para las empresas que no tienen con que comparar.</a:t>
            </a:r>
          </a:p>
          <a:p>
            <a:pPr algn="just" fontAlgn="auto">
              <a:spcBef>
                <a:spcPts val="0"/>
              </a:spcBef>
              <a:spcAft>
                <a:spcPts val="0"/>
              </a:spcAft>
            </a:pPr>
            <a:r>
              <a:rPr lang="es-ES" sz="1200" dirty="0">
                <a:solidFill>
                  <a:prstClr val="black"/>
                </a:solidFill>
                <a:latin typeface="Calibri"/>
                <a:cs typeface="+mn-cs"/>
              </a:rPr>
              <a:t>-No se cuenta con suficiente información o la información no tiene la calidad que se requiere.  </a:t>
            </a:r>
          </a:p>
          <a:p>
            <a:pPr algn="just" fontAlgn="auto">
              <a:spcBef>
                <a:spcPts val="0"/>
              </a:spcBef>
              <a:spcAft>
                <a:spcPts val="0"/>
              </a:spcAft>
            </a:pPr>
            <a:endParaRPr lang="en-US" sz="1200" dirty="0">
              <a:solidFill>
                <a:prstClr val="black"/>
              </a:solidFill>
              <a:latin typeface="Calibri"/>
              <a:cs typeface="+mn-cs"/>
            </a:endParaRPr>
          </a:p>
        </p:txBody>
      </p:sp>
      <p:sp>
        <p:nvSpPr>
          <p:cNvPr id="18" name="18 Abrir llave"/>
          <p:cNvSpPr/>
          <p:nvPr/>
        </p:nvSpPr>
        <p:spPr>
          <a:xfrm>
            <a:off x="642910" y="928670"/>
            <a:ext cx="142876" cy="300039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a:solidFill>
                <a:prstClr val="black"/>
              </a:solidFill>
            </a:endParaRPr>
          </a:p>
        </p:txBody>
      </p:sp>
      <p:sp>
        <p:nvSpPr>
          <p:cNvPr id="19" name="19 Abrir llave"/>
          <p:cNvSpPr/>
          <p:nvPr/>
        </p:nvSpPr>
        <p:spPr>
          <a:xfrm>
            <a:off x="642910" y="4429132"/>
            <a:ext cx="142876" cy="200026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pPr>
            <a:endParaRPr lang="en-US">
              <a:solidFill>
                <a:prstClr val="black"/>
              </a:solidFill>
            </a:endParaRPr>
          </a:p>
        </p:txBody>
      </p:sp>
      <p:sp>
        <p:nvSpPr>
          <p:cNvPr id="20" name="20 CuadroTexto"/>
          <p:cNvSpPr txBox="1"/>
          <p:nvPr/>
        </p:nvSpPr>
        <p:spPr>
          <a:xfrm>
            <a:off x="71438" y="2285992"/>
            <a:ext cx="571472" cy="369332"/>
          </a:xfrm>
          <a:prstGeom prst="rect">
            <a:avLst/>
          </a:prstGeom>
          <a:noFill/>
        </p:spPr>
        <p:txBody>
          <a:bodyPr wrap="square" rtlCol="0">
            <a:spAutoFit/>
          </a:bodyPr>
          <a:lstStyle/>
          <a:p>
            <a:pPr fontAlgn="auto">
              <a:spcBef>
                <a:spcPts val="0"/>
              </a:spcBef>
              <a:spcAft>
                <a:spcPts val="0"/>
              </a:spcAft>
            </a:pPr>
            <a:r>
              <a:rPr lang="es-EC" dirty="0">
                <a:solidFill>
                  <a:prstClr val="black"/>
                </a:solidFill>
                <a:latin typeface="Calibri"/>
                <a:cs typeface="+mn-cs"/>
              </a:rPr>
              <a:t>MT</a:t>
            </a:r>
            <a:endParaRPr lang="en-US" dirty="0">
              <a:solidFill>
                <a:prstClr val="black"/>
              </a:solidFill>
              <a:latin typeface="Calibri"/>
              <a:cs typeface="+mn-cs"/>
            </a:endParaRPr>
          </a:p>
        </p:txBody>
      </p:sp>
      <p:sp>
        <p:nvSpPr>
          <p:cNvPr id="21" name="22 CuadroTexto"/>
          <p:cNvSpPr txBox="1"/>
          <p:nvPr/>
        </p:nvSpPr>
        <p:spPr>
          <a:xfrm>
            <a:off x="7358082" y="4500570"/>
            <a:ext cx="1714480" cy="738664"/>
          </a:xfrm>
          <a:prstGeom prst="rect">
            <a:avLst/>
          </a:prstGeom>
          <a:noFill/>
        </p:spPr>
        <p:txBody>
          <a:bodyPr wrap="square" rtlCol="0">
            <a:spAutoFit/>
          </a:bodyPr>
          <a:lstStyle/>
          <a:p>
            <a:pPr algn="just" fontAlgn="auto">
              <a:spcBef>
                <a:spcPts val="0"/>
              </a:spcBef>
              <a:spcAft>
                <a:spcPts val="0"/>
              </a:spcAft>
            </a:pPr>
            <a:r>
              <a:rPr lang="es-EC" sz="1050" dirty="0">
                <a:solidFill>
                  <a:prstClr val="black"/>
                </a:solidFill>
                <a:latin typeface="Calibri"/>
                <a:cs typeface="+mn-cs"/>
              </a:rPr>
              <a:t>Cuando las empresas relacionadas tengan ligadas sus transacciones a utilidades consolidadas.</a:t>
            </a:r>
            <a:endParaRPr lang="en-US" sz="1050" dirty="0">
              <a:solidFill>
                <a:prstClr val="black"/>
              </a:solidFill>
              <a:latin typeface="Calibri"/>
              <a:cs typeface="+mn-cs"/>
            </a:endParaRPr>
          </a:p>
        </p:txBody>
      </p:sp>
    </p:spTree>
    <p:extLst>
      <p:ext uri="{BB962C8B-B14F-4D97-AF65-F5344CB8AC3E}">
        <p14:creationId xmlns:p14="http://schemas.microsoft.com/office/powerpoint/2010/main" val="315670693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l="16526" t="84846" r="4727" b="10174"/>
          <a:stretch>
            <a:fillRect/>
          </a:stretch>
        </p:blipFill>
        <p:spPr bwMode="auto">
          <a:xfrm>
            <a:off x="0" y="6597352"/>
            <a:ext cx="9144000" cy="260648"/>
          </a:xfrm>
          <a:prstGeom prst="rect">
            <a:avLst/>
          </a:prstGeom>
          <a:noFill/>
          <a:ln w="9525">
            <a:noFill/>
            <a:miter lim="800000"/>
            <a:headEnd/>
            <a:tailEnd/>
          </a:ln>
        </p:spPr>
      </p:pic>
      <p:sp>
        <p:nvSpPr>
          <p:cNvPr id="4" name="Rectángulo redondeado 3"/>
          <p:cNvSpPr/>
          <p:nvPr/>
        </p:nvSpPr>
        <p:spPr>
          <a:xfrm>
            <a:off x="462372" y="3140968"/>
            <a:ext cx="2952328" cy="1584176"/>
          </a:xfrm>
          <a:prstGeom prst="roundRect">
            <a:avLst/>
          </a:prstGeom>
          <a:solidFill>
            <a:schemeClr val="accent3">
              <a:lumMod val="20000"/>
              <a:lumOff val="8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es-EC" sz="1600" dirty="0"/>
              <a:t>Los sujetos pasivos del Impuesto a la Renta que hayan efectuado operaciones con partes relacionadas locales y/o domiciliadas en el exterior.</a:t>
            </a:r>
          </a:p>
        </p:txBody>
      </p:sp>
      <p:sp>
        <p:nvSpPr>
          <p:cNvPr id="7" name="6 Rectángulo"/>
          <p:cNvSpPr/>
          <p:nvPr/>
        </p:nvSpPr>
        <p:spPr>
          <a:xfrm>
            <a:off x="4211960" y="1105638"/>
            <a:ext cx="4568180" cy="3385542"/>
          </a:xfrm>
          <a:prstGeom prst="rect">
            <a:avLst/>
          </a:prstGeom>
          <a:solidFill>
            <a:schemeClr val="tx1"/>
          </a:solidFill>
        </p:spPr>
        <p:txBody>
          <a:bodyPr wrap="square">
            <a:spAutoFit/>
          </a:bodyPr>
          <a:lstStyle/>
          <a:p>
            <a:pPr algn="ctr">
              <a:defRPr/>
            </a:pPr>
            <a:r>
              <a:rPr lang="es-MX" b="1" dirty="0">
                <a:solidFill>
                  <a:schemeClr val="bg1"/>
                </a:solidFill>
                <a:latin typeface="Verdana" pitchFamily="34" charset="0"/>
                <a:ea typeface="Verdana" pitchFamily="34" charset="0"/>
                <a:cs typeface="Verdana" pitchFamily="34" charset="0"/>
              </a:rPr>
              <a:t>ANEXO (monto acumulado superior</a:t>
            </a:r>
            <a:r>
              <a:rPr lang="es-MX" dirty="0">
                <a:solidFill>
                  <a:schemeClr val="bg1"/>
                </a:solidFill>
                <a:latin typeface="Verdana" pitchFamily="34" charset="0"/>
                <a:ea typeface="Verdana" pitchFamily="34" charset="0"/>
                <a:cs typeface="Verdana" pitchFamily="34" charset="0"/>
              </a:rPr>
              <a:t>)</a:t>
            </a:r>
            <a:endParaRPr lang="es-MX" b="0" dirty="0">
              <a:solidFill>
                <a:schemeClr val="bg1"/>
              </a:solidFill>
              <a:latin typeface="Verdana" pitchFamily="34" charset="0"/>
              <a:ea typeface="Verdana" pitchFamily="34" charset="0"/>
              <a:cs typeface="Verdana" pitchFamily="34" charset="0"/>
            </a:endParaRPr>
          </a:p>
          <a:p>
            <a:pPr algn="ctr">
              <a:defRPr/>
            </a:pPr>
            <a:endParaRPr lang="es-MX" b="0" dirty="0">
              <a:solidFill>
                <a:schemeClr val="bg1"/>
              </a:solidFill>
              <a:latin typeface="Verdana" pitchFamily="34" charset="0"/>
              <a:ea typeface="Verdana" pitchFamily="34" charset="0"/>
              <a:cs typeface="Verdana" pitchFamily="34" charset="0"/>
            </a:endParaRPr>
          </a:p>
          <a:p>
            <a:pPr algn="ctr">
              <a:defRPr/>
            </a:pPr>
            <a:endParaRPr lang="es-MX" sz="200" b="0" dirty="0">
              <a:solidFill>
                <a:schemeClr val="bg1"/>
              </a:solidFill>
              <a:latin typeface="Verdana" pitchFamily="34" charset="0"/>
              <a:ea typeface="Verdana" pitchFamily="34" charset="0"/>
              <a:cs typeface="Verdana" pitchFamily="34" charset="0"/>
            </a:endParaRPr>
          </a:p>
          <a:p>
            <a:pPr algn="ctr">
              <a:defRPr/>
            </a:pPr>
            <a:r>
              <a:rPr lang="es-MX" sz="200" b="0" dirty="0">
                <a:solidFill>
                  <a:schemeClr val="bg1"/>
                </a:solidFill>
                <a:latin typeface="Verdana" pitchFamily="34" charset="0"/>
                <a:ea typeface="Verdana" pitchFamily="34" charset="0"/>
                <a:cs typeface="Verdana" pitchFamily="34" charset="0"/>
              </a:rPr>
              <a:t>            </a:t>
            </a:r>
          </a:p>
          <a:p>
            <a:pPr algn="ctr">
              <a:defRPr/>
            </a:pPr>
            <a:r>
              <a:rPr lang="es-MX" b="0" dirty="0">
                <a:solidFill>
                  <a:schemeClr val="bg1"/>
                </a:solidFill>
                <a:latin typeface="Verdana" pitchFamily="34" charset="0"/>
                <a:ea typeface="Verdana" pitchFamily="34" charset="0"/>
                <a:cs typeface="Verdana" pitchFamily="34" charset="0"/>
              </a:rPr>
              <a:t>De US$ 3’000,000 - US$ 15’000,000 </a:t>
            </a:r>
          </a:p>
          <a:p>
            <a:pPr algn="just">
              <a:defRPr/>
            </a:pPr>
            <a:endParaRPr lang="es-MX" b="0" dirty="0">
              <a:solidFill>
                <a:schemeClr val="bg1"/>
              </a:solidFill>
              <a:latin typeface="Verdana" pitchFamily="34" charset="0"/>
              <a:ea typeface="Verdana" pitchFamily="34" charset="0"/>
              <a:cs typeface="Verdana" pitchFamily="34" charset="0"/>
            </a:endParaRPr>
          </a:p>
          <a:p>
            <a:pPr algn="ctr">
              <a:defRPr/>
            </a:pPr>
            <a:endParaRPr lang="es-EC" b="0" dirty="0">
              <a:solidFill>
                <a:schemeClr val="bg1"/>
              </a:solidFill>
              <a:latin typeface="Verdana" pitchFamily="34" charset="0"/>
              <a:ea typeface="Verdana" pitchFamily="34" charset="0"/>
              <a:cs typeface="Verdana" pitchFamily="34" charset="0"/>
            </a:endParaRPr>
          </a:p>
          <a:p>
            <a:pPr algn="ctr">
              <a:defRPr/>
            </a:pPr>
            <a:r>
              <a:rPr lang="es-EC" b="1" dirty="0">
                <a:solidFill>
                  <a:schemeClr val="bg1"/>
                </a:solidFill>
                <a:latin typeface="Verdana" pitchFamily="34" charset="0"/>
                <a:ea typeface="Verdana" pitchFamily="34" charset="0"/>
                <a:cs typeface="Verdana" pitchFamily="34" charset="0"/>
              </a:rPr>
              <a:t>ANEXO E INFORME INTEGRAL (IPT)</a:t>
            </a:r>
          </a:p>
          <a:p>
            <a:pPr algn="ctr">
              <a:defRPr/>
            </a:pPr>
            <a:r>
              <a:rPr lang="es-MX" b="0" dirty="0">
                <a:solidFill>
                  <a:schemeClr val="bg1"/>
                </a:solidFill>
                <a:latin typeface="Verdana" pitchFamily="34" charset="0"/>
                <a:ea typeface="Verdana" pitchFamily="34" charset="0"/>
                <a:cs typeface="Verdana" pitchFamily="34" charset="0"/>
              </a:rPr>
              <a:t> </a:t>
            </a:r>
          </a:p>
          <a:p>
            <a:pPr algn="ctr">
              <a:defRPr/>
            </a:pPr>
            <a:r>
              <a:rPr lang="es-MX" b="0" dirty="0">
                <a:solidFill>
                  <a:schemeClr val="bg1"/>
                </a:solidFill>
                <a:latin typeface="Verdana" pitchFamily="34" charset="0"/>
                <a:ea typeface="Verdana" pitchFamily="34" charset="0"/>
                <a:cs typeface="Verdana" pitchFamily="34" charset="0"/>
              </a:rPr>
              <a:t>De US$ 15’000,000 en adelante</a:t>
            </a:r>
          </a:p>
          <a:p>
            <a:pPr algn="ctr">
              <a:defRPr/>
            </a:pPr>
            <a:endParaRPr lang="es-MX" dirty="0">
              <a:solidFill>
                <a:schemeClr val="tx1">
                  <a:lumMod val="95000"/>
                  <a:lumOff val="5000"/>
                </a:schemeClr>
              </a:solidFill>
              <a:latin typeface="Verdana" pitchFamily="34" charset="0"/>
              <a:ea typeface="Verdana" pitchFamily="34" charset="0"/>
              <a:cs typeface="Verdana" pitchFamily="34" charset="0"/>
            </a:endParaRPr>
          </a:p>
          <a:p>
            <a:pPr algn="ctr">
              <a:defRPr/>
            </a:pPr>
            <a:r>
              <a:rPr lang="es-EC" sz="1200" dirty="0">
                <a:solidFill>
                  <a:srgbClr val="ED6565"/>
                </a:solidFill>
              </a:rPr>
              <a:t>NAC-DGERCGC15-00000455 (29 de mayo de 2015)</a:t>
            </a:r>
            <a:endParaRPr lang="es-EC" sz="1200" b="0" dirty="0">
              <a:solidFill>
                <a:srgbClr val="ED6565"/>
              </a:solidFill>
              <a:latin typeface="Verdana" pitchFamily="34" charset="0"/>
              <a:ea typeface="Verdana" pitchFamily="34" charset="0"/>
              <a:cs typeface="Verdana" pitchFamily="34" charset="0"/>
            </a:endParaRPr>
          </a:p>
        </p:txBody>
      </p:sp>
      <p:pic>
        <p:nvPicPr>
          <p:cNvPr id="10" name="Imagen 9" descr="https://elblogdelcontador.files.wordpress.com/2011/01/ruc.jpg"/>
          <p:cNvPicPr/>
          <p:nvPr/>
        </p:nvPicPr>
        <p:blipFill>
          <a:blip r:embed="rId3">
            <a:extLst>
              <a:ext uri="{28A0092B-C50C-407E-A947-70E740481C1C}">
                <a14:useLocalDpi xmlns:a14="http://schemas.microsoft.com/office/drawing/2010/main" val="0"/>
              </a:ext>
            </a:extLst>
          </a:blip>
          <a:srcRect/>
          <a:stretch>
            <a:fillRect/>
          </a:stretch>
        </p:blipFill>
        <p:spPr bwMode="auto">
          <a:xfrm>
            <a:off x="1295636" y="1354460"/>
            <a:ext cx="1512168" cy="1354460"/>
          </a:xfrm>
          <a:prstGeom prst="rect">
            <a:avLst/>
          </a:prstGeom>
          <a:noFill/>
          <a:ln>
            <a:noFill/>
          </a:ln>
        </p:spPr>
      </p:pic>
      <p:sp>
        <p:nvSpPr>
          <p:cNvPr id="9" name="Rectangle 2"/>
          <p:cNvSpPr txBox="1">
            <a:spLocks noChangeArrowheads="1"/>
          </p:cNvSpPr>
          <p:nvPr/>
        </p:nvSpPr>
        <p:spPr bwMode="auto">
          <a:xfrm>
            <a:off x="976064" y="44624"/>
            <a:ext cx="7772400" cy="792163"/>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p>
            <a:pPr lvl="0" algn="ctr"/>
            <a:r>
              <a:rPr lang="es-EC" sz="2800" kern="0" dirty="0">
                <a:effectLst>
                  <a:outerShdw blurRad="38100" dist="38100" dir="2700000" algn="tl">
                    <a:srgbClr val="000000"/>
                  </a:outerShdw>
                </a:effectLst>
                <a:latin typeface="+mj-lt"/>
                <a:ea typeface="+mj-ea"/>
                <a:cs typeface="+mj-cs"/>
              </a:rPr>
              <a:t>9 de 19.- AJUSTE POR PRECIOS DE TRANSFERENCIA</a:t>
            </a:r>
            <a:endParaRPr kumimoji="0" lang="es-ES" sz="1000" b="0" i="0" u="none" strike="noStrike" kern="0" cap="none" spc="0" normalizeH="0" baseline="0" noProof="0" dirty="0">
              <a:ln>
                <a:noFill/>
              </a:ln>
              <a:solidFill>
                <a:schemeClr val="tx1"/>
              </a:solidFill>
              <a:effectLst>
                <a:outerShdw blurRad="38100" dist="38100" dir="2700000" algn="tl">
                  <a:srgbClr val="000000"/>
                </a:outerShdw>
              </a:effectLst>
              <a:uLnTx/>
              <a:uFillTx/>
              <a:latin typeface="+mj-lt"/>
              <a:ea typeface="+mj-ea"/>
              <a:cs typeface="+mj-cs"/>
            </a:endParaRPr>
          </a:p>
        </p:txBody>
      </p:sp>
      <p:sp>
        <p:nvSpPr>
          <p:cNvPr id="8" name="7 CuadroTexto"/>
          <p:cNvSpPr txBox="1"/>
          <p:nvPr/>
        </p:nvSpPr>
        <p:spPr>
          <a:xfrm>
            <a:off x="5572132" y="-12166"/>
            <a:ext cx="3541354"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t>CONCILIACIÓN TRIBUTARIA</a:t>
            </a:r>
          </a:p>
        </p:txBody>
      </p:sp>
      <p:sp>
        <p:nvSpPr>
          <p:cNvPr id="2" name="1 Marcador de número de diapositiva"/>
          <p:cNvSpPr>
            <a:spLocks noGrp="1"/>
          </p:cNvSpPr>
          <p:nvPr>
            <p:ph type="sldNum" sz="quarter" idx="12"/>
          </p:nvPr>
        </p:nvSpPr>
        <p:spPr/>
        <p:txBody>
          <a:bodyPr/>
          <a:lstStyle/>
          <a:p>
            <a:fld id="{9D57F267-32F5-482F-AD0E-4ACA9E72B5FF}" type="slidenum">
              <a:rPr lang="es-ES" smtClean="0"/>
              <a:pPr/>
              <a:t>143</a:t>
            </a:fld>
            <a:endParaRPr lang="es-ES"/>
          </a:p>
        </p:txBody>
      </p:sp>
    </p:spTree>
    <p:extLst>
      <p:ext uri="{BB962C8B-B14F-4D97-AF65-F5344CB8AC3E}">
        <p14:creationId xmlns:p14="http://schemas.microsoft.com/office/powerpoint/2010/main" val="1024459999"/>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l="16526" t="84846" r="4727" b="10174"/>
          <a:stretch>
            <a:fillRect/>
          </a:stretch>
        </p:blipFill>
        <p:spPr bwMode="auto">
          <a:xfrm>
            <a:off x="0" y="6597352"/>
            <a:ext cx="9144000" cy="260648"/>
          </a:xfrm>
          <a:prstGeom prst="rect">
            <a:avLst/>
          </a:prstGeom>
          <a:noFill/>
          <a:ln w="9525">
            <a:noFill/>
            <a:miter lim="800000"/>
            <a:headEnd/>
            <a:tailEnd/>
          </a:ln>
        </p:spPr>
      </p:pic>
      <p:sp>
        <p:nvSpPr>
          <p:cNvPr id="6" name="1 Título"/>
          <p:cNvSpPr>
            <a:spLocks noGrp="1"/>
          </p:cNvSpPr>
          <p:nvPr>
            <p:ph type="title"/>
          </p:nvPr>
        </p:nvSpPr>
        <p:spPr>
          <a:xfrm>
            <a:off x="25152" y="620688"/>
            <a:ext cx="3826768" cy="634082"/>
          </a:xfrm>
        </p:spPr>
        <p:txBody>
          <a:bodyPr>
            <a:noAutofit/>
          </a:bodyPr>
          <a:lstStyle/>
          <a:p>
            <a:pPr algn="l"/>
            <a:r>
              <a:rPr lang="es-EC" sz="3600" dirty="0">
                <a:solidFill>
                  <a:srgbClr val="C00000"/>
                </a:solidFill>
              </a:rPr>
              <a:t>Su presentación:</a:t>
            </a:r>
            <a:endParaRPr lang="es-ES" sz="3600" dirty="0">
              <a:solidFill>
                <a:srgbClr val="C00000"/>
              </a:solidFill>
            </a:endParaRPr>
          </a:p>
        </p:txBody>
      </p:sp>
      <p:sp>
        <p:nvSpPr>
          <p:cNvPr id="4" name="Rectángulo redondeado 3"/>
          <p:cNvSpPr/>
          <p:nvPr/>
        </p:nvSpPr>
        <p:spPr>
          <a:xfrm>
            <a:off x="179512" y="1304987"/>
            <a:ext cx="2232248" cy="1152128"/>
          </a:xfrm>
          <a:prstGeom prst="roundRect">
            <a:avLst/>
          </a:prstGeom>
          <a:solidFill>
            <a:schemeClr val="bg1">
              <a:lumMod val="5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fontAlgn="auto">
              <a:spcBef>
                <a:spcPts val="0"/>
              </a:spcBef>
              <a:spcAft>
                <a:spcPts val="0"/>
              </a:spcAft>
            </a:pPr>
            <a:r>
              <a:rPr lang="es-EC" sz="1600" dirty="0">
                <a:solidFill>
                  <a:prstClr val="white"/>
                </a:solidFill>
              </a:rPr>
              <a:t>Anexo de Operaciones con Partes Relacionadas - AOPR</a:t>
            </a:r>
          </a:p>
        </p:txBody>
      </p:sp>
      <p:sp>
        <p:nvSpPr>
          <p:cNvPr id="7" name="Rectángulo redondeado 6"/>
          <p:cNvSpPr/>
          <p:nvPr/>
        </p:nvSpPr>
        <p:spPr>
          <a:xfrm>
            <a:off x="179512" y="4023177"/>
            <a:ext cx="2232248" cy="1008112"/>
          </a:xfrm>
          <a:prstGeom prst="roundRect">
            <a:avLst/>
          </a:prstGeom>
          <a:solidFill>
            <a:schemeClr val="bg1">
              <a:lumMod val="5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fontAlgn="auto">
              <a:spcBef>
                <a:spcPts val="0"/>
              </a:spcBef>
              <a:spcAft>
                <a:spcPts val="0"/>
              </a:spcAft>
            </a:pPr>
            <a:r>
              <a:rPr lang="es-EC" sz="1600" dirty="0">
                <a:solidFill>
                  <a:prstClr val="white"/>
                </a:solidFill>
              </a:rPr>
              <a:t>Informe Integral de Precios de Transferencia - IPT</a:t>
            </a:r>
          </a:p>
        </p:txBody>
      </p:sp>
      <p:sp>
        <p:nvSpPr>
          <p:cNvPr id="8" name="Pentágono 7"/>
          <p:cNvSpPr/>
          <p:nvPr/>
        </p:nvSpPr>
        <p:spPr>
          <a:xfrm>
            <a:off x="2555776" y="1304987"/>
            <a:ext cx="2187164" cy="1152128"/>
          </a:xfrm>
          <a:prstGeom prst="homePlate">
            <a:avLst/>
          </a:prstGeom>
          <a:solidFill>
            <a:schemeClr val="accent5">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s-EC" sz="1400" dirty="0">
                <a:solidFill>
                  <a:prstClr val="white"/>
                </a:solidFill>
              </a:rPr>
              <a:t>Informar en la declaración del Impuesto a la Renta</a:t>
            </a:r>
          </a:p>
        </p:txBody>
      </p:sp>
      <p:sp>
        <p:nvSpPr>
          <p:cNvPr id="9" name="Pentágono 8"/>
          <p:cNvSpPr/>
          <p:nvPr/>
        </p:nvSpPr>
        <p:spPr>
          <a:xfrm>
            <a:off x="5796136" y="1304987"/>
            <a:ext cx="1872208" cy="1152128"/>
          </a:xfrm>
          <a:prstGeom prst="homePlate">
            <a:avLst/>
          </a:prstGeom>
          <a:solidFill>
            <a:schemeClr val="accent5">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s-EC" sz="1400" dirty="0">
                <a:solidFill>
                  <a:prstClr val="white"/>
                </a:solidFill>
              </a:rPr>
              <a:t>Elaborar en el DIMM Anexos</a:t>
            </a:r>
          </a:p>
        </p:txBody>
      </p:sp>
      <p:pic>
        <p:nvPicPr>
          <p:cNvPr id="11" name="Imagen 10" descr="http://image.slidesharecdn.com/ejerciciosresueltosdetributaria-121122145543-phpapp01/95/ejercicios-resueltos-de-tributaria-7-638.jpg?cb=135359619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4948" y="1304987"/>
            <a:ext cx="848681" cy="1152128"/>
          </a:xfrm>
          <a:prstGeom prst="rect">
            <a:avLst/>
          </a:prstGeom>
          <a:noFill/>
          <a:ln>
            <a:noFill/>
          </a:ln>
        </p:spPr>
      </p:pic>
      <p:pic>
        <p:nvPicPr>
          <p:cNvPr id="12" name="Imagen 11" descr="https://i.ytimg.com/vi/AeQfX97oQAY/hqdefault.jpg"/>
          <p:cNvPicPr/>
          <p:nvPr/>
        </p:nvPicPr>
        <p:blipFill rotWithShape="1">
          <a:blip r:embed="rId4">
            <a:extLst>
              <a:ext uri="{28A0092B-C50C-407E-A947-70E740481C1C}">
                <a14:useLocalDpi xmlns:a14="http://schemas.microsoft.com/office/drawing/2010/main" val="0"/>
              </a:ext>
            </a:extLst>
          </a:blip>
          <a:srcRect t="3627" b="23316"/>
          <a:stretch/>
        </p:blipFill>
        <p:spPr bwMode="auto">
          <a:xfrm>
            <a:off x="7800851" y="1304987"/>
            <a:ext cx="1163637" cy="1152128"/>
          </a:xfrm>
          <a:prstGeom prst="rect">
            <a:avLst/>
          </a:prstGeom>
          <a:noFill/>
          <a:ln>
            <a:noFill/>
          </a:ln>
          <a:extLst>
            <a:ext uri="{53640926-AAD7-44D8-BBD7-CCE9431645EC}">
              <a14:shadowObscured xmlns:a14="http://schemas.microsoft.com/office/drawing/2010/main"/>
            </a:ext>
          </a:extLst>
        </p:spPr>
      </p:pic>
      <p:sp>
        <p:nvSpPr>
          <p:cNvPr id="10" name="Pentágono 9"/>
          <p:cNvSpPr/>
          <p:nvPr/>
        </p:nvSpPr>
        <p:spPr>
          <a:xfrm>
            <a:off x="2699792" y="4023176"/>
            <a:ext cx="2808312" cy="1134015"/>
          </a:xfrm>
          <a:prstGeom prst="homePlate">
            <a:avLst/>
          </a:prstGeom>
          <a:solidFill>
            <a:schemeClr val="accent5">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s-EC" sz="1400" dirty="0">
                <a:solidFill>
                  <a:prstClr val="white"/>
                </a:solidFill>
              </a:rPr>
              <a:t>Este informe deberá presentarse en CD no regrabable, en formato PDF-texto, y deberá contener la siguiente información:</a:t>
            </a:r>
            <a:endParaRPr lang="es-EC" dirty="0">
              <a:solidFill>
                <a:prstClr val="white"/>
              </a:solidFill>
            </a:endParaRPr>
          </a:p>
        </p:txBody>
      </p:sp>
      <p:sp>
        <p:nvSpPr>
          <p:cNvPr id="13" name="Rectángulo 12"/>
          <p:cNvSpPr/>
          <p:nvPr/>
        </p:nvSpPr>
        <p:spPr>
          <a:xfrm>
            <a:off x="5879653" y="3798095"/>
            <a:ext cx="3084835" cy="1584176"/>
          </a:xfrm>
          <a:prstGeom prst="rect">
            <a:avLst/>
          </a:prstGeom>
          <a:solidFill>
            <a:schemeClr val="accent5">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00050" indent="-400050" algn="just" fontAlgn="auto">
              <a:spcBef>
                <a:spcPts val="0"/>
              </a:spcBef>
              <a:spcAft>
                <a:spcPts val="0"/>
              </a:spcAft>
              <a:buClr>
                <a:srgbClr val="F79646"/>
              </a:buClr>
              <a:buFontTx/>
              <a:buAutoNum type="romanUcPeriod"/>
              <a:defRPr/>
            </a:pPr>
            <a:r>
              <a:rPr lang="es-MX" sz="1400" dirty="0">
                <a:solidFill>
                  <a:prstClr val="white"/>
                </a:solidFill>
              </a:rPr>
              <a:t>Resumen Ejecutivo</a:t>
            </a:r>
          </a:p>
          <a:p>
            <a:pPr marL="400050" indent="-400050" fontAlgn="auto">
              <a:spcBef>
                <a:spcPts val="0"/>
              </a:spcBef>
              <a:spcAft>
                <a:spcPts val="0"/>
              </a:spcAft>
              <a:buClr>
                <a:srgbClr val="F79646"/>
              </a:buClr>
              <a:buFontTx/>
              <a:buAutoNum type="romanUcPeriod"/>
              <a:defRPr/>
            </a:pPr>
            <a:r>
              <a:rPr lang="es-EC" sz="1400" dirty="0">
                <a:solidFill>
                  <a:prstClr val="white"/>
                </a:solidFill>
              </a:rPr>
              <a:t>Transacciones inter-compañía</a:t>
            </a:r>
          </a:p>
          <a:p>
            <a:pPr marL="400050" indent="-400050" fontAlgn="auto">
              <a:spcBef>
                <a:spcPts val="0"/>
              </a:spcBef>
              <a:spcAft>
                <a:spcPts val="0"/>
              </a:spcAft>
              <a:buClr>
                <a:srgbClr val="F79646"/>
              </a:buClr>
              <a:buFontTx/>
              <a:buAutoNum type="romanUcPeriod"/>
              <a:defRPr/>
            </a:pPr>
            <a:r>
              <a:rPr lang="es-EC" sz="1400" dirty="0">
                <a:solidFill>
                  <a:prstClr val="white"/>
                </a:solidFill>
              </a:rPr>
              <a:t>Características de las operaciones</a:t>
            </a:r>
          </a:p>
          <a:p>
            <a:pPr marL="400050" indent="-400050" fontAlgn="auto">
              <a:spcBef>
                <a:spcPts val="0"/>
              </a:spcBef>
              <a:spcAft>
                <a:spcPts val="0"/>
              </a:spcAft>
              <a:buClr>
                <a:srgbClr val="F79646"/>
              </a:buClr>
              <a:buFontTx/>
              <a:buAutoNum type="romanUcPeriod"/>
              <a:defRPr/>
            </a:pPr>
            <a:r>
              <a:rPr lang="es-EC" sz="1400" dirty="0">
                <a:solidFill>
                  <a:prstClr val="white"/>
                </a:solidFill>
              </a:rPr>
              <a:t>Análisis funcional</a:t>
            </a:r>
          </a:p>
          <a:p>
            <a:pPr marL="400050" indent="-400050" fontAlgn="auto">
              <a:spcBef>
                <a:spcPts val="0"/>
              </a:spcBef>
              <a:spcAft>
                <a:spcPts val="0"/>
              </a:spcAft>
              <a:buClr>
                <a:srgbClr val="F79646"/>
              </a:buClr>
              <a:buFontTx/>
              <a:buAutoNum type="romanUcPeriod"/>
              <a:defRPr/>
            </a:pPr>
            <a:r>
              <a:rPr lang="es-EC" sz="1400" dirty="0">
                <a:solidFill>
                  <a:prstClr val="white"/>
                </a:solidFill>
              </a:rPr>
              <a:t>Términos contractuales</a:t>
            </a:r>
          </a:p>
          <a:p>
            <a:pPr marL="400050" indent="-400050" fontAlgn="auto">
              <a:spcBef>
                <a:spcPts val="0"/>
              </a:spcBef>
              <a:spcAft>
                <a:spcPts val="0"/>
              </a:spcAft>
              <a:buClr>
                <a:srgbClr val="F79646"/>
              </a:buClr>
              <a:buFontTx/>
              <a:buAutoNum type="romanUcPeriod"/>
              <a:defRPr/>
            </a:pPr>
            <a:r>
              <a:rPr lang="es-EC" sz="1400" dirty="0">
                <a:solidFill>
                  <a:prstClr val="white"/>
                </a:solidFill>
              </a:rPr>
              <a:t>Análisis de mercado</a:t>
            </a:r>
          </a:p>
          <a:p>
            <a:pPr marL="400050" indent="-400050" fontAlgn="auto">
              <a:spcBef>
                <a:spcPts val="0"/>
              </a:spcBef>
              <a:spcAft>
                <a:spcPts val="0"/>
              </a:spcAft>
              <a:buClr>
                <a:srgbClr val="F79646"/>
              </a:buClr>
              <a:buFontTx/>
              <a:buAutoNum type="romanUcPeriod"/>
              <a:defRPr/>
            </a:pPr>
            <a:r>
              <a:rPr lang="es-EC" sz="1400" dirty="0">
                <a:solidFill>
                  <a:prstClr val="white"/>
                </a:solidFill>
              </a:rPr>
              <a:t>Análisis Económico</a:t>
            </a:r>
            <a:endParaRPr lang="es-MX" sz="1400" dirty="0">
              <a:solidFill>
                <a:prstClr val="black">
                  <a:lumMod val="95000"/>
                  <a:lumOff val="5000"/>
                </a:prstClr>
              </a:solidFill>
              <a:latin typeface="Verdana" pitchFamily="34" charset="0"/>
              <a:ea typeface="Verdana" pitchFamily="34" charset="0"/>
              <a:cs typeface="Verdana" pitchFamily="34" charset="0"/>
            </a:endParaRPr>
          </a:p>
        </p:txBody>
      </p:sp>
      <p:pic>
        <p:nvPicPr>
          <p:cNvPr id="15" name="Imagen 14" descr="http://www.elcomercio.com/files/article_main/files/crop/uploads/2015/06/03/556f10c7be79f.r_1433810624571.0-2-679-379.jpeg">
            <a:hlinkClick r:id="rId5" action="ppaction://hlinksldjump"/>
          </p:cNvPr>
          <p:cNvPicPr/>
          <p:nvPr/>
        </p:nvPicPr>
        <p:blipFill rotWithShape="1">
          <a:blip r:embed="rId6" cstate="print">
            <a:extLst>
              <a:ext uri="{28A0092B-C50C-407E-A947-70E740481C1C}">
                <a14:useLocalDpi xmlns:a14="http://schemas.microsoft.com/office/drawing/2010/main" val="0"/>
              </a:ext>
            </a:extLst>
          </a:blip>
          <a:srcRect l="3415" r="-1"/>
          <a:stretch/>
        </p:blipFill>
        <p:spPr bwMode="auto">
          <a:xfrm>
            <a:off x="2928998" y="5311636"/>
            <a:ext cx="1885950" cy="1076325"/>
          </a:xfrm>
          <a:prstGeom prst="rect">
            <a:avLst/>
          </a:prstGeom>
          <a:noFill/>
          <a:ln>
            <a:noFill/>
          </a:ln>
          <a:extLst>
            <a:ext uri="{53640926-AAD7-44D8-BBD7-CCE9431645EC}">
              <a14:shadowObscured xmlns:a14="http://schemas.microsoft.com/office/drawing/2010/main"/>
            </a:ext>
          </a:extLst>
        </p:spPr>
      </p:pic>
      <p:sp>
        <p:nvSpPr>
          <p:cNvPr id="14" name="Rectángulo 13"/>
          <p:cNvSpPr/>
          <p:nvPr/>
        </p:nvSpPr>
        <p:spPr>
          <a:xfrm>
            <a:off x="2332929" y="6387961"/>
            <a:ext cx="3078088" cy="261610"/>
          </a:xfrm>
          <a:prstGeom prst="rect">
            <a:avLst/>
          </a:prstGeom>
        </p:spPr>
        <p:txBody>
          <a:bodyPr wrap="square">
            <a:spAutoFit/>
          </a:bodyPr>
          <a:lstStyle/>
          <a:p>
            <a:pPr algn="ctr" fontAlgn="auto">
              <a:spcBef>
                <a:spcPts val="0"/>
              </a:spcBef>
              <a:spcAft>
                <a:spcPts val="0"/>
              </a:spcAft>
              <a:defRPr/>
            </a:pPr>
            <a:r>
              <a:rPr lang="es-EC" sz="1100" dirty="0">
                <a:solidFill>
                  <a:srgbClr val="ED6565"/>
                </a:solidFill>
                <a:latin typeface="Calibri"/>
                <a:cs typeface="+mn-cs"/>
              </a:rPr>
              <a:t>NAC-DGERCGC15-00000455 (29 de mayo de 2015)</a:t>
            </a:r>
            <a:endParaRPr lang="es-EC" sz="1100" dirty="0">
              <a:solidFill>
                <a:srgbClr val="ED6565"/>
              </a:solidFill>
              <a:latin typeface="Verdana" pitchFamily="34" charset="0"/>
              <a:ea typeface="Verdana" pitchFamily="34" charset="0"/>
              <a:cs typeface="Verdana" pitchFamily="34" charset="0"/>
            </a:endParaRPr>
          </a:p>
        </p:txBody>
      </p:sp>
      <p:sp>
        <p:nvSpPr>
          <p:cNvPr id="17" name="Rectángulo 16"/>
          <p:cNvSpPr/>
          <p:nvPr/>
        </p:nvSpPr>
        <p:spPr>
          <a:xfrm>
            <a:off x="5868144" y="5445224"/>
            <a:ext cx="3078088" cy="430887"/>
          </a:xfrm>
          <a:prstGeom prst="rect">
            <a:avLst/>
          </a:prstGeom>
        </p:spPr>
        <p:txBody>
          <a:bodyPr wrap="square">
            <a:spAutoFit/>
          </a:bodyPr>
          <a:lstStyle/>
          <a:p>
            <a:pPr algn="ctr" fontAlgn="auto">
              <a:spcBef>
                <a:spcPts val="0"/>
              </a:spcBef>
              <a:spcAft>
                <a:spcPts val="0"/>
              </a:spcAft>
              <a:defRPr/>
            </a:pPr>
            <a:r>
              <a:rPr lang="es-EC" sz="1100" dirty="0">
                <a:solidFill>
                  <a:srgbClr val="C00000"/>
                </a:solidFill>
                <a:latin typeface="Calibri"/>
                <a:cs typeface="+mn-cs"/>
              </a:rPr>
              <a:t>Ficha Técnica para la Estandarización del Análisis de Precios de Transferencia</a:t>
            </a:r>
            <a:endParaRPr lang="es-EC" sz="1100" dirty="0">
              <a:solidFill>
                <a:srgbClr val="C00000"/>
              </a:solidFill>
              <a:latin typeface="Verdana" pitchFamily="34" charset="0"/>
              <a:ea typeface="Verdana" pitchFamily="34" charset="0"/>
              <a:cs typeface="Verdana" pitchFamily="34" charset="0"/>
            </a:endParaRPr>
          </a:p>
        </p:txBody>
      </p:sp>
      <p:sp>
        <p:nvSpPr>
          <p:cNvPr id="18" name="Rectángulo 17"/>
          <p:cNvSpPr/>
          <p:nvPr/>
        </p:nvSpPr>
        <p:spPr>
          <a:xfrm>
            <a:off x="7668344" y="2566064"/>
            <a:ext cx="1349896" cy="261610"/>
          </a:xfrm>
          <a:prstGeom prst="rect">
            <a:avLst/>
          </a:prstGeom>
        </p:spPr>
        <p:txBody>
          <a:bodyPr wrap="square">
            <a:spAutoFit/>
          </a:bodyPr>
          <a:lstStyle/>
          <a:p>
            <a:pPr algn="ctr" fontAlgn="auto">
              <a:spcBef>
                <a:spcPts val="0"/>
              </a:spcBef>
              <a:spcAft>
                <a:spcPts val="0"/>
              </a:spcAft>
              <a:defRPr/>
            </a:pPr>
            <a:r>
              <a:rPr lang="es-EC" sz="1100" dirty="0">
                <a:solidFill>
                  <a:srgbClr val="C00000"/>
                </a:solidFill>
                <a:latin typeface="Calibri"/>
                <a:cs typeface="+mn-cs"/>
              </a:rPr>
              <a:t>Ficha Técnica AOPR</a:t>
            </a:r>
            <a:endParaRPr lang="es-EC" sz="1100" dirty="0">
              <a:solidFill>
                <a:srgbClr val="C00000"/>
              </a:solidFill>
              <a:latin typeface="Verdana" pitchFamily="34" charset="0"/>
              <a:ea typeface="Verdana" pitchFamily="34" charset="0"/>
              <a:cs typeface="Verdana" pitchFamily="34" charset="0"/>
            </a:endParaRPr>
          </a:p>
        </p:txBody>
      </p:sp>
      <p:sp>
        <p:nvSpPr>
          <p:cNvPr id="19" name="Rectángulo 18"/>
          <p:cNvSpPr/>
          <p:nvPr/>
        </p:nvSpPr>
        <p:spPr>
          <a:xfrm>
            <a:off x="2718048" y="2564904"/>
            <a:ext cx="1349896" cy="261610"/>
          </a:xfrm>
          <a:prstGeom prst="rect">
            <a:avLst/>
          </a:prstGeom>
        </p:spPr>
        <p:txBody>
          <a:bodyPr wrap="square">
            <a:spAutoFit/>
          </a:bodyPr>
          <a:lstStyle/>
          <a:p>
            <a:pPr algn="ctr" fontAlgn="auto">
              <a:spcBef>
                <a:spcPts val="0"/>
              </a:spcBef>
              <a:spcAft>
                <a:spcPts val="0"/>
              </a:spcAft>
              <a:defRPr/>
            </a:pPr>
            <a:r>
              <a:rPr lang="es-EC" sz="1100" dirty="0">
                <a:solidFill>
                  <a:srgbClr val="C00000"/>
                </a:solidFill>
                <a:latin typeface="Calibri"/>
                <a:cs typeface="+mn-cs"/>
              </a:rPr>
              <a:t>Art. 40 de la LRTI</a:t>
            </a:r>
            <a:endParaRPr lang="es-EC" sz="1100" dirty="0">
              <a:solidFill>
                <a:srgbClr val="C00000"/>
              </a:solidFill>
              <a:latin typeface="Verdana" pitchFamily="34" charset="0"/>
              <a:ea typeface="Verdana" pitchFamily="34" charset="0"/>
              <a:cs typeface="Verdana" pitchFamily="34" charset="0"/>
            </a:endParaRPr>
          </a:p>
        </p:txBody>
      </p:sp>
      <p:sp>
        <p:nvSpPr>
          <p:cNvPr id="20" name="19 CuadroTexto"/>
          <p:cNvSpPr txBox="1"/>
          <p:nvPr/>
        </p:nvSpPr>
        <p:spPr>
          <a:xfrm>
            <a:off x="5572132" y="-12166"/>
            <a:ext cx="3541354"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t>CONCILIACIÓN TRIBUTARIA</a:t>
            </a:r>
          </a:p>
        </p:txBody>
      </p:sp>
      <p:sp>
        <p:nvSpPr>
          <p:cNvPr id="21" name="Rectangle 2"/>
          <p:cNvSpPr txBox="1">
            <a:spLocks noChangeArrowheads="1"/>
          </p:cNvSpPr>
          <p:nvPr/>
        </p:nvSpPr>
        <p:spPr bwMode="auto">
          <a:xfrm>
            <a:off x="-104056" y="-27384"/>
            <a:ext cx="7772400" cy="792163"/>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p>
            <a:pPr lvl="0" algn="ctr"/>
            <a:r>
              <a:rPr lang="es-EC" sz="2800" kern="0" dirty="0">
                <a:effectLst>
                  <a:outerShdw blurRad="38100" dist="38100" dir="2700000" algn="tl">
                    <a:srgbClr val="000000"/>
                  </a:outerShdw>
                </a:effectLst>
                <a:latin typeface="+mj-lt"/>
                <a:ea typeface="+mj-ea"/>
                <a:cs typeface="+mj-cs"/>
              </a:rPr>
              <a:t>9 de 19.- AJUSTE POR PRECIOS DE TRANSFERENCIA</a:t>
            </a:r>
            <a:endParaRPr kumimoji="0" lang="es-ES" sz="1000" b="0" i="0" u="none" strike="noStrike" kern="0" cap="none" spc="0" normalizeH="0" baseline="0" noProof="0" dirty="0">
              <a:ln>
                <a:noFill/>
              </a:ln>
              <a:solidFill>
                <a:schemeClr val="tx1"/>
              </a:solidFill>
              <a:effectLst>
                <a:outerShdw blurRad="38100" dist="38100" dir="2700000" algn="tl">
                  <a:srgbClr val="000000"/>
                </a:outerShdw>
              </a:effectLst>
              <a:uLnTx/>
              <a:uFillTx/>
              <a:latin typeface="+mj-lt"/>
              <a:ea typeface="+mj-ea"/>
              <a:cs typeface="+mj-cs"/>
            </a:endParaRPr>
          </a:p>
        </p:txBody>
      </p:sp>
      <p:sp>
        <p:nvSpPr>
          <p:cNvPr id="2" name="1 Marcador de número de diapositiva"/>
          <p:cNvSpPr>
            <a:spLocks noGrp="1"/>
          </p:cNvSpPr>
          <p:nvPr>
            <p:ph type="sldNum" sz="quarter" idx="12"/>
          </p:nvPr>
        </p:nvSpPr>
        <p:spPr/>
        <p:txBody>
          <a:bodyPr/>
          <a:lstStyle/>
          <a:p>
            <a:fld id="{A05AEB0C-F479-4DAF-96BF-932B039391D3}" type="slidenum">
              <a:rPr lang="es-ES" smtClean="0">
                <a:solidFill>
                  <a:prstClr val="black">
                    <a:tint val="75000"/>
                  </a:prstClr>
                </a:solidFill>
              </a:rPr>
              <a:pPr/>
              <a:t>144</a:t>
            </a:fld>
            <a:endParaRPr lang="es-ES">
              <a:solidFill>
                <a:prstClr val="black">
                  <a:tint val="75000"/>
                </a:prstClr>
              </a:solidFill>
            </a:endParaRPr>
          </a:p>
        </p:txBody>
      </p:sp>
      <p:sp>
        <p:nvSpPr>
          <p:cNvPr id="23" name="10 CuadroTexto">
            <a:extLst>
              <a:ext uri="{FF2B5EF4-FFF2-40B4-BE49-F238E27FC236}">
                <a16:creationId xmlns:a16="http://schemas.microsoft.com/office/drawing/2014/main" id="{CAC641A9-3EBB-4937-B6FF-CD4886621D0D}"/>
              </a:ext>
            </a:extLst>
          </p:cNvPr>
          <p:cNvSpPr txBox="1"/>
          <p:nvPr/>
        </p:nvSpPr>
        <p:spPr>
          <a:xfrm>
            <a:off x="7092280" y="3533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86669655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a:xfrm>
            <a:off x="8456832" y="6381328"/>
            <a:ext cx="656654" cy="365125"/>
          </a:xfrm>
        </p:spPr>
        <p:txBody>
          <a:bodyPr/>
          <a:lstStyle/>
          <a:p>
            <a:fld id="{CA86187D-8818-473F-9FA3-318ADBC292DF}" type="slidenum">
              <a:rPr lang="es-ES" sz="2000" smtClean="0">
                <a:solidFill>
                  <a:schemeClr val="tx1"/>
                </a:solidFill>
              </a:rPr>
              <a:pPr/>
              <a:t>145</a:t>
            </a:fld>
            <a:endParaRPr lang="es-ES" sz="2000" dirty="0">
              <a:solidFill>
                <a:schemeClr val="tx1"/>
              </a:solidFill>
            </a:endParaRPr>
          </a:p>
        </p:txBody>
      </p:sp>
      <p:sp>
        <p:nvSpPr>
          <p:cNvPr id="2" name="CuadroTexto 1"/>
          <p:cNvSpPr txBox="1"/>
          <p:nvPr/>
        </p:nvSpPr>
        <p:spPr>
          <a:xfrm>
            <a:off x="323528" y="4005064"/>
            <a:ext cx="8568952" cy="1477328"/>
          </a:xfrm>
          <a:prstGeom prst="rect">
            <a:avLst/>
          </a:prstGeom>
          <a:solidFill>
            <a:schemeClr val="tx1"/>
          </a:solidFill>
        </p:spPr>
        <p:txBody>
          <a:bodyPr wrap="square" rtlCol="0">
            <a:spAutoFit/>
          </a:bodyPr>
          <a:lstStyle/>
          <a:p>
            <a:r>
              <a:rPr lang="es-ES" dirty="0">
                <a:solidFill>
                  <a:schemeClr val="bg1">
                    <a:lumMod val="50000"/>
                  </a:schemeClr>
                </a:solidFill>
              </a:rPr>
              <a:t>Siempre y cuando el valor total por concepto de gasto de nómina del ejercicio actual menos el valor del gasto de nómina del ejercicio anterior sea mayor que cero, producto del gasto de nómina por empleos nuevos; no se considerará para este cálculo los montos que correspondan a ajustes salariales de empleados que no sean nuevos. </a:t>
            </a:r>
            <a:endParaRPr lang="es-EC" dirty="0">
              <a:solidFill>
                <a:schemeClr val="bg1">
                  <a:lumMod val="50000"/>
                </a:schemeClr>
              </a:solidFill>
            </a:endParaRPr>
          </a:p>
        </p:txBody>
      </p:sp>
      <p:sp>
        <p:nvSpPr>
          <p:cNvPr id="8" name="7 CuadroTexto"/>
          <p:cNvSpPr txBox="1"/>
          <p:nvPr/>
        </p:nvSpPr>
        <p:spPr>
          <a:xfrm>
            <a:off x="7020272" y="46365"/>
            <a:ext cx="2093214"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
        <p:nvSpPr>
          <p:cNvPr id="9" name="Rectangle 3"/>
          <p:cNvSpPr/>
          <p:nvPr/>
        </p:nvSpPr>
        <p:spPr>
          <a:xfrm>
            <a:off x="296416" y="1700808"/>
            <a:ext cx="8596064" cy="1772280"/>
          </a:xfrm>
          <a:prstGeom prst="rect">
            <a:avLst/>
          </a:prstGeom>
          <a:solidFill>
            <a:schemeClr val="tx1"/>
          </a:solidFill>
        </p:spPr>
        <p:txBody>
          <a:bodyPr wrap="square">
            <a:spAutoFit/>
          </a:bodyPr>
          <a:lstStyle/>
          <a:p>
            <a:pPr>
              <a:lnSpc>
                <a:spcPts val="1065"/>
              </a:lnSpc>
              <a:spcBef>
                <a:spcPts val="335"/>
              </a:spcBef>
            </a:pPr>
            <a:endParaRPr lang="es-EC" sz="2000" b="1" dirty="0">
              <a:solidFill>
                <a:schemeClr val="bg1">
                  <a:lumMod val="50000"/>
                </a:schemeClr>
              </a:solidFill>
              <a:latin typeface="Arial" panose="020B0604020202020204" pitchFamily="34" charset="0"/>
              <a:ea typeface="Arial" panose="020B0604020202020204" pitchFamily="34" charset="0"/>
            </a:endParaRPr>
          </a:p>
          <a:p>
            <a:r>
              <a:rPr lang="es-EC" sz="2000" dirty="0">
                <a:solidFill>
                  <a:schemeClr val="bg1">
                    <a:lumMod val="50000"/>
                  </a:schemeClr>
                </a:solidFill>
              </a:rPr>
              <a:t>En caso de que existan empleados nuevos que no cumplan la condición de estar bajo relación de dependencia por al menos 6 meses dentro del respectivo ejercicio, serán considerados como empleados nuevos para el siguiente ejercicio fiscal, siempre que en dicho año se complete el plazo mínimo en forma consecutiva (Art. 1, Reglamento Ley de Incentivos).</a:t>
            </a:r>
          </a:p>
        </p:txBody>
      </p:sp>
      <p:sp>
        <p:nvSpPr>
          <p:cNvPr id="4" name="3 CuadroTexto"/>
          <p:cNvSpPr txBox="1"/>
          <p:nvPr/>
        </p:nvSpPr>
        <p:spPr>
          <a:xfrm>
            <a:off x="179512" y="404664"/>
            <a:ext cx="6840760" cy="830997"/>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a:r>
              <a:rPr lang="es-EC" sz="2400" b="1" dirty="0">
                <a:ln/>
                <a:solidFill>
                  <a:schemeClr val="accent4"/>
                </a:solidFill>
              </a:rPr>
              <a:t>10 de 19.- D.I.N.E. DEDUCCIÓN INCREMENTO NETO DE EMPLEADOS</a:t>
            </a:r>
          </a:p>
        </p:txBody>
      </p:sp>
    </p:spTree>
    <p:extLst>
      <p:ext uri="{BB962C8B-B14F-4D97-AF65-F5344CB8AC3E}">
        <p14:creationId xmlns:p14="http://schemas.microsoft.com/office/powerpoint/2010/main" val="1700776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srcRect/>
          <a:stretch>
            <a:fillRect/>
          </a:stretch>
        </p:blipFill>
        <p:spPr bwMode="auto">
          <a:xfrm>
            <a:off x="428596" y="4869160"/>
            <a:ext cx="8286808" cy="1735602"/>
          </a:xfrm>
          <a:prstGeom prst="rect">
            <a:avLst/>
          </a:prstGeom>
          <a:solidFill>
            <a:schemeClr val="tx1"/>
          </a:solidFill>
          <a:ln w="9525">
            <a:noFill/>
            <a:miter lim="800000"/>
            <a:headEnd/>
            <a:tailEnd/>
          </a:ln>
          <a:effectLst/>
        </p:spPr>
      </p:pic>
      <p:sp>
        <p:nvSpPr>
          <p:cNvPr id="3" name="2 Marcador de número de diapositiva"/>
          <p:cNvSpPr>
            <a:spLocks noGrp="1"/>
          </p:cNvSpPr>
          <p:nvPr>
            <p:ph type="sldNum" sz="quarter" idx="12"/>
          </p:nvPr>
        </p:nvSpPr>
        <p:spPr>
          <a:xfrm>
            <a:off x="7627846" y="6309320"/>
            <a:ext cx="760578" cy="365125"/>
          </a:xfrm>
        </p:spPr>
        <p:txBody>
          <a:bodyPr/>
          <a:lstStyle/>
          <a:p>
            <a:fld id="{CA86187D-8818-473F-9FA3-318ADBC292DF}" type="slidenum">
              <a:rPr lang="es-ES" sz="2000" smtClean="0"/>
              <a:pPr/>
              <a:t>146</a:t>
            </a:fld>
            <a:endParaRPr lang="es-ES" sz="2000" dirty="0"/>
          </a:p>
        </p:txBody>
      </p:sp>
      <p:pic>
        <p:nvPicPr>
          <p:cNvPr id="21505" name="Picture 1"/>
          <p:cNvPicPr>
            <a:picLocks noChangeAspect="1" noChangeArrowheads="1"/>
          </p:cNvPicPr>
          <p:nvPr/>
        </p:nvPicPr>
        <p:blipFill rotWithShape="1">
          <a:blip r:embed="rId3"/>
          <a:srcRect l="3924"/>
          <a:stretch/>
        </p:blipFill>
        <p:spPr bwMode="auto">
          <a:xfrm>
            <a:off x="107504" y="2144826"/>
            <a:ext cx="8928992" cy="2796342"/>
          </a:xfrm>
          <a:prstGeom prst="rect">
            <a:avLst/>
          </a:prstGeom>
          <a:solidFill>
            <a:schemeClr val="tx1"/>
          </a:solidFill>
          <a:ln w="9525">
            <a:noFill/>
            <a:miter lim="800000"/>
            <a:headEnd/>
            <a:tailEnd/>
          </a:ln>
          <a:effectLst/>
        </p:spPr>
      </p:pic>
      <p:sp>
        <p:nvSpPr>
          <p:cNvPr id="8" name="7 CuadroTexto"/>
          <p:cNvSpPr txBox="1"/>
          <p:nvPr/>
        </p:nvSpPr>
        <p:spPr>
          <a:xfrm>
            <a:off x="7020272" y="-24"/>
            <a:ext cx="2093214"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pic>
        <p:nvPicPr>
          <p:cNvPr id="6146" name="Picture 2"/>
          <p:cNvPicPr>
            <a:picLocks noChangeAspect="1" noChangeArrowheads="1"/>
          </p:cNvPicPr>
          <p:nvPr/>
        </p:nvPicPr>
        <p:blipFill>
          <a:blip r:embed="rId4"/>
          <a:srcRect/>
          <a:stretch>
            <a:fillRect/>
          </a:stretch>
        </p:blipFill>
        <p:spPr bwMode="auto">
          <a:xfrm>
            <a:off x="539552" y="741755"/>
            <a:ext cx="8215370" cy="1535117"/>
          </a:xfrm>
          <a:prstGeom prst="rect">
            <a:avLst/>
          </a:prstGeom>
          <a:noFill/>
          <a:ln w="9525">
            <a:noFill/>
            <a:miter lim="800000"/>
            <a:headEnd/>
            <a:tailEnd/>
          </a:ln>
          <a:effectLst/>
        </p:spPr>
      </p:pic>
    </p:spTree>
    <p:extLst>
      <p:ext uri="{BB962C8B-B14F-4D97-AF65-F5344CB8AC3E}">
        <p14:creationId xmlns:p14="http://schemas.microsoft.com/office/powerpoint/2010/main" val="254338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428596" y="188640"/>
            <a:ext cx="8215370" cy="6120760"/>
          </a:xfrm>
          <a:prstGeom prst="rect">
            <a:avLst/>
          </a:prstGeom>
          <a:noFill/>
          <a:ln w="9525">
            <a:noFill/>
            <a:miter lim="800000"/>
            <a:headEnd/>
            <a:tailEnd/>
          </a:ln>
          <a:effectLst/>
        </p:spPr>
      </p:pic>
      <p:sp>
        <p:nvSpPr>
          <p:cNvPr id="2" name="1 Marcador de número de diapositiva"/>
          <p:cNvSpPr>
            <a:spLocks noGrp="1"/>
          </p:cNvSpPr>
          <p:nvPr>
            <p:ph type="sldNum" sz="quarter" idx="12"/>
          </p:nvPr>
        </p:nvSpPr>
        <p:spPr>
          <a:xfrm>
            <a:off x="8263677" y="6412176"/>
            <a:ext cx="760578" cy="365125"/>
          </a:xfrm>
        </p:spPr>
        <p:txBody>
          <a:bodyPr/>
          <a:lstStyle/>
          <a:p>
            <a:fld id="{9D57F267-32F5-482F-AD0E-4ACA9E72B5FF}" type="slidenum">
              <a:rPr lang="es-ES" sz="2000" smtClean="0">
                <a:solidFill>
                  <a:schemeClr val="tx1"/>
                </a:solidFill>
              </a:rPr>
              <a:pPr/>
              <a:t>147</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2CF87C2-14A7-4EEA-B2BF-B535FF5C7C6A}"/>
              </a:ext>
            </a:extLst>
          </p:cNvPr>
          <p:cNvPicPr>
            <a:picLocks noChangeAspect="1"/>
          </p:cNvPicPr>
          <p:nvPr/>
        </p:nvPicPr>
        <p:blipFill>
          <a:blip r:embed="rId2"/>
          <a:stretch>
            <a:fillRect/>
          </a:stretch>
        </p:blipFill>
        <p:spPr>
          <a:xfrm>
            <a:off x="107504" y="980728"/>
            <a:ext cx="8964488" cy="5184576"/>
          </a:xfrm>
          <a:prstGeom prst="rect">
            <a:avLst/>
          </a:prstGeom>
          <a:solidFill>
            <a:schemeClr val="tx1"/>
          </a:solidFill>
        </p:spPr>
      </p:pic>
      <p:sp>
        <p:nvSpPr>
          <p:cNvPr id="3" name="2 Marcador de número de diapositiva"/>
          <p:cNvSpPr>
            <a:spLocks noGrp="1"/>
          </p:cNvSpPr>
          <p:nvPr>
            <p:ph type="sldNum" sz="quarter" idx="12"/>
          </p:nvPr>
        </p:nvSpPr>
        <p:spPr>
          <a:xfrm>
            <a:off x="8305729" y="6506774"/>
            <a:ext cx="760578" cy="3651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A86187D-8818-473F-9FA3-318ADBC292DF}" type="slidenum">
              <a:rPr kumimoji="0" lang="es-ES" sz="2000" b="0"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148</a:t>
            </a:fld>
            <a:endParaRPr kumimoji="0" lang="es-ES" sz="2000" b="0" i="0" u="none" strike="noStrike" kern="1200" cap="none" spc="0" normalizeH="0" baseline="0" noProof="0" dirty="0">
              <a:ln>
                <a:noFill/>
              </a:ln>
              <a:solidFill>
                <a:schemeClr val="tx1"/>
              </a:solidFill>
              <a:effectLst>
                <a:outerShdw blurRad="38100" dist="38100" dir="2700000" algn="tl">
                  <a:srgbClr val="000000"/>
                </a:outerShdw>
              </a:effectLst>
              <a:uLnTx/>
              <a:uFillTx/>
              <a:latin typeface="Tahoma" pitchFamily="34" charset="0"/>
              <a:ea typeface="+mn-ea"/>
              <a:cs typeface="Arial" charset="0"/>
            </a:endParaRPr>
          </a:p>
        </p:txBody>
      </p:sp>
      <p:sp>
        <p:nvSpPr>
          <p:cNvPr id="8" name="7 CuadroTexto"/>
          <p:cNvSpPr txBox="1"/>
          <p:nvPr/>
        </p:nvSpPr>
        <p:spPr>
          <a:xfrm>
            <a:off x="7159306" y="-24"/>
            <a:ext cx="2093214"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C" sz="1800" b="1" i="1" u="none" strike="noStrike" kern="1200" cap="none" spc="0" normalizeH="0" baseline="0" noProof="0" dirty="0">
                <a:ln>
                  <a:noFill/>
                </a:ln>
                <a:solidFill>
                  <a:srgbClr val="FFFFFF"/>
                </a:solidFill>
                <a:effectLst/>
                <a:uLnTx/>
                <a:uFillTx/>
                <a:latin typeface="Tahoma" pitchFamily="34" charset="0"/>
                <a:ea typeface="+mn-ea"/>
                <a:cs typeface="Arial" charset="0"/>
              </a:rPr>
              <a:t>CONCILIACIÓN TRIBUTARIA</a:t>
            </a:r>
          </a:p>
        </p:txBody>
      </p:sp>
      <p:sp>
        <p:nvSpPr>
          <p:cNvPr id="4" name="3 CuadroTexto"/>
          <p:cNvSpPr txBox="1"/>
          <p:nvPr/>
        </p:nvSpPr>
        <p:spPr>
          <a:xfrm>
            <a:off x="107504" y="116632"/>
            <a:ext cx="6637739" cy="830997"/>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C" sz="2400" b="1" i="0" u="none" strike="noStrike" kern="1200" normalizeH="0" baseline="0" noProof="0" dirty="0">
                <a:ln/>
                <a:solidFill>
                  <a:schemeClr val="accent4"/>
                </a:solidFill>
                <a:uLnTx/>
                <a:uFillTx/>
                <a:latin typeface="Tahoma" pitchFamily="34" charset="0"/>
                <a:ea typeface="+mn-ea"/>
                <a:cs typeface="Arial" charset="0"/>
              </a:rPr>
              <a:t>D.I.N.E. DEDUCCIÓN INCREMENTO NETO DE EMPLEADOS</a:t>
            </a:r>
          </a:p>
        </p:txBody>
      </p:sp>
    </p:spTree>
    <p:extLst>
      <p:ext uri="{BB962C8B-B14F-4D97-AF65-F5344CB8AC3E}">
        <p14:creationId xmlns:p14="http://schemas.microsoft.com/office/powerpoint/2010/main" val="14067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692696"/>
            <a:ext cx="8784976" cy="5383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631362" y="6462414"/>
            <a:ext cx="512638" cy="365125"/>
          </a:xfrm>
        </p:spPr>
        <p:txBody>
          <a:bodyPr/>
          <a:lstStyle/>
          <a:p>
            <a:fld id="{CA86187D-8818-473F-9FA3-318ADBC292DF}" type="slidenum">
              <a:rPr lang="es-ES" sz="2000" smtClean="0">
                <a:solidFill>
                  <a:schemeClr val="tx1"/>
                </a:solidFill>
              </a:rPr>
              <a:pPr/>
              <a:t>14</a:t>
            </a:fld>
            <a:endParaRPr lang="es-ES" sz="2000" dirty="0">
              <a:solidFill>
                <a:schemeClr val="tx1"/>
              </a:solidFill>
            </a:endParaRPr>
          </a:p>
        </p:txBody>
      </p:sp>
      <p:sp>
        <p:nvSpPr>
          <p:cNvPr id="18434" name="Rectangle 2"/>
          <p:cNvSpPr>
            <a:spLocks noGrp="1" noChangeArrowheads="1"/>
          </p:cNvSpPr>
          <p:nvPr>
            <p:ph type="ctrTitle" idx="4294967295"/>
          </p:nvPr>
        </p:nvSpPr>
        <p:spPr>
          <a:xfrm>
            <a:off x="0" y="44450"/>
            <a:ext cx="7772400" cy="792163"/>
          </a:xfrm>
        </p:spPr>
        <p:txBody>
          <a:bodyPr/>
          <a:lstStyle/>
          <a:p>
            <a:r>
              <a:rPr lang="es-EC" sz="2800" b="1" dirty="0">
                <a:solidFill>
                  <a:schemeClr val="accent2">
                    <a:lumMod val="50000"/>
                  </a:schemeClr>
                </a:solidFill>
              </a:rPr>
              <a:t>INGRESOS EXENTOS (GRUPO 27)</a:t>
            </a:r>
            <a:endParaRPr lang="es-ES" sz="2800" b="1" dirty="0">
              <a:solidFill>
                <a:schemeClr val="accent2">
                  <a:lumMod val="50000"/>
                </a:schemeClr>
              </a:solidFill>
            </a:endParaRPr>
          </a:p>
        </p:txBody>
      </p:sp>
      <p:sp>
        <p:nvSpPr>
          <p:cNvPr id="18452" name="Rectangle 20"/>
          <p:cNvSpPr>
            <a:spLocks noChangeArrowheads="1"/>
          </p:cNvSpPr>
          <p:nvPr/>
        </p:nvSpPr>
        <p:spPr bwMode="auto">
          <a:xfrm>
            <a:off x="611188" y="884238"/>
            <a:ext cx="8208962" cy="338554"/>
          </a:xfrm>
          <a:prstGeom prst="rect">
            <a:avLst/>
          </a:prstGeom>
          <a:noFill/>
          <a:ln w="9525">
            <a:noFill/>
            <a:miter lim="800000"/>
            <a:headEnd/>
            <a:tailEnd/>
          </a:ln>
          <a:effectLst/>
        </p:spPr>
        <p:txBody>
          <a:bodyPr anchor="ctr">
            <a:spAutoFit/>
          </a:bodyPr>
          <a:lstStyle/>
          <a:p>
            <a:pPr eaLnBrk="0" hangingPunct="0">
              <a:tabLst>
                <a:tab pos="228600" algn="l"/>
              </a:tabLst>
            </a:pPr>
            <a:endParaRPr lang="es-ES" sz="1600" dirty="0">
              <a:latin typeface="Arial" charset="0"/>
            </a:endParaRPr>
          </a:p>
        </p:txBody>
      </p:sp>
      <p:sp>
        <p:nvSpPr>
          <p:cNvPr id="7" name="6 CuadroTexto"/>
          <p:cNvSpPr txBox="1"/>
          <p:nvPr/>
        </p:nvSpPr>
        <p:spPr>
          <a:xfrm>
            <a:off x="7167177" y="140602"/>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026" name="Picture 2" descr="Resultado de imagen para DIVIDENDOS">
            <a:extLst>
              <a:ext uri="{FF2B5EF4-FFF2-40B4-BE49-F238E27FC236}">
                <a16:creationId xmlns:a16="http://schemas.microsoft.com/office/drawing/2014/main" id="{72270793-2239-4841-8070-4487986BDE7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578" t="9051" r="9010"/>
          <a:stretch/>
        </p:blipFill>
        <p:spPr bwMode="auto">
          <a:xfrm>
            <a:off x="7077691" y="1370063"/>
            <a:ext cx="1736774" cy="1143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0" y="-27383"/>
            <a:ext cx="9144000" cy="6264696"/>
          </a:xfrm>
          <a:prstGeom prst="rect">
            <a:avLst/>
          </a:prstGeom>
          <a:solidFill>
            <a:schemeClr val="tx1"/>
          </a:solidFill>
        </p:spPr>
      </p:pic>
      <p:sp>
        <p:nvSpPr>
          <p:cNvPr id="4" name="3 Marcador de número de diapositiva"/>
          <p:cNvSpPr>
            <a:spLocks noGrp="1"/>
          </p:cNvSpPr>
          <p:nvPr>
            <p:ph type="sldNum" sz="quarter" idx="12"/>
          </p:nvPr>
        </p:nvSpPr>
        <p:spPr>
          <a:xfrm>
            <a:off x="7115013" y="6492875"/>
            <a:ext cx="2056674" cy="365125"/>
          </a:xfrm>
        </p:spPr>
        <p:txBody>
          <a:bodyPr/>
          <a:lstStyle/>
          <a:p>
            <a:fld id="{9D57F267-32F5-482F-AD0E-4ACA9E72B5FF}" type="slidenum">
              <a:rPr lang="es-ES" sz="2000" smtClean="0">
                <a:solidFill>
                  <a:schemeClr val="tx1"/>
                </a:solidFill>
              </a:rPr>
              <a:pPr/>
              <a:t>149</a:t>
            </a:fld>
            <a:endParaRPr lang="es-ES" sz="2000" dirty="0">
              <a:solidFill>
                <a:schemeClr val="tx1"/>
              </a:solidFill>
            </a:endParaRPr>
          </a:p>
        </p:txBody>
      </p:sp>
    </p:spTree>
    <p:extLst>
      <p:ext uri="{BB962C8B-B14F-4D97-AF65-F5344CB8AC3E}">
        <p14:creationId xmlns:p14="http://schemas.microsoft.com/office/powerpoint/2010/main" val="339250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133905" y="6381328"/>
            <a:ext cx="870878" cy="365125"/>
          </a:xfrm>
        </p:spPr>
        <p:txBody>
          <a:bodyPr/>
          <a:lstStyle/>
          <a:p>
            <a:fld id="{CA86187D-8818-473F-9FA3-318ADBC292DF}" type="slidenum">
              <a:rPr lang="es-ES" sz="2000" smtClean="0">
                <a:solidFill>
                  <a:schemeClr val="tx1"/>
                </a:solidFill>
              </a:rPr>
              <a:pPr/>
              <a:t>150</a:t>
            </a:fld>
            <a:endParaRPr lang="es-ES" sz="2000" dirty="0">
              <a:solidFill>
                <a:schemeClr val="tx1"/>
              </a:solidFill>
            </a:endParaRPr>
          </a:p>
        </p:txBody>
      </p:sp>
      <p:sp>
        <p:nvSpPr>
          <p:cNvPr id="36866" name="Rectangle 2"/>
          <p:cNvSpPr>
            <a:spLocks noGrp="1" noChangeArrowheads="1"/>
          </p:cNvSpPr>
          <p:nvPr>
            <p:ph type="ctrTitle" idx="4294967295"/>
          </p:nvPr>
        </p:nvSpPr>
        <p:spPr>
          <a:xfrm>
            <a:off x="323528" y="548606"/>
            <a:ext cx="7815263" cy="792162"/>
          </a:xfrm>
        </p:spPr>
        <p:txBody>
          <a:bodyPr>
            <a:normAutofit/>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11 de 19.- D.T.R DEDUCCIÓN  TRABAJADOR RESIDENTE</a:t>
            </a:r>
            <a:endParaRPr lang="es-ES" sz="1000" b="1" dirty="0">
              <a:ln/>
              <a:solidFill>
                <a:schemeClr val="accent4"/>
              </a:solidFill>
            </a:endParaRPr>
          </a:p>
        </p:txBody>
      </p:sp>
      <p:pic>
        <p:nvPicPr>
          <p:cNvPr id="7170" name="Picture 2"/>
          <p:cNvPicPr>
            <a:picLocks noChangeAspect="1" noChangeArrowheads="1"/>
          </p:cNvPicPr>
          <p:nvPr/>
        </p:nvPicPr>
        <p:blipFill>
          <a:blip r:embed="rId2"/>
          <a:srcRect/>
          <a:stretch>
            <a:fillRect/>
          </a:stretch>
        </p:blipFill>
        <p:spPr bwMode="auto">
          <a:xfrm>
            <a:off x="285720" y="1216702"/>
            <a:ext cx="8572560" cy="2500330"/>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357158" y="3944456"/>
            <a:ext cx="8429684" cy="1428760"/>
          </a:xfrm>
          <a:prstGeom prst="rect">
            <a:avLst/>
          </a:prstGeom>
          <a:solidFill>
            <a:schemeClr val="tx1"/>
          </a:solidFill>
          <a:ln w="9525">
            <a:noFill/>
            <a:miter lim="800000"/>
            <a:headEnd/>
            <a:tailEnd/>
          </a:ln>
          <a:effectLst/>
        </p:spPr>
      </p:pic>
      <p:sp>
        <p:nvSpPr>
          <p:cNvPr id="11" name="10 CuadroTexto"/>
          <p:cNvSpPr txBox="1"/>
          <p:nvPr/>
        </p:nvSpPr>
        <p:spPr>
          <a:xfrm>
            <a:off x="7087298" y="118373"/>
            <a:ext cx="2093214"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254338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843054" y="5373216"/>
            <a:ext cx="7833402" cy="1017593"/>
          </a:xfrm>
          <a:prstGeom prst="rect">
            <a:avLst/>
          </a:prstGeom>
          <a:solidFill>
            <a:schemeClr val="tx1"/>
          </a:solidFill>
          <a:ln w="9525">
            <a:noFill/>
            <a:miter lim="800000"/>
            <a:headEnd/>
            <a:tailEnd/>
          </a:ln>
          <a:effectLst/>
        </p:spPr>
      </p:pic>
      <p:sp>
        <p:nvSpPr>
          <p:cNvPr id="2" name="1 Marcador de número de diapositiva"/>
          <p:cNvSpPr>
            <a:spLocks noGrp="1"/>
          </p:cNvSpPr>
          <p:nvPr>
            <p:ph type="sldNum" sz="quarter" idx="12"/>
          </p:nvPr>
        </p:nvSpPr>
        <p:spPr>
          <a:xfrm>
            <a:off x="8088756" y="6424270"/>
            <a:ext cx="1024730" cy="365125"/>
          </a:xfrm>
        </p:spPr>
        <p:txBody>
          <a:bodyPr/>
          <a:lstStyle/>
          <a:p>
            <a:fld id="{CA86187D-8818-473F-9FA3-318ADBC292DF}" type="slidenum">
              <a:rPr lang="es-ES" sz="2000" smtClean="0">
                <a:solidFill>
                  <a:schemeClr val="tx1"/>
                </a:solidFill>
              </a:rPr>
              <a:pPr/>
              <a:t>151</a:t>
            </a:fld>
            <a:endParaRPr lang="es-ES" sz="2000" dirty="0">
              <a:solidFill>
                <a:schemeClr val="tx1"/>
              </a:solidFill>
            </a:endParaRPr>
          </a:p>
        </p:txBody>
      </p:sp>
      <p:pic>
        <p:nvPicPr>
          <p:cNvPr id="9" name="Picture 6"/>
          <p:cNvPicPr>
            <a:picLocks noChangeAspect="1" noChangeArrowheads="1"/>
          </p:cNvPicPr>
          <p:nvPr/>
        </p:nvPicPr>
        <p:blipFill>
          <a:blip r:embed="rId3"/>
          <a:srcRect/>
          <a:stretch>
            <a:fillRect/>
          </a:stretch>
        </p:blipFill>
        <p:spPr bwMode="auto">
          <a:xfrm>
            <a:off x="827584" y="3933056"/>
            <a:ext cx="7848872" cy="1224136"/>
          </a:xfrm>
          <a:prstGeom prst="rect">
            <a:avLst/>
          </a:prstGeom>
          <a:solidFill>
            <a:schemeClr val="tx1"/>
          </a:solidFill>
          <a:ln w="9525">
            <a:noFill/>
            <a:miter lim="800000"/>
            <a:headEnd/>
            <a:tailEnd/>
          </a:ln>
          <a:effectLst/>
        </p:spPr>
      </p:pic>
      <p:pic>
        <p:nvPicPr>
          <p:cNvPr id="29697" name="Picture 1"/>
          <p:cNvPicPr>
            <a:picLocks noChangeAspect="1" noChangeArrowheads="1"/>
          </p:cNvPicPr>
          <p:nvPr/>
        </p:nvPicPr>
        <p:blipFill>
          <a:blip r:embed="rId4"/>
          <a:srcRect/>
          <a:stretch>
            <a:fillRect/>
          </a:stretch>
        </p:blipFill>
        <p:spPr bwMode="auto">
          <a:xfrm>
            <a:off x="814286" y="1556792"/>
            <a:ext cx="7862170" cy="2160240"/>
          </a:xfrm>
          <a:prstGeom prst="rect">
            <a:avLst/>
          </a:prstGeom>
          <a:noFill/>
          <a:ln w="9525">
            <a:noFill/>
            <a:miter lim="800000"/>
            <a:headEnd/>
            <a:tailEnd/>
          </a:ln>
          <a:effectLst/>
        </p:spPr>
      </p:pic>
      <p:sp>
        <p:nvSpPr>
          <p:cNvPr id="12" name="11 CuadroTexto"/>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
        <p:nvSpPr>
          <p:cNvPr id="13" name="Rectangle 2"/>
          <p:cNvSpPr txBox="1">
            <a:spLocks noChangeArrowheads="1"/>
          </p:cNvSpPr>
          <p:nvPr/>
        </p:nvSpPr>
        <p:spPr bwMode="auto">
          <a:xfrm>
            <a:off x="251520" y="358547"/>
            <a:ext cx="6705794"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9pPr>
          </a:lstStyle>
          <a:p>
            <a:r>
              <a:rPr lang="es-EC" sz="2800" b="1" dirty="0">
                <a:ln/>
                <a:solidFill>
                  <a:schemeClr val="accent4"/>
                </a:solidFill>
                <a:effectLst/>
              </a:rPr>
              <a:t>12 de 19.- D.E.D DEDUCCIONES POR EMPLEO A DISCAPACITADOS o SUSTITUTO</a:t>
            </a:r>
            <a:endParaRPr lang="es-ES" sz="1000" b="1" dirty="0">
              <a:ln/>
              <a:solidFill>
                <a:schemeClr val="accent4"/>
              </a:solidFill>
              <a:effectLst/>
            </a:endParaRPr>
          </a:p>
        </p:txBody>
      </p:sp>
    </p:spTree>
    <p:extLst>
      <p:ext uri="{BB962C8B-B14F-4D97-AF65-F5344CB8AC3E}">
        <p14:creationId xmlns:p14="http://schemas.microsoft.com/office/powerpoint/2010/main" val="1169063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884368" y="6492875"/>
            <a:ext cx="1088702" cy="365125"/>
          </a:xfrm>
        </p:spPr>
        <p:txBody>
          <a:bodyPr/>
          <a:lstStyle/>
          <a:p>
            <a:fld id="{9D57F267-32F5-482F-AD0E-4ACA9E72B5FF}" type="slidenum">
              <a:rPr lang="es-ES" sz="2000" smtClean="0">
                <a:solidFill>
                  <a:schemeClr val="tx1"/>
                </a:solidFill>
              </a:rPr>
              <a:pPr/>
              <a:t>152</a:t>
            </a:fld>
            <a:endParaRPr lang="es-ES" sz="2000" dirty="0">
              <a:solidFill>
                <a:schemeClr val="tx1"/>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429000"/>
            <a:ext cx="8424935" cy="2232248"/>
          </a:xfrm>
          <a:prstGeom prst="rect">
            <a:avLst/>
          </a:prstGeom>
          <a:solidFill>
            <a:schemeClr val="tx1"/>
          </a:solidFill>
          <a:ln>
            <a:noFill/>
          </a:ln>
          <a:effectLst/>
        </p:spPr>
      </p:pic>
      <p:sp>
        <p:nvSpPr>
          <p:cNvPr id="6" name="5 Rectángulo"/>
          <p:cNvSpPr/>
          <p:nvPr/>
        </p:nvSpPr>
        <p:spPr>
          <a:xfrm>
            <a:off x="251521" y="2204864"/>
            <a:ext cx="8424936" cy="1077218"/>
          </a:xfrm>
          <a:prstGeom prst="rect">
            <a:avLst/>
          </a:prstGeom>
          <a:solidFill>
            <a:schemeClr val="tx1"/>
          </a:solidFill>
        </p:spPr>
        <p:txBody>
          <a:bodyPr wrap="square">
            <a:spAutoFit/>
          </a:bodyPr>
          <a:lstStyle/>
          <a:p>
            <a:r>
              <a:rPr lang="es-ES_tradnl" sz="1600" dirty="0">
                <a:solidFill>
                  <a:schemeClr val="bg1"/>
                </a:solidFill>
              </a:rPr>
              <a:t>La liquidación de este beneficio se realizará en el año fiscal siguiente a aquel en que se incurra en dichos pagos, según la Resolución que para el efecto expida el Servicio de Rentas Internas. Dicho beneficio procederá exclusivamente sobre aquellos meses en que se cumplieron las condiciones para su aplicación.</a:t>
            </a:r>
            <a:endParaRPr lang="es-EC" sz="1600" dirty="0">
              <a:solidFill>
                <a:schemeClr val="bg1"/>
              </a:solidFill>
            </a:endParaRPr>
          </a:p>
        </p:txBody>
      </p:sp>
      <p:sp>
        <p:nvSpPr>
          <p:cNvPr id="7" name="CuadroTexto 2"/>
          <p:cNvSpPr txBox="1"/>
          <p:nvPr/>
        </p:nvSpPr>
        <p:spPr>
          <a:xfrm>
            <a:off x="251519" y="1340768"/>
            <a:ext cx="8424935" cy="646331"/>
          </a:xfrm>
          <a:prstGeom prst="rect">
            <a:avLst/>
          </a:prstGeom>
          <a:solidFill>
            <a:schemeClr val="tx1"/>
          </a:solidFill>
        </p:spPr>
        <p:txBody>
          <a:bodyPr wrap="square" rtlCol="0">
            <a:spAutoFit/>
          </a:bodyPr>
          <a:lstStyle/>
          <a:p>
            <a:r>
              <a:rPr lang="es-EC" dirty="0">
                <a:solidFill>
                  <a:schemeClr val="bg1">
                    <a:lumMod val="50000"/>
                  </a:schemeClr>
                </a:solidFill>
              </a:rPr>
              <a:t>Únicamente para efectos del porcentaje de inclusión laboral, quienes tengan una discapacidad igual o superior al treinta por ciento.</a:t>
            </a:r>
          </a:p>
        </p:txBody>
      </p:sp>
      <p:sp>
        <p:nvSpPr>
          <p:cNvPr id="9" name="Rectangle 2"/>
          <p:cNvSpPr txBox="1">
            <a:spLocks noChangeArrowheads="1"/>
          </p:cNvSpPr>
          <p:nvPr/>
        </p:nvSpPr>
        <p:spPr bwMode="auto">
          <a:xfrm>
            <a:off x="323528" y="188640"/>
            <a:ext cx="6633786"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9pPr>
          </a:lstStyle>
          <a:p>
            <a:r>
              <a:rPr lang="es-EC" sz="2800" b="1" dirty="0">
                <a:ln/>
                <a:solidFill>
                  <a:schemeClr val="accent4"/>
                </a:solidFill>
                <a:effectLst/>
              </a:rPr>
              <a:t>12 de 19.- D.E.D DEDUCCIONES POR EMPLEO A DISCAPACITADOS</a:t>
            </a:r>
            <a:endParaRPr lang="es-ES" sz="1000" b="1" dirty="0">
              <a:ln/>
              <a:solidFill>
                <a:schemeClr val="accent4"/>
              </a:solidFill>
              <a:effectLst/>
            </a:endParaRPr>
          </a:p>
        </p:txBody>
      </p:sp>
      <p:sp>
        <p:nvSpPr>
          <p:cNvPr id="8" name="11 CuadroTexto">
            <a:extLst>
              <a:ext uri="{FF2B5EF4-FFF2-40B4-BE49-F238E27FC236}">
                <a16:creationId xmlns:a16="http://schemas.microsoft.com/office/drawing/2014/main" id="{DE27C8C8-24C6-4F33-B6B6-E2BD236A2EFD}"/>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430833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136396" y="6381328"/>
            <a:ext cx="936104" cy="365125"/>
          </a:xfrm>
        </p:spPr>
        <p:txBody>
          <a:bodyPr/>
          <a:lstStyle/>
          <a:p>
            <a:fld id="{9D57F267-32F5-482F-AD0E-4ACA9E72B5FF}" type="slidenum">
              <a:rPr lang="es-ES" sz="2000" smtClean="0">
                <a:solidFill>
                  <a:schemeClr val="tx1"/>
                </a:solidFill>
              </a:rPr>
              <a:pPr/>
              <a:t>153</a:t>
            </a:fld>
            <a:endParaRPr lang="es-ES" sz="2000" dirty="0">
              <a:solidFill>
                <a:schemeClr val="tx1"/>
              </a:solidFill>
            </a:endParaRPr>
          </a:p>
        </p:txBody>
      </p:sp>
      <p:sp>
        <p:nvSpPr>
          <p:cNvPr id="9" name="Rectangle 2"/>
          <p:cNvSpPr txBox="1">
            <a:spLocks noChangeArrowheads="1"/>
          </p:cNvSpPr>
          <p:nvPr/>
        </p:nvSpPr>
        <p:spPr bwMode="auto">
          <a:xfrm>
            <a:off x="323528" y="404589"/>
            <a:ext cx="6633786"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9pPr>
          </a:lstStyle>
          <a:p>
            <a:r>
              <a:rPr lang="es-EC" sz="2800" b="1" dirty="0">
                <a:ln/>
                <a:solidFill>
                  <a:schemeClr val="accent4"/>
                </a:solidFill>
                <a:effectLst/>
              </a:rPr>
              <a:t>12 de 19.- D.E.D DEDUCCIONES POR EMPLEO A DISCAPACITADOS</a:t>
            </a:r>
            <a:endParaRPr lang="es-ES" sz="1000" b="1" dirty="0">
              <a:ln/>
              <a:solidFill>
                <a:schemeClr val="accent4"/>
              </a:solidFill>
              <a:effectLs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700808"/>
            <a:ext cx="7920880"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11 CuadroTexto">
            <a:extLst>
              <a:ext uri="{FF2B5EF4-FFF2-40B4-BE49-F238E27FC236}">
                <a16:creationId xmlns:a16="http://schemas.microsoft.com/office/drawing/2014/main" id="{5ADE9355-9A61-41DD-A797-A3A28FEA081E}"/>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4110313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5918D056-5F2C-4901-97E6-1D740E73BEEF}"/>
              </a:ext>
            </a:extLst>
          </p:cNvPr>
          <p:cNvPicPr>
            <a:picLocks noChangeAspect="1"/>
          </p:cNvPicPr>
          <p:nvPr/>
        </p:nvPicPr>
        <p:blipFill>
          <a:blip r:embed="rId2"/>
          <a:stretch>
            <a:fillRect/>
          </a:stretch>
        </p:blipFill>
        <p:spPr>
          <a:xfrm>
            <a:off x="251520" y="980728"/>
            <a:ext cx="8712967" cy="5397822"/>
          </a:xfrm>
          <a:prstGeom prst="rect">
            <a:avLst/>
          </a:prstGeom>
        </p:spPr>
      </p:pic>
      <p:sp>
        <p:nvSpPr>
          <p:cNvPr id="2" name="1 Marcador de número de diapositiva"/>
          <p:cNvSpPr>
            <a:spLocks noGrp="1"/>
          </p:cNvSpPr>
          <p:nvPr>
            <p:ph type="sldNum" sz="quarter" idx="12"/>
          </p:nvPr>
        </p:nvSpPr>
        <p:spPr>
          <a:xfrm>
            <a:off x="8102883" y="6465910"/>
            <a:ext cx="850294" cy="365125"/>
          </a:xfrm>
        </p:spPr>
        <p:txBody>
          <a:bodyPr/>
          <a:lstStyle/>
          <a:p>
            <a:fld id="{CA86187D-8818-473F-9FA3-318ADBC292DF}" type="slidenum">
              <a:rPr lang="es-ES" sz="2000" smtClean="0">
                <a:solidFill>
                  <a:schemeClr val="tx1"/>
                </a:solidFill>
              </a:rPr>
              <a:pPr/>
              <a:t>154</a:t>
            </a:fld>
            <a:endParaRPr lang="es-ES" sz="2000" dirty="0">
              <a:solidFill>
                <a:schemeClr val="tx1"/>
              </a:solidFill>
            </a:endParaRPr>
          </a:p>
        </p:txBody>
      </p:sp>
      <p:sp>
        <p:nvSpPr>
          <p:cNvPr id="12" name="11 CuadroTexto"/>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sp>
        <p:nvSpPr>
          <p:cNvPr id="8" name="7 Rectángulo"/>
          <p:cNvSpPr/>
          <p:nvPr/>
        </p:nvSpPr>
        <p:spPr>
          <a:xfrm>
            <a:off x="251521" y="154704"/>
            <a:ext cx="6705794" cy="738664"/>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400" b="1" i="1" u="sng" dirty="0">
                <a:ln/>
                <a:solidFill>
                  <a:schemeClr val="accent4"/>
                </a:solidFill>
              </a:rPr>
              <a:t>EJEMPLO:</a:t>
            </a:r>
            <a:r>
              <a:rPr lang="es-EC" sz="2000" b="1" i="1" dirty="0">
                <a:ln/>
                <a:solidFill>
                  <a:schemeClr val="accent4"/>
                </a:solidFill>
              </a:rPr>
              <a:t> </a:t>
            </a:r>
            <a:r>
              <a:rPr lang="es-EC" b="1" i="1" dirty="0">
                <a:ln/>
                <a:solidFill>
                  <a:schemeClr val="accent4"/>
                </a:solidFill>
              </a:rPr>
              <a:t>CONCILIACIÓN TRIBUTARIA  D.E.D DEDUCCIONES POR EMPLEO A DISCAPACITADOS</a:t>
            </a:r>
            <a:endParaRPr lang="es-ES" b="1" i="1" dirty="0">
              <a:ln/>
              <a:solidFill>
                <a:schemeClr val="accent4"/>
              </a:solidFill>
            </a:endParaRPr>
          </a:p>
        </p:txBody>
      </p:sp>
      <p:sp>
        <p:nvSpPr>
          <p:cNvPr id="6" name="11 CuadroTexto">
            <a:extLst>
              <a:ext uri="{FF2B5EF4-FFF2-40B4-BE49-F238E27FC236}">
                <a16:creationId xmlns:a16="http://schemas.microsoft.com/office/drawing/2014/main" id="{3C25005B-5760-4B52-9061-7660273B987F}"/>
              </a:ext>
            </a:extLst>
          </p:cNvPr>
          <p:cNvSpPr txBox="1"/>
          <p:nvPr/>
        </p:nvSpPr>
        <p:spPr>
          <a:xfrm>
            <a:off x="7092280" y="44624"/>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2663773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225337" y="6378426"/>
            <a:ext cx="856707" cy="365125"/>
          </a:xfrm>
        </p:spPr>
        <p:txBody>
          <a:bodyPr/>
          <a:lstStyle/>
          <a:p>
            <a:fld id="{CA86187D-8818-473F-9FA3-318ADBC292DF}" type="slidenum">
              <a:rPr lang="es-ES" sz="2000" smtClean="0">
                <a:solidFill>
                  <a:schemeClr val="tx1"/>
                </a:solidFill>
              </a:rPr>
              <a:pPr/>
              <a:t>155</a:t>
            </a:fld>
            <a:endParaRPr lang="es-ES" sz="2000" dirty="0">
              <a:solidFill>
                <a:schemeClr val="tx1"/>
              </a:solidFill>
            </a:endParaRPr>
          </a:p>
        </p:txBody>
      </p:sp>
      <p:sp>
        <p:nvSpPr>
          <p:cNvPr id="11" name="10 CuadroTexto"/>
          <p:cNvSpPr txBox="1"/>
          <p:nvPr/>
        </p:nvSpPr>
        <p:spPr>
          <a:xfrm>
            <a:off x="7092280" y="190381"/>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340768"/>
            <a:ext cx="8856984" cy="3672408"/>
          </a:xfrm>
          <a:prstGeom prst="rect">
            <a:avLst/>
          </a:prstGeom>
          <a:solidFill>
            <a:schemeClr val="tx1"/>
          </a:solidFill>
          <a:ln>
            <a:noFill/>
          </a:ln>
          <a:effectLst/>
        </p:spPr>
      </p:pic>
      <p:sp>
        <p:nvSpPr>
          <p:cNvPr id="3" name="2 Rectángulo"/>
          <p:cNvSpPr/>
          <p:nvPr/>
        </p:nvSpPr>
        <p:spPr>
          <a:xfrm>
            <a:off x="107504" y="5157192"/>
            <a:ext cx="8856984" cy="1077218"/>
          </a:xfrm>
          <a:prstGeom prst="rect">
            <a:avLst/>
          </a:prstGeom>
          <a:solidFill>
            <a:schemeClr val="tx1"/>
          </a:solidFill>
        </p:spPr>
        <p:txBody>
          <a:bodyPr wrap="square">
            <a:spAutoFit/>
          </a:bodyPr>
          <a:lstStyle/>
          <a:p>
            <a:r>
              <a:rPr lang="es-ES_tradnl" sz="1600" dirty="0">
                <a:solidFill>
                  <a:schemeClr val="bg1">
                    <a:lumMod val="50000"/>
                  </a:schemeClr>
                </a:solidFill>
              </a:rPr>
              <a:t>La liquidación de este beneficio se realizará en el año fiscal siguiente a aquel en que se incurra en dichos pagos, según la Resolución que para el efecto expida el Servicio de Rentas Internas. Dicho beneficio procederá exclusivamente sobre aquellos meses en que se cumplieron las condiciones para su aplicación.</a:t>
            </a:r>
            <a:endParaRPr lang="es-EC" sz="1600" dirty="0">
              <a:solidFill>
                <a:schemeClr val="bg1">
                  <a:lumMod val="50000"/>
                </a:schemeClr>
              </a:solidFill>
            </a:endParaRPr>
          </a:p>
        </p:txBody>
      </p:sp>
      <p:sp>
        <p:nvSpPr>
          <p:cNvPr id="8" name="Rectangle 2"/>
          <p:cNvSpPr txBox="1">
            <a:spLocks noChangeArrowheads="1"/>
          </p:cNvSpPr>
          <p:nvPr/>
        </p:nvSpPr>
        <p:spPr bwMode="auto">
          <a:xfrm>
            <a:off x="-1410" y="548680"/>
            <a:ext cx="7453729"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9pPr>
          </a:lstStyle>
          <a:p>
            <a:r>
              <a:rPr lang="es-EC" sz="2800" b="1" dirty="0">
                <a:ln/>
                <a:solidFill>
                  <a:schemeClr val="accent4"/>
                </a:solidFill>
                <a:effectLst/>
              </a:rPr>
              <a:t>13 de 19.- D.A.M DEDUCCIÓN POR ADULTO MAYOR</a:t>
            </a:r>
            <a:endParaRPr lang="es-ES" sz="1000" b="1" dirty="0">
              <a:ln/>
              <a:solidFill>
                <a:schemeClr val="accent4"/>
              </a:solidFill>
              <a:effectLst/>
            </a:endParaRPr>
          </a:p>
        </p:txBody>
      </p:sp>
      <p:sp>
        <p:nvSpPr>
          <p:cNvPr id="7" name="11 CuadroTexto">
            <a:extLst>
              <a:ext uri="{FF2B5EF4-FFF2-40B4-BE49-F238E27FC236}">
                <a16:creationId xmlns:a16="http://schemas.microsoft.com/office/drawing/2014/main" id="{80EC3CB2-B5AC-4171-98D8-5CEFA30389C0}"/>
              </a:ext>
            </a:extLst>
          </p:cNvPr>
          <p:cNvSpPr txBox="1"/>
          <p:nvPr/>
        </p:nvSpPr>
        <p:spPr>
          <a:xfrm>
            <a:off x="7087298" y="44624"/>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254338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899625" y="6492875"/>
            <a:ext cx="1096738" cy="365125"/>
          </a:xfrm>
        </p:spPr>
        <p:txBody>
          <a:bodyPr/>
          <a:lstStyle/>
          <a:p>
            <a:fld id="{9D57F267-32F5-482F-AD0E-4ACA9E72B5FF}" type="slidenum">
              <a:rPr lang="es-ES" sz="2000" smtClean="0">
                <a:solidFill>
                  <a:schemeClr val="tx1"/>
                </a:solidFill>
              </a:rPr>
              <a:pPr/>
              <a:t>156</a:t>
            </a:fld>
            <a:endParaRPr lang="es-ES" sz="2000" dirty="0">
              <a:solidFill>
                <a:schemeClr val="tx1"/>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8" y="1196752"/>
            <a:ext cx="8848725" cy="4680520"/>
          </a:xfrm>
          <a:prstGeom prst="rect">
            <a:avLst/>
          </a:prstGeom>
          <a:solidFill>
            <a:schemeClr val="tx1"/>
          </a:solidFill>
          <a:ln>
            <a:noFill/>
          </a:ln>
          <a:effectLst/>
        </p:spPr>
      </p:pic>
      <p:sp>
        <p:nvSpPr>
          <p:cNvPr id="6" name="5 Rectángulo"/>
          <p:cNvSpPr/>
          <p:nvPr/>
        </p:nvSpPr>
        <p:spPr>
          <a:xfrm>
            <a:off x="251521" y="260648"/>
            <a:ext cx="6705794" cy="738664"/>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400" b="1" i="1" u="sng" dirty="0">
                <a:ln/>
                <a:solidFill>
                  <a:schemeClr val="accent4"/>
                </a:solidFill>
              </a:rPr>
              <a:t>EJEMPLO:</a:t>
            </a:r>
            <a:r>
              <a:rPr lang="es-EC" sz="2000" b="1" i="1" dirty="0">
                <a:ln/>
                <a:solidFill>
                  <a:schemeClr val="accent4"/>
                </a:solidFill>
              </a:rPr>
              <a:t> </a:t>
            </a:r>
            <a:r>
              <a:rPr lang="es-EC" b="1" i="1" dirty="0">
                <a:ln/>
                <a:solidFill>
                  <a:schemeClr val="accent4"/>
                </a:solidFill>
              </a:rPr>
              <a:t>CONCILIACIÓN TRIBUTARIA  D.A.M  DEDUCCIÓN ADULTO MAYOR</a:t>
            </a:r>
            <a:endParaRPr lang="es-ES" b="1" i="1" dirty="0">
              <a:ln/>
              <a:solidFill>
                <a:schemeClr val="accent4"/>
              </a:solidFill>
            </a:endParaRPr>
          </a:p>
        </p:txBody>
      </p:sp>
      <p:pic>
        <p:nvPicPr>
          <p:cNvPr id="217090" name="Picture 2" descr="Resultado de imagen para DEDUCCION ADULTO MAYOR">
            <a:extLst>
              <a:ext uri="{FF2B5EF4-FFF2-40B4-BE49-F238E27FC236}">
                <a16:creationId xmlns:a16="http://schemas.microsoft.com/office/drawing/2014/main" id="{40584A1D-226C-4252-9122-B6C4350D13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6060" t="26375" r="26061" b="7475"/>
          <a:stretch/>
        </p:blipFill>
        <p:spPr bwMode="auto">
          <a:xfrm>
            <a:off x="251521" y="2852936"/>
            <a:ext cx="2264123"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11 CuadroTexto">
            <a:extLst>
              <a:ext uri="{FF2B5EF4-FFF2-40B4-BE49-F238E27FC236}">
                <a16:creationId xmlns:a16="http://schemas.microsoft.com/office/drawing/2014/main" id="{4F6FE79A-BD0B-4A0E-AB3A-379BAE98F86B}"/>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877794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374" y="5216500"/>
            <a:ext cx="8471098" cy="102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160356" y="6453336"/>
            <a:ext cx="850294" cy="365125"/>
          </a:xfrm>
        </p:spPr>
        <p:txBody>
          <a:bodyPr/>
          <a:lstStyle/>
          <a:p>
            <a:fld id="{CA86187D-8818-473F-9FA3-318ADBC292DF}" type="slidenum">
              <a:rPr lang="es-ES" sz="2000" smtClean="0">
                <a:solidFill>
                  <a:schemeClr val="tx1"/>
                </a:solidFill>
              </a:rPr>
              <a:pPr/>
              <a:t>157</a:t>
            </a:fld>
            <a:endParaRPr lang="es-ES" sz="2000" dirty="0">
              <a:solidFill>
                <a:schemeClr val="tx1"/>
              </a:solidFill>
            </a:endParaRPr>
          </a:p>
        </p:txBody>
      </p:sp>
      <p:sp>
        <p:nvSpPr>
          <p:cNvPr id="11" name="10 CuadroTexto"/>
          <p:cNvSpPr txBox="1"/>
          <p:nvPr/>
        </p:nvSpPr>
        <p:spPr>
          <a:xfrm>
            <a:off x="7020272" y="-24"/>
            <a:ext cx="2093214"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980728"/>
            <a:ext cx="8831138" cy="4176464"/>
          </a:xfrm>
          <a:prstGeom prst="rect">
            <a:avLst/>
          </a:prstGeom>
          <a:solidFill>
            <a:schemeClr val="tx1"/>
          </a:solidFill>
          <a:ln>
            <a:noFill/>
          </a:ln>
          <a:effectLst/>
        </p:spPr>
      </p:pic>
      <p:sp>
        <p:nvSpPr>
          <p:cNvPr id="8" name="Rectangle 2"/>
          <p:cNvSpPr txBox="1">
            <a:spLocks noChangeArrowheads="1"/>
          </p:cNvSpPr>
          <p:nvPr/>
        </p:nvSpPr>
        <p:spPr bwMode="auto">
          <a:xfrm>
            <a:off x="107504" y="404589"/>
            <a:ext cx="7895034"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9pPr>
          </a:lstStyle>
          <a:p>
            <a:r>
              <a:rPr lang="es-EC" sz="2800" b="1" dirty="0">
                <a:ln/>
                <a:solidFill>
                  <a:schemeClr val="accent4"/>
                </a:solidFill>
                <a:effectLst/>
              </a:rPr>
              <a:t>14 de 19.- D.M.R DEDUCCIÓN MIGRANTE RETORNADO</a:t>
            </a:r>
            <a:endParaRPr lang="es-ES" sz="1000" b="1" dirty="0">
              <a:ln/>
              <a:solidFill>
                <a:schemeClr val="accent4"/>
              </a:solidFill>
              <a:effectLst/>
            </a:endParaRPr>
          </a:p>
        </p:txBody>
      </p:sp>
      <p:sp>
        <p:nvSpPr>
          <p:cNvPr id="7" name="11 CuadroTexto">
            <a:extLst>
              <a:ext uri="{FF2B5EF4-FFF2-40B4-BE49-F238E27FC236}">
                <a16:creationId xmlns:a16="http://schemas.microsoft.com/office/drawing/2014/main" id="{2D2FAE7C-FDED-4F43-A792-163ADA7C7AF0}"/>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1906585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985435" y="6473403"/>
            <a:ext cx="1010928" cy="365125"/>
          </a:xfrm>
        </p:spPr>
        <p:txBody>
          <a:bodyPr/>
          <a:lstStyle/>
          <a:p>
            <a:fld id="{9D57F267-32F5-482F-AD0E-4ACA9E72B5FF}" type="slidenum">
              <a:rPr lang="es-ES" sz="2000" smtClean="0">
                <a:solidFill>
                  <a:schemeClr val="tx1"/>
                </a:solidFill>
              </a:rPr>
              <a:pPr/>
              <a:t>158</a:t>
            </a:fld>
            <a:endParaRPr lang="es-ES" sz="2000" dirty="0">
              <a:solidFill>
                <a:schemeClr val="tx1"/>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8" y="1052736"/>
            <a:ext cx="8848725" cy="4968551"/>
          </a:xfrm>
          <a:prstGeom prst="rect">
            <a:avLst/>
          </a:prstGeom>
          <a:solidFill>
            <a:schemeClr val="tx1"/>
          </a:solidFill>
          <a:ln>
            <a:noFill/>
          </a:ln>
          <a:effectLst/>
        </p:spPr>
      </p:pic>
      <p:sp>
        <p:nvSpPr>
          <p:cNvPr id="6" name="5 Rectángulo"/>
          <p:cNvSpPr/>
          <p:nvPr/>
        </p:nvSpPr>
        <p:spPr>
          <a:xfrm>
            <a:off x="147638" y="128346"/>
            <a:ext cx="6809676" cy="738664"/>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400" b="1" i="1" u="sng" dirty="0">
                <a:ln/>
                <a:solidFill>
                  <a:schemeClr val="accent4"/>
                </a:solidFill>
              </a:rPr>
              <a:t>EJEMPLO:</a:t>
            </a:r>
            <a:r>
              <a:rPr lang="es-EC" sz="2000" b="1" i="1" dirty="0">
                <a:ln/>
                <a:solidFill>
                  <a:schemeClr val="accent4"/>
                </a:solidFill>
              </a:rPr>
              <a:t> </a:t>
            </a:r>
            <a:r>
              <a:rPr lang="es-EC" b="1" i="1" dirty="0">
                <a:ln/>
                <a:solidFill>
                  <a:schemeClr val="accent4"/>
                </a:solidFill>
              </a:rPr>
              <a:t>CONCILIACIÓN TRIBUTARIA  D.M.R  DEDUCCIÓN MIGRANTE RETORNADO</a:t>
            </a:r>
            <a:endParaRPr lang="es-ES" b="1" i="1" dirty="0">
              <a:ln/>
              <a:solidFill>
                <a:schemeClr val="accent4"/>
              </a:solidFill>
            </a:endParaRPr>
          </a:p>
        </p:txBody>
      </p:sp>
      <p:pic>
        <p:nvPicPr>
          <p:cNvPr id="218114" name="Picture 2" descr="Resultado de imagen para MIGRANTE RETORNADO">
            <a:extLst>
              <a:ext uri="{FF2B5EF4-FFF2-40B4-BE49-F238E27FC236}">
                <a16:creationId xmlns:a16="http://schemas.microsoft.com/office/drawing/2014/main" id="{1489DBA4-84BE-4013-A012-285AEEAF6C5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3" y="3140968"/>
            <a:ext cx="2757070" cy="1751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316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595866" y="6404954"/>
            <a:ext cx="512638" cy="365125"/>
          </a:xfrm>
        </p:spPr>
        <p:txBody>
          <a:bodyPr/>
          <a:lstStyle/>
          <a:p>
            <a:fld id="{9D57F267-32F5-482F-AD0E-4ACA9E72B5FF}" type="slidenum">
              <a:rPr lang="es-ES" sz="2000" smtClean="0">
                <a:solidFill>
                  <a:schemeClr val="tx1"/>
                </a:solidFill>
              </a:rPr>
              <a:pPr/>
              <a:t>15</a:t>
            </a:fld>
            <a:endParaRPr lang="es-ES" sz="2000" dirty="0">
              <a:solidFill>
                <a:schemeClr val="tx1"/>
              </a:solidFill>
            </a:endParaRPr>
          </a:p>
        </p:txBody>
      </p:sp>
      <p:sp>
        <p:nvSpPr>
          <p:cNvPr id="8" name="Rectangle 2"/>
          <p:cNvSpPr txBox="1">
            <a:spLocks noChangeArrowheads="1"/>
          </p:cNvSpPr>
          <p:nvPr/>
        </p:nvSpPr>
        <p:spPr bwMode="auto">
          <a:xfrm>
            <a:off x="-798321" y="-14701"/>
            <a:ext cx="7772400"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9pPr>
          </a:lstStyle>
          <a:p>
            <a:r>
              <a:rPr lang="es-EC" sz="2800" kern="0" dirty="0">
                <a:ln>
                  <a:solidFill>
                    <a:schemeClr val="accent2">
                      <a:lumMod val="50000"/>
                    </a:schemeClr>
                  </a:solidFill>
                </a:ln>
                <a:solidFill>
                  <a:schemeClr val="accent2">
                    <a:lumMod val="50000"/>
                  </a:schemeClr>
                </a:solidFill>
              </a:rPr>
              <a:t>INGRESOS EXENTOS (GRUPO 27)</a:t>
            </a:r>
            <a:endParaRPr lang="es-ES" sz="2800" kern="0" dirty="0">
              <a:ln>
                <a:solidFill>
                  <a:schemeClr val="accent2">
                    <a:lumMod val="50000"/>
                  </a:schemeClr>
                </a:solidFill>
              </a:ln>
              <a:solidFill>
                <a:schemeClr val="accent2">
                  <a:lumMod val="50000"/>
                </a:schemeClr>
              </a:solidFill>
            </a:endParaRPr>
          </a:p>
        </p:txBody>
      </p:sp>
      <p:sp>
        <p:nvSpPr>
          <p:cNvPr id="10" name="9 CuadroTexto"/>
          <p:cNvSpPr txBox="1"/>
          <p:nvPr/>
        </p:nvSpPr>
        <p:spPr>
          <a:xfrm>
            <a:off x="7131681" y="142852"/>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366" y="1113915"/>
            <a:ext cx="8659267" cy="4670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71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064744" y="6388121"/>
            <a:ext cx="1048742" cy="365125"/>
          </a:xfrm>
        </p:spPr>
        <p:txBody>
          <a:bodyPr/>
          <a:lstStyle/>
          <a:p>
            <a:fld id="{CA86187D-8818-473F-9FA3-318ADBC292DF}" type="slidenum">
              <a:rPr lang="es-ES" sz="2000" smtClean="0">
                <a:solidFill>
                  <a:schemeClr val="tx1"/>
                </a:solidFill>
              </a:rPr>
              <a:pPr/>
              <a:t>159</a:t>
            </a:fld>
            <a:endParaRPr lang="es-ES" sz="2000" dirty="0">
              <a:solidFill>
                <a:schemeClr val="tx1"/>
              </a:solidFill>
            </a:endParaRPr>
          </a:p>
        </p:txBody>
      </p:sp>
      <p:sp>
        <p:nvSpPr>
          <p:cNvPr id="36866" name="Rectangle 2"/>
          <p:cNvSpPr>
            <a:spLocks noGrp="1" noChangeArrowheads="1"/>
          </p:cNvSpPr>
          <p:nvPr>
            <p:ph type="ctrTitle" idx="4294967295"/>
          </p:nvPr>
        </p:nvSpPr>
        <p:spPr>
          <a:xfrm>
            <a:off x="0" y="65088"/>
            <a:ext cx="7772400" cy="792162"/>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DEDUCCIONES ADICIONALES</a:t>
            </a:r>
            <a:endParaRPr lang="es-ES" sz="1000" b="1" dirty="0">
              <a:ln/>
              <a:solidFill>
                <a:schemeClr val="accent4"/>
              </a:solidFill>
            </a:endParaRPr>
          </a:p>
        </p:txBody>
      </p:sp>
      <p:sp>
        <p:nvSpPr>
          <p:cNvPr id="11" name="10 CuadroTexto"/>
          <p:cNvSpPr txBox="1"/>
          <p:nvPr/>
        </p:nvSpPr>
        <p:spPr>
          <a:xfrm>
            <a:off x="7092280" y="-24"/>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pic>
        <p:nvPicPr>
          <p:cNvPr id="9" name="8 Imagen"/>
          <p:cNvPicPr/>
          <p:nvPr/>
        </p:nvPicPr>
        <p:blipFill rotWithShape="1">
          <a:blip r:embed="rId2"/>
          <a:srcRect l="-1" t="6452" r="67460" b="47753"/>
          <a:stretch/>
        </p:blipFill>
        <p:spPr bwMode="auto">
          <a:xfrm>
            <a:off x="1083568" y="867360"/>
            <a:ext cx="7016824" cy="5293422"/>
          </a:xfrm>
          <a:prstGeom prst="rect">
            <a:avLst/>
          </a:prstGeom>
          <a:ln>
            <a:noFill/>
          </a:ln>
          <a:extLst>
            <a:ext uri="{53640926-AAD7-44D8-BBD7-CCE9431645EC}">
              <a14:shadowObscured xmlns:a14="http://schemas.microsoft.com/office/drawing/2010/main"/>
            </a:ext>
          </a:extLst>
        </p:spPr>
      </p:pic>
      <p:sp>
        <p:nvSpPr>
          <p:cNvPr id="6" name="11 CuadroTexto">
            <a:extLst>
              <a:ext uri="{FF2B5EF4-FFF2-40B4-BE49-F238E27FC236}">
                <a16:creationId xmlns:a16="http://schemas.microsoft.com/office/drawing/2014/main" id="{2E6FD7A0-839E-4F20-A510-BB9BCC41B09B}"/>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983879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79512" y="880386"/>
            <a:ext cx="8640960" cy="5572950"/>
          </a:xfrm>
          <a:prstGeom prst="rect">
            <a:avLst/>
          </a:prstGeom>
          <a:solidFill>
            <a:schemeClr val="tx1"/>
          </a:solidFill>
        </p:spPr>
      </p:pic>
      <p:sp>
        <p:nvSpPr>
          <p:cNvPr id="9" name="8 Rectángulo"/>
          <p:cNvSpPr/>
          <p:nvPr/>
        </p:nvSpPr>
        <p:spPr>
          <a:xfrm>
            <a:off x="26446" y="44624"/>
            <a:ext cx="6993826" cy="830997"/>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s-EC" sz="2400" b="1" dirty="0">
                <a:ln/>
                <a:solidFill>
                  <a:schemeClr val="accent4"/>
                </a:solidFill>
              </a:rPr>
              <a:t>15 de 19.- DEDUCCIÓN MICRO, PEQUEÑA Y MEDIANA EMPRESA</a:t>
            </a:r>
          </a:p>
        </p:txBody>
      </p:sp>
      <p:sp>
        <p:nvSpPr>
          <p:cNvPr id="10" name="9 CuadroTexto"/>
          <p:cNvSpPr txBox="1"/>
          <p:nvPr/>
        </p:nvSpPr>
        <p:spPr>
          <a:xfrm>
            <a:off x="7092280" y="-24"/>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sp>
        <p:nvSpPr>
          <p:cNvPr id="3" name="Rectángulo 2"/>
          <p:cNvSpPr/>
          <p:nvPr/>
        </p:nvSpPr>
        <p:spPr>
          <a:xfrm>
            <a:off x="8454540" y="6453336"/>
            <a:ext cx="564578" cy="369332"/>
          </a:xfrm>
          <a:prstGeom prst="rect">
            <a:avLst/>
          </a:prstGeom>
        </p:spPr>
        <p:txBody>
          <a:bodyPr wrap="none">
            <a:spAutoFit/>
          </a:bodyPr>
          <a:lstStyle/>
          <a:p>
            <a:r>
              <a:rPr lang="es-ES" dirty="0"/>
              <a:t>160</a:t>
            </a:r>
          </a:p>
        </p:txBody>
      </p:sp>
      <p:sp>
        <p:nvSpPr>
          <p:cNvPr id="6" name="11 CuadroTexto">
            <a:extLst>
              <a:ext uri="{FF2B5EF4-FFF2-40B4-BE49-F238E27FC236}">
                <a16:creationId xmlns:a16="http://schemas.microsoft.com/office/drawing/2014/main" id="{65FDFC1F-A3B4-40A8-B90F-86326AB04574}"/>
              </a:ext>
            </a:extLst>
          </p:cNvPr>
          <p:cNvSpPr txBox="1"/>
          <p:nvPr/>
        </p:nvSpPr>
        <p:spPr>
          <a:xfrm>
            <a:off x="7159306"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349727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313184" y="908720"/>
            <a:ext cx="8435280" cy="5542310"/>
          </a:xfrm>
          <a:prstGeom prst="rect">
            <a:avLst/>
          </a:prstGeom>
          <a:solidFill>
            <a:schemeClr val="tx1"/>
          </a:solidFill>
        </p:spPr>
      </p:pic>
      <p:sp>
        <p:nvSpPr>
          <p:cNvPr id="2" name="1 Marcador de número de diapositiva"/>
          <p:cNvSpPr>
            <a:spLocks noGrp="1"/>
          </p:cNvSpPr>
          <p:nvPr>
            <p:ph type="sldNum" sz="quarter" idx="12"/>
          </p:nvPr>
        </p:nvSpPr>
        <p:spPr>
          <a:xfrm>
            <a:off x="7956376" y="6451030"/>
            <a:ext cx="1008791" cy="365125"/>
          </a:xfrm>
        </p:spPr>
        <p:txBody>
          <a:bodyPr/>
          <a:lstStyle/>
          <a:p>
            <a:fld id="{CA86187D-8818-473F-9FA3-318ADBC292DF}" type="slidenum">
              <a:rPr lang="es-ES" sz="2000" smtClean="0">
                <a:solidFill>
                  <a:schemeClr val="tx1"/>
                </a:solidFill>
              </a:rPr>
              <a:pPr/>
              <a:t>161</a:t>
            </a:fld>
            <a:endParaRPr lang="es-ES" sz="2000" dirty="0">
              <a:solidFill>
                <a:schemeClr val="tx1"/>
              </a:solidFill>
            </a:endParaRPr>
          </a:p>
        </p:txBody>
      </p:sp>
      <p:sp>
        <p:nvSpPr>
          <p:cNvPr id="9" name="8 Rectángulo"/>
          <p:cNvSpPr/>
          <p:nvPr/>
        </p:nvSpPr>
        <p:spPr>
          <a:xfrm>
            <a:off x="35496" y="44624"/>
            <a:ext cx="6552728" cy="830997"/>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s-EC" sz="2400" b="1" dirty="0">
                <a:ln/>
                <a:solidFill>
                  <a:schemeClr val="accent4"/>
                </a:solidFill>
              </a:rPr>
              <a:t>15 de 19.- DEDUCCIÓN MICRO, PEQUEÑA Y MEDIANA EMPRESA</a:t>
            </a:r>
          </a:p>
        </p:txBody>
      </p:sp>
      <p:sp>
        <p:nvSpPr>
          <p:cNvPr id="10" name="9 CuadroTexto"/>
          <p:cNvSpPr txBox="1"/>
          <p:nvPr/>
        </p:nvSpPr>
        <p:spPr>
          <a:xfrm>
            <a:off x="7121802" y="33357"/>
            <a:ext cx="1971810"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sp>
        <p:nvSpPr>
          <p:cNvPr id="6" name="11 CuadroTexto">
            <a:extLst>
              <a:ext uri="{FF2B5EF4-FFF2-40B4-BE49-F238E27FC236}">
                <a16:creationId xmlns:a16="http://schemas.microsoft.com/office/drawing/2014/main" id="{632F2F11-98E0-4149-B8A0-0CB1B7EFE316}"/>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1146225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35496" y="77723"/>
            <a:ext cx="6845742" cy="830997"/>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s-EC" sz="2400" b="1" dirty="0">
                <a:ln/>
                <a:solidFill>
                  <a:schemeClr val="accent4"/>
                </a:solidFill>
              </a:rPr>
              <a:t>15 de 19.- DEDUCCIÓN MICRO, PEQUEÑA Y MEDIANA EMPRESA</a:t>
            </a:r>
          </a:p>
        </p:txBody>
      </p:sp>
      <p:sp>
        <p:nvSpPr>
          <p:cNvPr id="6" name="5 CuadroTexto"/>
          <p:cNvSpPr txBox="1"/>
          <p:nvPr/>
        </p:nvSpPr>
        <p:spPr>
          <a:xfrm>
            <a:off x="7092280" y="-24"/>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sp>
        <p:nvSpPr>
          <p:cNvPr id="2" name="1 Rectángulo"/>
          <p:cNvSpPr/>
          <p:nvPr/>
        </p:nvSpPr>
        <p:spPr>
          <a:xfrm>
            <a:off x="251520" y="5333146"/>
            <a:ext cx="8640960" cy="923330"/>
          </a:xfrm>
          <a:prstGeom prst="rect">
            <a:avLst/>
          </a:prstGeom>
          <a:solidFill>
            <a:schemeClr val="tx1"/>
          </a:solidFill>
        </p:spPr>
        <p:txBody>
          <a:bodyPr wrap="square">
            <a:spAutoFit/>
          </a:bodyPr>
          <a:lstStyle/>
          <a:p>
            <a:r>
              <a:rPr lang="es-ES_tradnl" dirty="0">
                <a:solidFill>
                  <a:schemeClr val="bg1">
                    <a:lumMod val="50000"/>
                  </a:schemeClr>
                </a:solidFill>
              </a:rPr>
              <a:t>En caso de existir inconformidad frente a las variables detalladas, el valor bruto de las ventas anuales prevalecerá sobre el número de trabajadores, para efectos de determinar la categoría de una empresa.</a:t>
            </a:r>
            <a:endParaRPr lang="es-EC" dirty="0">
              <a:solidFill>
                <a:schemeClr val="bg1">
                  <a:lumMod val="50000"/>
                </a:schemeClr>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52736"/>
            <a:ext cx="8784976" cy="936104"/>
          </a:xfrm>
          <a:prstGeom prst="rect">
            <a:avLst/>
          </a:prstGeom>
          <a:solidFill>
            <a:schemeClr val="tx1"/>
          </a:solidFill>
          <a:ln>
            <a:noFill/>
          </a:ln>
          <a:effectLst/>
        </p:spPr>
      </p:pic>
      <p:sp>
        <p:nvSpPr>
          <p:cNvPr id="3" name="2 Marcador de número de diapositiva"/>
          <p:cNvSpPr>
            <a:spLocks noGrp="1"/>
          </p:cNvSpPr>
          <p:nvPr>
            <p:ph type="sldNum" sz="quarter" idx="12"/>
          </p:nvPr>
        </p:nvSpPr>
        <p:spPr>
          <a:xfrm>
            <a:off x="7914435" y="6440562"/>
            <a:ext cx="1168746" cy="365125"/>
          </a:xfrm>
        </p:spPr>
        <p:txBody>
          <a:bodyPr/>
          <a:lstStyle/>
          <a:p>
            <a:fld id="{9D57F267-32F5-482F-AD0E-4ACA9E72B5FF}" type="slidenum">
              <a:rPr lang="es-ES" sz="2000" smtClean="0">
                <a:solidFill>
                  <a:schemeClr val="tx1"/>
                </a:solidFill>
              </a:rPr>
              <a:pPr/>
              <a:t>162</a:t>
            </a:fld>
            <a:endParaRPr lang="es-ES" sz="2000" dirty="0">
              <a:solidFill>
                <a:schemeClr val="tx1"/>
              </a:solidFill>
            </a:endParaRPr>
          </a:p>
        </p:txBody>
      </p:sp>
      <p:pic>
        <p:nvPicPr>
          <p:cNvPr id="7" name="Imagen 6"/>
          <p:cNvPicPr>
            <a:picLocks noChangeAspect="1"/>
          </p:cNvPicPr>
          <p:nvPr/>
        </p:nvPicPr>
        <p:blipFill>
          <a:blip r:embed="rId3"/>
          <a:stretch>
            <a:fillRect/>
          </a:stretch>
        </p:blipFill>
        <p:spPr>
          <a:xfrm>
            <a:off x="251520" y="1988840"/>
            <a:ext cx="8640960" cy="3331532"/>
          </a:xfrm>
          <a:prstGeom prst="rect">
            <a:avLst/>
          </a:prstGeom>
          <a:solidFill>
            <a:schemeClr val="tx1"/>
          </a:solidFill>
        </p:spPr>
      </p:pic>
      <p:sp>
        <p:nvSpPr>
          <p:cNvPr id="8" name="11 CuadroTexto">
            <a:extLst>
              <a:ext uri="{FF2B5EF4-FFF2-40B4-BE49-F238E27FC236}">
                <a16:creationId xmlns:a16="http://schemas.microsoft.com/office/drawing/2014/main" id="{0156E7C9-5D87-4D7C-B27B-3C1372EBD61A}"/>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146676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717032"/>
            <a:ext cx="8319868" cy="2592288"/>
          </a:xfrm>
          <a:prstGeom prst="rect">
            <a:avLst/>
          </a:prstGeom>
          <a:solidFill>
            <a:schemeClr val="tx1"/>
          </a:solidFill>
          <a:ln>
            <a:noFill/>
          </a:ln>
          <a:effectLst/>
        </p:spPr>
      </p:pic>
      <p:sp>
        <p:nvSpPr>
          <p:cNvPr id="4" name="Rectangle 2"/>
          <p:cNvSpPr txBox="1">
            <a:spLocks noChangeArrowheads="1"/>
          </p:cNvSpPr>
          <p:nvPr/>
        </p:nvSpPr>
        <p:spPr bwMode="auto">
          <a:xfrm>
            <a:off x="72008" y="188565"/>
            <a:ext cx="7020272"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p>
            <a:pPr algn="ctr">
              <a:defRPr/>
            </a:pPr>
            <a:r>
              <a:rPr lang="es-EC" sz="2800" b="1" kern="0" dirty="0">
                <a:ln/>
                <a:solidFill>
                  <a:schemeClr val="accent4"/>
                </a:solidFill>
                <a:latin typeface="Tahoma"/>
                <a:cs typeface="Arial"/>
              </a:rPr>
              <a:t>16 de 19.- DEDUCCIÓN ACTIVOS ECOLÓGICOS</a:t>
            </a:r>
            <a:endParaRPr lang="es-ES" sz="1000" b="1" kern="0" dirty="0">
              <a:ln/>
              <a:solidFill>
                <a:schemeClr val="accent4"/>
              </a:solidFill>
              <a:latin typeface="Tahoma"/>
              <a:cs typeface="Arial"/>
            </a:endParaRPr>
          </a:p>
        </p:txBody>
      </p:sp>
      <p:sp>
        <p:nvSpPr>
          <p:cNvPr id="6" name="5 CuadroTexto"/>
          <p:cNvSpPr txBox="1"/>
          <p:nvPr/>
        </p:nvSpPr>
        <p:spPr>
          <a:xfrm>
            <a:off x="7020272" y="-24"/>
            <a:ext cx="2093214"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sp>
        <p:nvSpPr>
          <p:cNvPr id="2" name="1 Marcador de número de diapositiva"/>
          <p:cNvSpPr>
            <a:spLocks noGrp="1"/>
          </p:cNvSpPr>
          <p:nvPr>
            <p:ph type="sldNum" sz="quarter" idx="12"/>
          </p:nvPr>
        </p:nvSpPr>
        <p:spPr>
          <a:xfrm>
            <a:off x="8024993" y="6384891"/>
            <a:ext cx="1014894" cy="365125"/>
          </a:xfrm>
        </p:spPr>
        <p:txBody>
          <a:bodyPr/>
          <a:lstStyle/>
          <a:p>
            <a:fld id="{9D57F267-32F5-482F-AD0E-4ACA9E72B5FF}" type="slidenum">
              <a:rPr lang="es-ES" sz="2000" smtClean="0">
                <a:solidFill>
                  <a:schemeClr val="tx1"/>
                </a:solidFill>
              </a:rPr>
              <a:pPr/>
              <a:t>163</a:t>
            </a:fld>
            <a:endParaRPr lang="es-ES" sz="2000" dirty="0">
              <a:solidFill>
                <a:schemeClr val="tx1"/>
              </a:solidFill>
            </a:endParaRPr>
          </a:p>
        </p:txBody>
      </p:sp>
      <p:pic>
        <p:nvPicPr>
          <p:cNvPr id="3" name="Imagen 2"/>
          <p:cNvPicPr>
            <a:picLocks noChangeAspect="1"/>
          </p:cNvPicPr>
          <p:nvPr/>
        </p:nvPicPr>
        <p:blipFill>
          <a:blip r:embed="rId3"/>
          <a:stretch>
            <a:fillRect/>
          </a:stretch>
        </p:blipFill>
        <p:spPr>
          <a:xfrm>
            <a:off x="323528" y="1220696"/>
            <a:ext cx="8208912" cy="2238202"/>
          </a:xfrm>
          <a:prstGeom prst="rect">
            <a:avLst/>
          </a:prstGeom>
        </p:spPr>
      </p:pic>
      <p:sp>
        <p:nvSpPr>
          <p:cNvPr id="7" name="11 CuadroTexto">
            <a:extLst>
              <a:ext uri="{FF2B5EF4-FFF2-40B4-BE49-F238E27FC236}">
                <a16:creationId xmlns:a16="http://schemas.microsoft.com/office/drawing/2014/main" id="{02DC2896-8F90-42B3-BC9F-704928817CF6}"/>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128130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7504" y="275204"/>
            <a:ext cx="6984776"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p>
            <a:pPr algn="ctr">
              <a:defRPr/>
            </a:pPr>
            <a:r>
              <a:rPr lang="es-EC" sz="2400" b="1" kern="0" dirty="0">
                <a:ln/>
                <a:solidFill>
                  <a:schemeClr val="accent4"/>
                </a:solidFill>
                <a:latin typeface="Tahoma"/>
                <a:cs typeface="Arial"/>
              </a:rPr>
              <a:t>17 de 19.- DEDUCCIÓN por Seguros Médicos Privados y/o Medicina Prepagada</a:t>
            </a:r>
            <a:endParaRPr lang="es-ES" sz="900" b="1" kern="0" dirty="0">
              <a:ln/>
              <a:solidFill>
                <a:schemeClr val="accent4"/>
              </a:solidFill>
              <a:latin typeface="Tahoma"/>
              <a:cs typeface="Arial"/>
            </a:endParaRPr>
          </a:p>
        </p:txBody>
      </p:sp>
      <p:sp>
        <p:nvSpPr>
          <p:cNvPr id="6" name="5 CuadroTexto"/>
          <p:cNvSpPr txBox="1"/>
          <p:nvPr/>
        </p:nvSpPr>
        <p:spPr>
          <a:xfrm>
            <a:off x="7164288" y="262389"/>
            <a:ext cx="1979712"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sp>
        <p:nvSpPr>
          <p:cNvPr id="2" name="1 Marcador de número de diapositiva"/>
          <p:cNvSpPr>
            <a:spLocks noGrp="1"/>
          </p:cNvSpPr>
          <p:nvPr>
            <p:ph type="sldNum" sz="quarter" idx="12"/>
          </p:nvPr>
        </p:nvSpPr>
        <p:spPr>
          <a:xfrm>
            <a:off x="8416119" y="6443269"/>
            <a:ext cx="664690" cy="320325"/>
          </a:xfrm>
        </p:spPr>
        <p:txBody>
          <a:bodyPr/>
          <a:lstStyle/>
          <a:p>
            <a:fld id="{9D57F267-32F5-482F-AD0E-4ACA9E72B5FF}" type="slidenum">
              <a:rPr lang="es-ES" sz="2000" smtClean="0">
                <a:solidFill>
                  <a:schemeClr val="tx1"/>
                </a:solidFill>
              </a:rPr>
              <a:pPr/>
              <a:t>164</a:t>
            </a:fld>
            <a:endParaRPr lang="es-ES" sz="2000" dirty="0">
              <a:solidFill>
                <a:schemeClr val="tx1"/>
              </a:solidFill>
            </a:endParaRPr>
          </a:p>
        </p:txBody>
      </p:sp>
      <p:pic>
        <p:nvPicPr>
          <p:cNvPr id="3" name="Imagen 2"/>
          <p:cNvPicPr>
            <a:picLocks noChangeAspect="1"/>
          </p:cNvPicPr>
          <p:nvPr/>
        </p:nvPicPr>
        <p:blipFill>
          <a:blip r:embed="rId2"/>
          <a:stretch>
            <a:fillRect/>
          </a:stretch>
        </p:blipFill>
        <p:spPr>
          <a:xfrm>
            <a:off x="385193" y="1628800"/>
            <a:ext cx="8363271" cy="3960439"/>
          </a:xfrm>
          <a:prstGeom prst="rect">
            <a:avLst/>
          </a:prstGeom>
        </p:spPr>
      </p:pic>
      <p:pic>
        <p:nvPicPr>
          <p:cNvPr id="219138" name="Picture 2" descr="Resultado de imagen para SEGUROS MEDICOS">
            <a:extLst>
              <a:ext uri="{FF2B5EF4-FFF2-40B4-BE49-F238E27FC236}">
                <a16:creationId xmlns:a16="http://schemas.microsoft.com/office/drawing/2014/main" id="{1B7F2696-66FF-4788-B428-5F8059C6BD2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900"/>
          <a:stretch/>
        </p:blipFill>
        <p:spPr bwMode="auto">
          <a:xfrm>
            <a:off x="3347864" y="4509120"/>
            <a:ext cx="2520280" cy="22276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11 CuadroTexto">
            <a:extLst>
              <a:ext uri="{FF2B5EF4-FFF2-40B4-BE49-F238E27FC236}">
                <a16:creationId xmlns:a16="http://schemas.microsoft.com/office/drawing/2014/main" id="{88DA768A-ED46-4541-B728-952B24660FE0}"/>
              </a:ext>
            </a:extLst>
          </p:cNvPr>
          <p:cNvSpPr txBox="1"/>
          <p:nvPr/>
        </p:nvSpPr>
        <p:spPr>
          <a:xfrm>
            <a:off x="7092280" y="118373"/>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2264018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251520" y="44624"/>
            <a:ext cx="8568952" cy="6120680"/>
          </a:xfrm>
          <a:prstGeom prst="rect">
            <a:avLst/>
          </a:prstGeom>
          <a:solidFill>
            <a:schemeClr val="tx1"/>
          </a:solidFill>
        </p:spPr>
      </p:pic>
      <p:sp>
        <p:nvSpPr>
          <p:cNvPr id="2" name="Rectángulo 1"/>
          <p:cNvSpPr/>
          <p:nvPr/>
        </p:nvSpPr>
        <p:spPr>
          <a:xfrm>
            <a:off x="8604448" y="6444044"/>
            <a:ext cx="564578" cy="369332"/>
          </a:xfrm>
          <a:prstGeom prst="rect">
            <a:avLst/>
          </a:prstGeom>
        </p:spPr>
        <p:txBody>
          <a:bodyPr wrap="none">
            <a:spAutoFit/>
          </a:bodyPr>
          <a:lstStyle/>
          <a:p>
            <a:r>
              <a:rPr lang="es-ES" dirty="0"/>
              <a:t>165</a:t>
            </a:r>
          </a:p>
        </p:txBody>
      </p:sp>
      <p:sp>
        <p:nvSpPr>
          <p:cNvPr id="4" name="11 CuadroTexto">
            <a:extLst>
              <a:ext uri="{FF2B5EF4-FFF2-40B4-BE49-F238E27FC236}">
                <a16:creationId xmlns:a16="http://schemas.microsoft.com/office/drawing/2014/main" id="{32AF1CF0-04A3-4279-A0BD-FE6A35FF3746}"/>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469179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16869"/>
            <a:ext cx="8928992" cy="4411000"/>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7987654" y="6492875"/>
            <a:ext cx="1048842" cy="365125"/>
          </a:xfrm>
        </p:spPr>
        <p:txBody>
          <a:bodyPr/>
          <a:lstStyle/>
          <a:p>
            <a:fld id="{CA86187D-8818-473F-9FA3-318ADBC292DF}" type="slidenum">
              <a:rPr lang="es-ES" sz="2000" smtClean="0">
                <a:solidFill>
                  <a:schemeClr val="tx1"/>
                </a:solidFill>
              </a:rPr>
              <a:pPr/>
              <a:t>166</a:t>
            </a:fld>
            <a:endParaRPr lang="es-ES" sz="2000" dirty="0">
              <a:solidFill>
                <a:schemeClr val="tx1"/>
              </a:solidFill>
            </a:endParaRPr>
          </a:p>
        </p:txBody>
      </p:sp>
      <p:sp>
        <p:nvSpPr>
          <p:cNvPr id="4" name="3 CuadroTexto"/>
          <p:cNvSpPr txBox="1"/>
          <p:nvPr/>
        </p:nvSpPr>
        <p:spPr>
          <a:xfrm>
            <a:off x="7092280" y="-36095"/>
            <a:ext cx="2021206" cy="584775"/>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sz="1600" b="1" i="1" dirty="0"/>
              <a:t>CONCILIACIÓN TRIBUTARIA</a:t>
            </a:r>
          </a:p>
        </p:txBody>
      </p:sp>
      <p:graphicFrame>
        <p:nvGraphicFramePr>
          <p:cNvPr id="5" name="Tabla 4"/>
          <p:cNvGraphicFramePr>
            <a:graphicFrameLocks noGrp="1"/>
          </p:cNvGraphicFramePr>
          <p:nvPr>
            <p:extLst>
              <p:ext uri="{D42A27DB-BD31-4B8C-83A1-F6EECF244321}">
                <p14:modId xmlns:p14="http://schemas.microsoft.com/office/powerpoint/2010/main" val="812883324"/>
              </p:ext>
            </p:extLst>
          </p:nvPr>
        </p:nvGraphicFramePr>
        <p:xfrm>
          <a:off x="107504" y="315575"/>
          <a:ext cx="8928992" cy="1409700"/>
        </p:xfrm>
        <a:graphic>
          <a:graphicData uri="http://schemas.openxmlformats.org/drawingml/2006/table">
            <a:tbl>
              <a:tblPr>
                <a:tableStyleId>{5C22544A-7EE6-4342-B048-85BDC9FD1C3A}</a:tableStyleId>
              </a:tblPr>
              <a:tblGrid>
                <a:gridCol w="830401">
                  <a:extLst>
                    <a:ext uri="{9D8B030D-6E8A-4147-A177-3AD203B41FA5}">
                      <a16:colId xmlns:a16="http://schemas.microsoft.com/office/drawing/2014/main" val="20000"/>
                    </a:ext>
                  </a:extLst>
                </a:gridCol>
                <a:gridCol w="699284">
                  <a:extLst>
                    <a:ext uri="{9D8B030D-6E8A-4147-A177-3AD203B41FA5}">
                      <a16:colId xmlns:a16="http://schemas.microsoft.com/office/drawing/2014/main" val="20001"/>
                    </a:ext>
                  </a:extLst>
                </a:gridCol>
                <a:gridCol w="6000737">
                  <a:extLst>
                    <a:ext uri="{9D8B030D-6E8A-4147-A177-3AD203B41FA5}">
                      <a16:colId xmlns:a16="http://schemas.microsoft.com/office/drawing/2014/main" val="20002"/>
                    </a:ext>
                  </a:extLst>
                </a:gridCol>
                <a:gridCol w="1398570">
                  <a:extLst>
                    <a:ext uri="{9D8B030D-6E8A-4147-A177-3AD203B41FA5}">
                      <a16:colId xmlns:a16="http://schemas.microsoft.com/office/drawing/2014/main" val="20003"/>
                    </a:ext>
                  </a:extLst>
                </a:gridCol>
              </a:tblGrid>
              <a:tr h="247650">
                <a:tc rowSpan="3">
                  <a:txBody>
                    <a:bodyPr/>
                    <a:lstStyle/>
                    <a:p>
                      <a:pPr algn="ctr" fontAlgn="ctr"/>
                      <a:r>
                        <a:rPr lang="es-EC" sz="1400" u="none" strike="noStrike">
                          <a:solidFill>
                            <a:schemeClr val="bg2">
                              <a:lumMod val="10000"/>
                            </a:schemeClr>
                          </a:solidFill>
                          <a:effectLst/>
                        </a:rPr>
                        <a:t>18</a:t>
                      </a:r>
                      <a:endParaRPr lang="es-EC" sz="1400" b="0" i="0" u="none" strike="noStrike">
                        <a:solidFill>
                          <a:schemeClr val="bg2">
                            <a:lumMod val="10000"/>
                          </a:schemeClr>
                        </a:solidFill>
                        <a:effectLst/>
                        <a:latin typeface="Arial" panose="020B0604020202020204" pitchFamily="34" charset="0"/>
                      </a:endParaRPr>
                    </a:p>
                  </a:txBody>
                  <a:tcPr marL="7620" marR="7620" marT="7620" marB="0" anchor="ctr"/>
                </a:tc>
                <a:tc>
                  <a:txBody>
                    <a:bodyPr/>
                    <a:lstStyle/>
                    <a:p>
                      <a:pPr algn="ctr" fontAlgn="ctr"/>
                      <a:r>
                        <a:rPr lang="es-EC" sz="2400" u="none" strike="noStrike">
                          <a:solidFill>
                            <a:schemeClr val="bg2">
                              <a:lumMod val="10000"/>
                            </a:schemeClr>
                          </a:solidFill>
                          <a:effectLst/>
                        </a:rPr>
                        <a:t>(+)</a:t>
                      </a:r>
                      <a:endParaRPr lang="es-EC" sz="2400" b="0" i="0" u="none" strike="noStrike">
                        <a:solidFill>
                          <a:schemeClr val="bg2">
                            <a:lumMod val="10000"/>
                          </a:schemeClr>
                        </a:solidFill>
                        <a:effectLst/>
                        <a:latin typeface="Calibri" panose="020F0502020204030204" pitchFamily="34" charset="0"/>
                      </a:endParaRPr>
                    </a:p>
                  </a:txBody>
                  <a:tcPr marL="7620" marR="7620" marT="7620" marB="0" anchor="ctr"/>
                </a:tc>
                <a:tc>
                  <a:txBody>
                    <a:bodyPr/>
                    <a:lstStyle/>
                    <a:p>
                      <a:pPr algn="l" fontAlgn="ctr"/>
                      <a:r>
                        <a:rPr lang="es-EC" sz="2000" u="none" strike="noStrike">
                          <a:solidFill>
                            <a:schemeClr val="bg2">
                              <a:lumMod val="10000"/>
                            </a:schemeClr>
                          </a:solidFill>
                          <a:effectLst/>
                        </a:rPr>
                        <a:t>G no D de reembolso indirecto del exterior</a:t>
                      </a:r>
                      <a:endParaRPr lang="es-EC" sz="2000" b="0" i="0" u="none" strike="noStrike">
                        <a:solidFill>
                          <a:schemeClr val="bg2">
                            <a:lumMod val="10000"/>
                          </a:schemeClr>
                        </a:solidFill>
                        <a:effectLst/>
                        <a:latin typeface="Arial" panose="020B0604020202020204" pitchFamily="34" charset="0"/>
                      </a:endParaRPr>
                    </a:p>
                  </a:txBody>
                  <a:tcPr marL="7620" marR="7620" marT="7620" marB="0" anchor="ctr"/>
                </a:tc>
                <a:tc>
                  <a:txBody>
                    <a:bodyPr/>
                    <a:lstStyle/>
                    <a:p>
                      <a:pPr algn="l" fontAlgn="ctr"/>
                      <a:r>
                        <a:rPr lang="es-EC" sz="1800" u="none" strike="noStrike">
                          <a:solidFill>
                            <a:schemeClr val="bg2">
                              <a:lumMod val="10000"/>
                            </a:schemeClr>
                          </a:solidFill>
                          <a:effectLst/>
                        </a:rPr>
                        <a:t> </a:t>
                      </a:r>
                      <a:endParaRPr lang="es-EC" sz="1800" b="1" i="0" u="none" strike="noStrike">
                        <a:solidFill>
                          <a:schemeClr val="bg2">
                            <a:lumMod val="10000"/>
                          </a:schemeClr>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10000"/>
                  </a:ext>
                </a:extLst>
              </a:tr>
              <a:tr h="419100">
                <a:tc vMerge="1">
                  <a:txBody>
                    <a:bodyPr/>
                    <a:lstStyle/>
                    <a:p>
                      <a:endParaRPr lang="es-EC"/>
                    </a:p>
                  </a:txBody>
                  <a:tcPr/>
                </a:tc>
                <a:tc>
                  <a:txBody>
                    <a:bodyPr/>
                    <a:lstStyle/>
                    <a:p>
                      <a:pPr algn="ctr" fontAlgn="ctr"/>
                      <a:r>
                        <a:rPr lang="es-EC" sz="2400" u="none" strike="noStrike" dirty="0">
                          <a:solidFill>
                            <a:schemeClr val="bg2">
                              <a:lumMod val="10000"/>
                            </a:schemeClr>
                          </a:solidFill>
                          <a:effectLst/>
                        </a:rPr>
                        <a:t>(+)</a:t>
                      </a:r>
                      <a:endParaRPr lang="es-EC" sz="2400" b="0" i="0" u="none" strike="noStrike" dirty="0">
                        <a:solidFill>
                          <a:schemeClr val="bg2">
                            <a:lumMod val="10000"/>
                          </a:schemeClr>
                        </a:solidFill>
                        <a:effectLst/>
                        <a:latin typeface="Calibri" panose="020F0502020204030204" pitchFamily="34" charset="0"/>
                      </a:endParaRPr>
                    </a:p>
                  </a:txBody>
                  <a:tcPr marL="7620" marR="7620" marT="7620" marB="0" anchor="ctr"/>
                </a:tc>
                <a:tc>
                  <a:txBody>
                    <a:bodyPr/>
                    <a:lstStyle/>
                    <a:p>
                      <a:pPr algn="l" fontAlgn="ctr"/>
                      <a:r>
                        <a:rPr lang="es-ES" sz="2000" u="none" strike="noStrike">
                          <a:solidFill>
                            <a:schemeClr val="bg2">
                              <a:lumMod val="10000"/>
                            </a:schemeClr>
                          </a:solidFill>
                          <a:effectLst/>
                        </a:rPr>
                        <a:t>G no D de instalaciones, organización y similares</a:t>
                      </a:r>
                      <a:endParaRPr lang="es-ES" sz="2000" b="0" i="0" u="none" strike="noStrike">
                        <a:solidFill>
                          <a:schemeClr val="bg2">
                            <a:lumMod val="10000"/>
                          </a:schemeClr>
                        </a:solidFill>
                        <a:effectLst/>
                        <a:latin typeface="Arial" panose="020B0604020202020204" pitchFamily="34" charset="0"/>
                      </a:endParaRPr>
                    </a:p>
                  </a:txBody>
                  <a:tcPr marL="7620" marR="7620" marT="7620" marB="0" anchor="ctr"/>
                </a:tc>
                <a:tc>
                  <a:txBody>
                    <a:bodyPr/>
                    <a:lstStyle/>
                    <a:p>
                      <a:pPr algn="l" fontAlgn="ctr"/>
                      <a:r>
                        <a:rPr lang="es-EC" sz="1800" u="none" strike="noStrike">
                          <a:solidFill>
                            <a:schemeClr val="bg2">
                              <a:lumMod val="10000"/>
                            </a:schemeClr>
                          </a:solidFill>
                          <a:effectLst/>
                        </a:rPr>
                        <a:t> </a:t>
                      </a:r>
                      <a:endParaRPr lang="es-EC" sz="1800" b="1" i="0" u="none" strike="noStrike">
                        <a:solidFill>
                          <a:schemeClr val="bg2">
                            <a:lumMod val="10000"/>
                          </a:schemeClr>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10001"/>
                  </a:ext>
                </a:extLst>
              </a:tr>
              <a:tr h="514350">
                <a:tc vMerge="1">
                  <a:txBody>
                    <a:bodyPr/>
                    <a:lstStyle/>
                    <a:p>
                      <a:endParaRPr lang="es-EC"/>
                    </a:p>
                  </a:txBody>
                  <a:tcPr/>
                </a:tc>
                <a:tc>
                  <a:txBody>
                    <a:bodyPr/>
                    <a:lstStyle/>
                    <a:p>
                      <a:pPr algn="ctr" fontAlgn="ctr"/>
                      <a:r>
                        <a:rPr lang="es-EC" sz="2400" u="none" strike="noStrike">
                          <a:solidFill>
                            <a:schemeClr val="bg2">
                              <a:lumMod val="10000"/>
                            </a:schemeClr>
                          </a:solidFill>
                          <a:effectLst/>
                        </a:rPr>
                        <a:t>(+)</a:t>
                      </a:r>
                      <a:endParaRPr lang="es-EC" sz="2400" b="0" i="0" u="none" strike="noStrike">
                        <a:solidFill>
                          <a:schemeClr val="bg2">
                            <a:lumMod val="10000"/>
                          </a:schemeClr>
                        </a:solidFill>
                        <a:effectLst/>
                        <a:latin typeface="Calibri" panose="020F0502020204030204" pitchFamily="34" charset="0"/>
                      </a:endParaRPr>
                    </a:p>
                  </a:txBody>
                  <a:tcPr marL="7620" marR="7620" marT="7620" marB="0" anchor="ctr"/>
                </a:tc>
                <a:tc>
                  <a:txBody>
                    <a:bodyPr/>
                    <a:lstStyle/>
                    <a:p>
                      <a:pPr algn="l" fontAlgn="ctr"/>
                      <a:r>
                        <a:rPr lang="es-EC" sz="2000" u="none" strike="noStrike" dirty="0">
                          <a:solidFill>
                            <a:schemeClr val="bg2">
                              <a:lumMod val="10000"/>
                            </a:schemeClr>
                          </a:solidFill>
                          <a:effectLst/>
                        </a:rPr>
                        <a:t>G no D de </a:t>
                      </a:r>
                      <a:r>
                        <a:rPr lang="es-EC" sz="2000" u="none" strike="noStrike" dirty="0" err="1">
                          <a:solidFill>
                            <a:schemeClr val="bg2">
                              <a:lumMod val="10000"/>
                            </a:schemeClr>
                          </a:solidFill>
                          <a:effectLst/>
                        </a:rPr>
                        <a:t>reglías</a:t>
                      </a:r>
                      <a:r>
                        <a:rPr lang="es-EC" sz="2000" u="none" strike="noStrike" dirty="0">
                          <a:solidFill>
                            <a:schemeClr val="bg2">
                              <a:lumMod val="10000"/>
                            </a:schemeClr>
                          </a:solidFill>
                          <a:effectLst/>
                        </a:rPr>
                        <a:t>, servicio técnico, administrativo y similares de partes relacionadas</a:t>
                      </a:r>
                      <a:endParaRPr lang="es-EC" sz="2000" b="0" i="0" u="none" strike="noStrike" dirty="0">
                        <a:solidFill>
                          <a:schemeClr val="bg2">
                            <a:lumMod val="10000"/>
                          </a:schemeClr>
                        </a:solidFill>
                        <a:effectLst/>
                        <a:latin typeface="Arial" panose="020B0604020202020204" pitchFamily="34" charset="0"/>
                      </a:endParaRPr>
                    </a:p>
                  </a:txBody>
                  <a:tcPr marL="7620" marR="7620" marT="7620" marB="0" anchor="ctr"/>
                </a:tc>
                <a:tc>
                  <a:txBody>
                    <a:bodyPr/>
                    <a:lstStyle/>
                    <a:p>
                      <a:pPr algn="l" fontAlgn="ctr"/>
                      <a:r>
                        <a:rPr lang="es-EC" sz="1800" u="none" strike="noStrike" dirty="0">
                          <a:solidFill>
                            <a:schemeClr val="bg2">
                              <a:lumMod val="10000"/>
                            </a:schemeClr>
                          </a:solidFill>
                          <a:effectLst/>
                        </a:rPr>
                        <a:t> </a:t>
                      </a:r>
                      <a:endParaRPr lang="es-EC" sz="1800" b="1" i="0" u="none" strike="noStrike" dirty="0">
                        <a:solidFill>
                          <a:schemeClr val="bg2">
                            <a:lumMod val="10000"/>
                          </a:schemeClr>
                        </a:solidFill>
                        <a:effectLst/>
                        <a:latin typeface="Arial" panose="020B0604020202020204" pitchFamily="34" charset="0"/>
                      </a:endParaRPr>
                    </a:p>
                  </a:txBody>
                  <a:tcPr marL="7620" marR="7620" marT="7620" marB="0" anchor="ctr"/>
                </a:tc>
                <a:extLst>
                  <a:ext uri="{0D108BD9-81ED-4DB2-BD59-A6C34878D82A}">
                    <a16:rowId xmlns:a16="http://schemas.microsoft.com/office/drawing/2014/main" val="10002"/>
                  </a:ext>
                </a:extLst>
              </a:tr>
            </a:tbl>
          </a:graphicData>
        </a:graphic>
      </p:graphicFrame>
      <p:sp>
        <p:nvSpPr>
          <p:cNvPr id="6" name="11 CuadroTexto">
            <a:extLst>
              <a:ext uri="{FF2B5EF4-FFF2-40B4-BE49-F238E27FC236}">
                <a16:creationId xmlns:a16="http://schemas.microsoft.com/office/drawing/2014/main" id="{4F5DB4F2-944C-4711-9F07-7560B3E7DAB6}"/>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284372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148002" y="654094"/>
            <a:ext cx="8928992" cy="5590137"/>
          </a:xfrm>
          <a:prstGeom prst="rect">
            <a:avLst/>
          </a:prstGeom>
          <a:solidFill>
            <a:schemeClr val="tx1"/>
          </a:solidFill>
        </p:spPr>
      </p:pic>
      <p:sp>
        <p:nvSpPr>
          <p:cNvPr id="4" name="3 Marcador de número de diapositiva"/>
          <p:cNvSpPr>
            <a:spLocks noGrp="1"/>
          </p:cNvSpPr>
          <p:nvPr>
            <p:ph type="sldNum" sz="quarter" idx="12"/>
          </p:nvPr>
        </p:nvSpPr>
        <p:spPr>
          <a:xfrm>
            <a:off x="8196280" y="6443398"/>
            <a:ext cx="880714" cy="365125"/>
          </a:xfrm>
        </p:spPr>
        <p:txBody>
          <a:bodyPr/>
          <a:lstStyle/>
          <a:p>
            <a:fld id="{9D57F267-32F5-482F-AD0E-4ACA9E72B5FF}" type="slidenum">
              <a:rPr lang="es-ES" sz="2000" smtClean="0"/>
              <a:pPr/>
              <a:t>167</a:t>
            </a:fld>
            <a:endParaRPr lang="es-ES" sz="2000" dirty="0"/>
          </a:p>
        </p:txBody>
      </p:sp>
      <p:sp>
        <p:nvSpPr>
          <p:cNvPr id="7" name="6 CuadroTexto"/>
          <p:cNvSpPr txBox="1"/>
          <p:nvPr/>
        </p:nvSpPr>
        <p:spPr>
          <a:xfrm>
            <a:off x="241642" y="149731"/>
            <a:ext cx="8578830" cy="461665"/>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2400" b="1" i="1" dirty="0">
                <a:solidFill>
                  <a:schemeClr val="tx1"/>
                </a:solidFill>
              </a:rPr>
              <a:t>10 de 13.- GASTOS INSTALACIÓN, ORGANIZACIÓN Y SIMILARES</a:t>
            </a:r>
            <a:endParaRPr lang="es-EC" sz="2400" dirty="0">
              <a:solidFill>
                <a:schemeClr val="tx1"/>
              </a:solidFill>
            </a:endParaRPr>
          </a:p>
        </p:txBody>
      </p:sp>
    </p:spTree>
    <p:extLst>
      <p:ext uri="{BB962C8B-B14F-4D97-AF65-F5344CB8AC3E}">
        <p14:creationId xmlns:p14="http://schemas.microsoft.com/office/powerpoint/2010/main" val="341404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66560" y="651410"/>
            <a:ext cx="8928991" cy="5724872"/>
          </a:xfrm>
          <a:prstGeom prst="rect">
            <a:avLst/>
          </a:prstGeom>
          <a:solidFill>
            <a:schemeClr val="tx1"/>
          </a:solidFill>
        </p:spPr>
      </p:pic>
      <p:sp>
        <p:nvSpPr>
          <p:cNvPr id="4" name="3 Marcador de número de diapositiva"/>
          <p:cNvSpPr>
            <a:spLocks noGrp="1"/>
          </p:cNvSpPr>
          <p:nvPr>
            <p:ph type="sldNum" sz="quarter" idx="12"/>
          </p:nvPr>
        </p:nvSpPr>
        <p:spPr>
          <a:xfrm>
            <a:off x="7380312" y="6292041"/>
            <a:ext cx="864096" cy="365125"/>
          </a:xfrm>
        </p:spPr>
        <p:txBody>
          <a:bodyPr/>
          <a:lstStyle/>
          <a:p>
            <a:fld id="{9D57F267-32F5-482F-AD0E-4ACA9E72B5FF}" type="slidenum">
              <a:rPr lang="es-ES" sz="2000" smtClean="0"/>
              <a:pPr/>
              <a:t>168</a:t>
            </a:fld>
            <a:endParaRPr lang="es-ES" sz="2000" dirty="0"/>
          </a:p>
        </p:txBody>
      </p:sp>
      <p:sp>
        <p:nvSpPr>
          <p:cNvPr id="6" name="5 CuadroTexto"/>
          <p:cNvSpPr txBox="1"/>
          <p:nvPr/>
        </p:nvSpPr>
        <p:spPr>
          <a:xfrm>
            <a:off x="241641" y="89320"/>
            <a:ext cx="8578830"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b="1" i="1" dirty="0">
                <a:solidFill>
                  <a:schemeClr val="tx1"/>
                </a:solidFill>
              </a:rPr>
              <a:t>11 de 13.- REGALÍAS, SERVICIOS TÉCNICOS, ADMINISTRATIVOS, CONSULTORIAS  Y  SIMILARES CON PARTES RELACIONADAS</a:t>
            </a:r>
          </a:p>
        </p:txBody>
      </p:sp>
    </p:spTree>
    <p:extLst>
      <p:ext uri="{BB962C8B-B14F-4D97-AF65-F5344CB8AC3E}">
        <p14:creationId xmlns:p14="http://schemas.microsoft.com/office/powerpoint/2010/main" val="158377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920" y="836712"/>
            <a:ext cx="8415917" cy="5533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631362" y="6461630"/>
            <a:ext cx="512638" cy="365125"/>
          </a:xfrm>
        </p:spPr>
        <p:txBody>
          <a:bodyPr/>
          <a:lstStyle/>
          <a:p>
            <a:fld id="{CA86187D-8818-473F-9FA3-318ADBC292DF}" type="slidenum">
              <a:rPr lang="es-ES" sz="2000" smtClean="0">
                <a:solidFill>
                  <a:schemeClr val="tx1"/>
                </a:solidFill>
              </a:rPr>
              <a:pPr/>
              <a:t>16</a:t>
            </a:fld>
            <a:endParaRPr lang="es-ES" sz="2000" dirty="0">
              <a:solidFill>
                <a:schemeClr val="tx1"/>
              </a:solidFill>
            </a:endParaRPr>
          </a:p>
        </p:txBody>
      </p:sp>
      <p:sp>
        <p:nvSpPr>
          <p:cNvPr id="18434" name="Rectangle 2"/>
          <p:cNvSpPr>
            <a:spLocks noGrp="1" noChangeArrowheads="1"/>
          </p:cNvSpPr>
          <p:nvPr>
            <p:ph type="ctrTitle" idx="4294967295"/>
          </p:nvPr>
        </p:nvSpPr>
        <p:spPr>
          <a:xfrm>
            <a:off x="0" y="188913"/>
            <a:ext cx="6985000" cy="792162"/>
          </a:xfrm>
        </p:spPr>
        <p:txBody>
          <a:bodyPr/>
          <a:lstStyle/>
          <a:p>
            <a:r>
              <a:rPr lang="es-EC" sz="2700" b="1" dirty="0">
                <a:solidFill>
                  <a:schemeClr val="accent2">
                    <a:lumMod val="50000"/>
                  </a:schemeClr>
                </a:solidFill>
              </a:rPr>
              <a:t>INGRESOS EXENTOS (GRUPO 27)</a:t>
            </a:r>
            <a:endParaRPr lang="es-ES" sz="2700" b="1" dirty="0">
              <a:solidFill>
                <a:schemeClr val="accent2">
                  <a:lumMod val="50000"/>
                </a:schemeClr>
              </a:solidFill>
            </a:endParaRPr>
          </a:p>
        </p:txBody>
      </p:sp>
      <p:sp>
        <p:nvSpPr>
          <p:cNvPr id="18452" name="Rectangle 20"/>
          <p:cNvSpPr>
            <a:spLocks noChangeArrowheads="1"/>
          </p:cNvSpPr>
          <p:nvPr/>
        </p:nvSpPr>
        <p:spPr bwMode="auto">
          <a:xfrm>
            <a:off x="611188" y="884238"/>
            <a:ext cx="8208962" cy="338554"/>
          </a:xfrm>
          <a:prstGeom prst="rect">
            <a:avLst/>
          </a:prstGeom>
          <a:noFill/>
          <a:ln w="9525">
            <a:noFill/>
            <a:miter lim="800000"/>
            <a:headEnd/>
            <a:tailEnd/>
          </a:ln>
          <a:effectLst/>
        </p:spPr>
        <p:txBody>
          <a:bodyPr anchor="ctr">
            <a:spAutoFit/>
          </a:bodyPr>
          <a:lstStyle/>
          <a:p>
            <a:pPr eaLnBrk="0" hangingPunct="0">
              <a:tabLst>
                <a:tab pos="228600" algn="l"/>
              </a:tabLst>
            </a:pPr>
            <a:endParaRPr lang="es-ES" sz="1600" dirty="0">
              <a:latin typeface="Arial" charset="0"/>
            </a:endParaRPr>
          </a:p>
        </p:txBody>
      </p:sp>
      <p:sp>
        <p:nvSpPr>
          <p:cNvPr id="6" name="5 CuadroTexto"/>
          <p:cNvSpPr txBox="1"/>
          <p:nvPr/>
        </p:nvSpPr>
        <p:spPr>
          <a:xfrm>
            <a:off x="7167177" y="241351"/>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995327" y="6375699"/>
            <a:ext cx="1096738" cy="365125"/>
          </a:xfrm>
        </p:spPr>
        <p:txBody>
          <a:bodyPr/>
          <a:lstStyle/>
          <a:p>
            <a:fld id="{9D57F267-32F5-482F-AD0E-4ACA9E72B5FF}" type="slidenum">
              <a:rPr lang="es-ES" sz="2000" smtClean="0">
                <a:solidFill>
                  <a:schemeClr val="tx1"/>
                </a:solidFill>
              </a:rPr>
              <a:pPr/>
              <a:t>169</a:t>
            </a:fld>
            <a:endParaRPr lang="es-ES" sz="2000" dirty="0">
              <a:solidFill>
                <a:schemeClr val="tx1"/>
              </a:solidFill>
            </a:endParaRPr>
          </a:p>
        </p:txBody>
      </p:sp>
      <p:sp>
        <p:nvSpPr>
          <p:cNvPr id="6" name="5 CuadroTexto"/>
          <p:cNvSpPr txBox="1"/>
          <p:nvPr/>
        </p:nvSpPr>
        <p:spPr>
          <a:xfrm>
            <a:off x="251520" y="116632"/>
            <a:ext cx="8568952" cy="70788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2000" b="1" i="1" dirty="0">
                <a:solidFill>
                  <a:schemeClr val="tx1"/>
                </a:solidFill>
              </a:rPr>
              <a:t>12 de 13.- REGALÍAS, SERVICIOS TÉCNICOS, ADMINISTRATIVOS, CONSULTORIAS  Y SIMILARES PAGADOS A PARTES RELACIONADAS</a:t>
            </a:r>
          </a:p>
        </p:txBody>
      </p:sp>
      <p:graphicFrame>
        <p:nvGraphicFramePr>
          <p:cNvPr id="2" name="1 Tabla"/>
          <p:cNvGraphicFramePr>
            <a:graphicFrameLocks noGrp="1"/>
          </p:cNvGraphicFramePr>
          <p:nvPr>
            <p:extLst>
              <p:ext uri="{D42A27DB-BD31-4B8C-83A1-F6EECF244321}">
                <p14:modId xmlns:p14="http://schemas.microsoft.com/office/powerpoint/2010/main" val="603805465"/>
              </p:ext>
            </p:extLst>
          </p:nvPr>
        </p:nvGraphicFramePr>
        <p:xfrm>
          <a:off x="251520" y="5676179"/>
          <a:ext cx="3680792" cy="548640"/>
        </p:xfrm>
        <a:graphic>
          <a:graphicData uri="http://schemas.openxmlformats.org/drawingml/2006/table">
            <a:tbl>
              <a:tblPr>
                <a:tableStyleId>{5C22544A-7EE6-4342-B048-85BDC9FD1C3A}</a:tableStyleId>
              </a:tblPr>
              <a:tblGrid>
                <a:gridCol w="3680792">
                  <a:extLst>
                    <a:ext uri="{9D8B030D-6E8A-4147-A177-3AD203B41FA5}">
                      <a16:colId xmlns:a16="http://schemas.microsoft.com/office/drawing/2014/main" val="20000"/>
                    </a:ext>
                  </a:extLst>
                </a:gridCol>
              </a:tblGrid>
              <a:tr h="182880">
                <a:tc>
                  <a:txBody>
                    <a:bodyPr/>
                    <a:lstStyle/>
                    <a:p>
                      <a:pPr algn="l" fontAlgn="b"/>
                      <a:r>
                        <a:rPr lang="es-EC" sz="1100" u="none" strike="noStrike">
                          <a:solidFill>
                            <a:srgbClr val="000000"/>
                          </a:solidFill>
                          <a:effectLst/>
                        </a:rPr>
                        <a:t>LRTI 10 NUM 20</a:t>
                      </a:r>
                      <a:endParaRPr lang="es-EC" sz="1100" b="1" i="0" u="none" strike="noStrike">
                        <a:solidFill>
                          <a:srgbClr val="000000"/>
                        </a:solidFill>
                        <a:effectLst/>
                        <a:latin typeface="Calibri"/>
                      </a:endParaRPr>
                    </a:p>
                  </a:txBody>
                  <a:tcPr marL="0" marR="0" marT="0" marB="0" anchor="b"/>
                </a:tc>
                <a:extLst>
                  <a:ext uri="{0D108BD9-81ED-4DB2-BD59-A6C34878D82A}">
                    <a16:rowId xmlns:a16="http://schemas.microsoft.com/office/drawing/2014/main" val="10000"/>
                  </a:ext>
                </a:extLst>
              </a:tr>
              <a:tr h="182880">
                <a:tc>
                  <a:txBody>
                    <a:bodyPr/>
                    <a:lstStyle/>
                    <a:p>
                      <a:pPr algn="l" fontAlgn="b"/>
                      <a:r>
                        <a:rPr lang="pt-BR" sz="1100" u="none" strike="noStrike" dirty="0">
                          <a:solidFill>
                            <a:srgbClr val="000000"/>
                          </a:solidFill>
                          <a:effectLst/>
                        </a:rPr>
                        <a:t>R-ALRTI 28 NUM 7 LIT b)</a:t>
                      </a:r>
                      <a:endParaRPr lang="pt-BR" sz="1100" b="1" i="0" u="none" strike="noStrike" dirty="0">
                        <a:solidFill>
                          <a:srgbClr val="000000"/>
                        </a:solidFill>
                        <a:effectLst/>
                        <a:latin typeface="Calibri"/>
                      </a:endParaRPr>
                    </a:p>
                  </a:txBody>
                  <a:tcPr marL="0" marR="0" marT="0" marB="0" anchor="b"/>
                </a:tc>
                <a:extLst>
                  <a:ext uri="{0D108BD9-81ED-4DB2-BD59-A6C34878D82A}">
                    <a16:rowId xmlns:a16="http://schemas.microsoft.com/office/drawing/2014/main" val="10001"/>
                  </a:ext>
                </a:extLst>
              </a:tr>
              <a:tr h="182880">
                <a:tc>
                  <a:txBody>
                    <a:bodyPr/>
                    <a:lstStyle/>
                    <a:p>
                      <a:pPr algn="l" fontAlgn="b"/>
                      <a:r>
                        <a:rPr lang="es-EC" sz="1100" u="none" strike="noStrike" dirty="0">
                          <a:solidFill>
                            <a:srgbClr val="000000"/>
                          </a:solidFill>
                          <a:effectLst/>
                        </a:rPr>
                        <a:t>R-ALRTI 28 NUM 16</a:t>
                      </a:r>
                      <a:endParaRPr lang="es-EC" sz="1100" b="1" i="0" u="none" strike="noStrike" dirty="0">
                        <a:solidFill>
                          <a:srgbClr val="000000"/>
                        </a:solidFill>
                        <a:effectLst/>
                        <a:latin typeface="Calibri"/>
                      </a:endParaRPr>
                    </a:p>
                  </a:txBody>
                  <a:tcPr marL="0" marR="0" marT="0" marB="0" anchor="b"/>
                </a:tc>
                <a:extLst>
                  <a:ext uri="{0D108BD9-81ED-4DB2-BD59-A6C34878D82A}">
                    <a16:rowId xmlns:a16="http://schemas.microsoft.com/office/drawing/2014/main" val="10002"/>
                  </a:ext>
                </a:extLst>
              </a:tr>
            </a:tbl>
          </a:graphicData>
        </a:graphic>
      </p:graphicFrame>
      <p:pic>
        <p:nvPicPr>
          <p:cNvPr id="3" name="Imagen 2"/>
          <p:cNvPicPr>
            <a:picLocks noChangeAspect="1"/>
          </p:cNvPicPr>
          <p:nvPr/>
        </p:nvPicPr>
        <p:blipFill>
          <a:blip r:embed="rId2"/>
          <a:stretch>
            <a:fillRect/>
          </a:stretch>
        </p:blipFill>
        <p:spPr>
          <a:xfrm>
            <a:off x="243136" y="1062814"/>
            <a:ext cx="8568952" cy="4462485"/>
          </a:xfrm>
          <a:prstGeom prst="rect">
            <a:avLst/>
          </a:prstGeom>
        </p:spPr>
      </p:pic>
      <p:pic>
        <p:nvPicPr>
          <p:cNvPr id="220162" name="Picture 2" descr="Resultado de imagen para REGALIAS">
            <a:extLst>
              <a:ext uri="{FF2B5EF4-FFF2-40B4-BE49-F238E27FC236}">
                <a16:creationId xmlns:a16="http://schemas.microsoft.com/office/drawing/2014/main" id="{6DB3850E-3059-42B5-BC29-4945571378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2737240"/>
            <a:ext cx="3456384" cy="2146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4359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692696"/>
            <a:ext cx="8351837" cy="5906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Marcador de número de diapositiva"/>
          <p:cNvSpPr>
            <a:spLocks noGrp="1"/>
          </p:cNvSpPr>
          <p:nvPr>
            <p:ph type="sldNum" sz="quarter" idx="12"/>
          </p:nvPr>
        </p:nvSpPr>
        <p:spPr>
          <a:xfrm>
            <a:off x="7092280" y="6234113"/>
            <a:ext cx="889342" cy="365125"/>
          </a:xfrm>
        </p:spPr>
        <p:txBody>
          <a:bodyPr/>
          <a:lstStyle/>
          <a:p>
            <a:fld id="{9D57F267-32F5-482F-AD0E-4ACA9E72B5FF}" type="slidenum">
              <a:rPr lang="es-ES" sz="2000" smtClean="0"/>
              <a:pPr/>
              <a:t>170</a:t>
            </a:fld>
            <a:endParaRPr lang="es-ES" sz="2000" dirty="0"/>
          </a:p>
        </p:txBody>
      </p:sp>
      <p:sp>
        <p:nvSpPr>
          <p:cNvPr id="6" name="5 Rectángulo"/>
          <p:cNvSpPr/>
          <p:nvPr/>
        </p:nvSpPr>
        <p:spPr>
          <a:xfrm>
            <a:off x="251520" y="118373"/>
            <a:ext cx="8640960" cy="400110"/>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000" b="1" i="1" u="sng" dirty="0">
                <a:ln/>
                <a:solidFill>
                  <a:schemeClr val="accent4"/>
                </a:solidFill>
              </a:rPr>
              <a:t>EJEMPLO:</a:t>
            </a:r>
            <a:r>
              <a:rPr lang="es-EC" b="1" i="1" dirty="0">
                <a:ln/>
                <a:solidFill>
                  <a:schemeClr val="accent4"/>
                </a:solidFill>
              </a:rPr>
              <a:t> </a:t>
            </a:r>
            <a:r>
              <a:rPr lang="es-EC" sz="1600" b="1" i="1" dirty="0">
                <a:ln/>
                <a:solidFill>
                  <a:schemeClr val="accent4"/>
                </a:solidFill>
              </a:rPr>
              <a:t>CONCILIACIÓN TRIBUTARIA  REGALIA </a:t>
            </a:r>
            <a:endParaRPr lang="es-ES" sz="1600" b="1" i="1" dirty="0">
              <a:ln/>
              <a:solidFill>
                <a:schemeClr val="accent4"/>
              </a:solidFill>
            </a:endParaRPr>
          </a:p>
        </p:txBody>
      </p:sp>
      <p:sp>
        <p:nvSpPr>
          <p:cNvPr id="5" name="11 CuadroTexto">
            <a:extLst>
              <a:ext uri="{FF2B5EF4-FFF2-40B4-BE49-F238E27FC236}">
                <a16:creationId xmlns:a16="http://schemas.microsoft.com/office/drawing/2014/main" id="{29525336-3E39-400E-B622-34815500140F}"/>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1811089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164288" y="6453336"/>
            <a:ext cx="1949198" cy="318608"/>
          </a:xfrm>
        </p:spPr>
        <p:txBody>
          <a:bodyPr/>
          <a:lstStyle/>
          <a:p>
            <a:fld id="{CA86187D-8818-473F-9FA3-318ADBC292DF}" type="slidenum">
              <a:rPr lang="es-ES" sz="2000" smtClean="0">
                <a:solidFill>
                  <a:schemeClr val="tx1"/>
                </a:solidFill>
              </a:rPr>
              <a:pPr/>
              <a:t>171</a:t>
            </a:fld>
            <a:endParaRPr lang="es-ES" sz="2000">
              <a:solidFill>
                <a:schemeClr val="tx1"/>
              </a:solidFill>
            </a:endParaRPr>
          </a:p>
        </p:txBody>
      </p:sp>
      <p:sp>
        <p:nvSpPr>
          <p:cNvPr id="7" name="6 CuadroTexto"/>
          <p:cNvSpPr txBox="1"/>
          <p:nvPr/>
        </p:nvSpPr>
        <p:spPr>
          <a:xfrm>
            <a:off x="393774" y="1412776"/>
            <a:ext cx="8108404" cy="163121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4000" b="1" i="1" dirty="0">
                <a:solidFill>
                  <a:schemeClr val="tx1"/>
                </a:solidFill>
              </a:rPr>
              <a:t>19 de 19.-  TARIFA DEL IR</a:t>
            </a:r>
          </a:p>
          <a:p>
            <a:pPr algn="ctr"/>
            <a:endParaRPr lang="es-EC" sz="2400" b="1" dirty="0">
              <a:solidFill>
                <a:schemeClr val="tx1"/>
              </a:solidFill>
            </a:endParaRPr>
          </a:p>
          <a:p>
            <a:pPr algn="ctr"/>
            <a:r>
              <a:rPr lang="es-EC" b="1" i="1" dirty="0">
                <a:solidFill>
                  <a:schemeClr val="tx1"/>
                </a:solidFill>
              </a:rPr>
              <a:t>Ley  de Régimen Tributario Interno (LRTI):  36; 37</a:t>
            </a:r>
          </a:p>
          <a:p>
            <a:pPr algn="ctr"/>
            <a:r>
              <a:rPr lang="es-EC" b="1" i="1" dirty="0">
                <a:solidFill>
                  <a:schemeClr val="tx1"/>
                </a:solidFill>
              </a:rPr>
              <a:t>Reglamento para Aplicación de la Ley de Régimen Tributario Interno (R-ALRTI):  51</a:t>
            </a:r>
          </a:p>
        </p:txBody>
      </p:sp>
      <p:sp>
        <p:nvSpPr>
          <p:cNvPr id="4" name="3 CuadroTexto"/>
          <p:cNvSpPr txBox="1"/>
          <p:nvPr/>
        </p:nvSpPr>
        <p:spPr>
          <a:xfrm>
            <a:off x="7020272" y="-24"/>
            <a:ext cx="2093214"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t>CONCILIACIÓN TRIBUTARIA</a:t>
            </a:r>
          </a:p>
        </p:txBody>
      </p:sp>
      <p:pic>
        <p:nvPicPr>
          <p:cNvPr id="215042" name="Picture 2" descr="Resultado de imagen para TARIFA DEL IMPUESTO A LA RENTA">
            <a:extLst>
              <a:ext uri="{FF2B5EF4-FFF2-40B4-BE49-F238E27FC236}">
                <a16:creationId xmlns:a16="http://schemas.microsoft.com/office/drawing/2014/main" id="{4B9EE7A7-D1AB-4D7B-A4B9-504AF9EF27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1" y="3382287"/>
            <a:ext cx="4216449" cy="24049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11 CuadroTexto">
            <a:extLst>
              <a:ext uri="{FF2B5EF4-FFF2-40B4-BE49-F238E27FC236}">
                <a16:creationId xmlns:a16="http://schemas.microsoft.com/office/drawing/2014/main" id="{AA8831BA-8088-47BA-8CC8-DA737DF9565F}"/>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797378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251520" y="332656"/>
            <a:ext cx="8712967" cy="5904656"/>
          </a:xfrm>
          <a:prstGeom prst="rect">
            <a:avLst/>
          </a:prstGeom>
          <a:solidFill>
            <a:schemeClr val="tx1"/>
          </a:solidFill>
        </p:spPr>
      </p:pic>
      <p:sp>
        <p:nvSpPr>
          <p:cNvPr id="4" name="Marcador de número de diapositiva 3"/>
          <p:cNvSpPr>
            <a:spLocks noGrp="1"/>
          </p:cNvSpPr>
          <p:nvPr>
            <p:ph type="sldNum" sz="quarter" idx="12"/>
          </p:nvPr>
        </p:nvSpPr>
        <p:spPr>
          <a:xfrm>
            <a:off x="8095389" y="6492875"/>
            <a:ext cx="1048611" cy="365125"/>
          </a:xfrm>
        </p:spPr>
        <p:txBody>
          <a:bodyPr/>
          <a:lstStyle/>
          <a:p>
            <a:fld id="{9D57F267-32F5-482F-AD0E-4ACA9E72B5FF}" type="slidenum">
              <a:rPr lang="es-ES" sz="2000" smtClean="0">
                <a:solidFill>
                  <a:schemeClr val="tx1"/>
                </a:solidFill>
              </a:rPr>
              <a:pPr/>
              <a:t>172</a:t>
            </a:fld>
            <a:endParaRPr lang="es-ES" sz="2000" dirty="0">
              <a:solidFill>
                <a:schemeClr val="tx1"/>
              </a:solidFill>
            </a:endParaRPr>
          </a:p>
        </p:txBody>
      </p:sp>
    </p:spTree>
    <p:extLst>
      <p:ext uri="{BB962C8B-B14F-4D97-AF65-F5344CB8AC3E}">
        <p14:creationId xmlns:p14="http://schemas.microsoft.com/office/powerpoint/2010/main" val="94867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395537" y="116632"/>
            <a:ext cx="8568951" cy="6292253"/>
          </a:xfrm>
          <a:prstGeom prst="rect">
            <a:avLst/>
          </a:prstGeom>
        </p:spPr>
      </p:pic>
      <p:sp>
        <p:nvSpPr>
          <p:cNvPr id="4" name="Marcador de número de diapositiva 3"/>
          <p:cNvSpPr>
            <a:spLocks noGrp="1"/>
          </p:cNvSpPr>
          <p:nvPr>
            <p:ph type="sldNum" sz="quarter" idx="12"/>
          </p:nvPr>
        </p:nvSpPr>
        <p:spPr>
          <a:xfrm>
            <a:off x="8222203" y="6475202"/>
            <a:ext cx="760578" cy="365125"/>
          </a:xfrm>
        </p:spPr>
        <p:txBody>
          <a:bodyPr/>
          <a:lstStyle/>
          <a:p>
            <a:fld id="{9D57F267-32F5-482F-AD0E-4ACA9E72B5FF}" type="slidenum">
              <a:rPr lang="es-ES" sz="2000" smtClean="0">
                <a:solidFill>
                  <a:schemeClr val="tx1"/>
                </a:solidFill>
              </a:rPr>
              <a:pPr/>
              <a:t>173</a:t>
            </a:fld>
            <a:endParaRPr lang="es-ES" sz="2000" dirty="0">
              <a:solidFill>
                <a:schemeClr val="tx1"/>
              </a:solidFill>
            </a:endParaRPr>
          </a:p>
        </p:txBody>
      </p:sp>
      <p:sp>
        <p:nvSpPr>
          <p:cNvPr id="6" name="11 CuadroTexto">
            <a:extLst>
              <a:ext uri="{FF2B5EF4-FFF2-40B4-BE49-F238E27FC236}">
                <a16:creationId xmlns:a16="http://schemas.microsoft.com/office/drawing/2014/main" id="{CEB99964-58FB-4350-8116-A399E62DAEE2}"/>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3840214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241176" y="46930"/>
            <a:ext cx="8507288" cy="6190382"/>
          </a:xfrm>
          <a:prstGeom prst="rect">
            <a:avLst/>
          </a:prstGeom>
        </p:spPr>
      </p:pic>
      <p:sp>
        <p:nvSpPr>
          <p:cNvPr id="2" name="1 Marcador de número de diapositiva"/>
          <p:cNvSpPr>
            <a:spLocks noGrp="1"/>
          </p:cNvSpPr>
          <p:nvPr>
            <p:ph type="sldNum" sz="quarter" idx="12"/>
          </p:nvPr>
        </p:nvSpPr>
        <p:spPr>
          <a:xfrm>
            <a:off x="8167446" y="6492875"/>
            <a:ext cx="976554" cy="365125"/>
          </a:xfrm>
        </p:spPr>
        <p:txBody>
          <a:bodyPr/>
          <a:lstStyle/>
          <a:p>
            <a:fld id="{CA86187D-8818-473F-9FA3-318ADBC292DF}" type="slidenum">
              <a:rPr lang="es-ES" sz="2000" smtClean="0">
                <a:solidFill>
                  <a:schemeClr val="tx1"/>
                </a:solidFill>
              </a:rPr>
              <a:pPr/>
              <a:t>174</a:t>
            </a:fld>
            <a:endParaRPr lang="es-ES" sz="2000" dirty="0">
              <a:solidFill>
                <a:schemeClr val="tx1"/>
              </a:solidFill>
            </a:endParaRPr>
          </a:p>
        </p:txBody>
      </p:sp>
    </p:spTree>
    <p:extLst>
      <p:ext uri="{BB962C8B-B14F-4D97-AF65-F5344CB8AC3E}">
        <p14:creationId xmlns:p14="http://schemas.microsoft.com/office/powerpoint/2010/main" val="1328293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323528" y="116632"/>
            <a:ext cx="8424936" cy="6552728"/>
          </a:xfrm>
          <a:prstGeom prst="rect">
            <a:avLst/>
          </a:prstGeom>
        </p:spPr>
      </p:pic>
      <p:sp>
        <p:nvSpPr>
          <p:cNvPr id="4" name="Marcador de número de diapositiva 3"/>
          <p:cNvSpPr>
            <a:spLocks noGrp="1"/>
          </p:cNvSpPr>
          <p:nvPr>
            <p:ph type="sldNum" sz="quarter" idx="12"/>
          </p:nvPr>
        </p:nvSpPr>
        <p:spPr>
          <a:xfrm>
            <a:off x="7308304" y="6376243"/>
            <a:ext cx="1010928" cy="365125"/>
          </a:xfrm>
        </p:spPr>
        <p:txBody>
          <a:bodyPr/>
          <a:lstStyle/>
          <a:p>
            <a:fld id="{9D57F267-32F5-482F-AD0E-4ACA9E72B5FF}" type="slidenum">
              <a:rPr lang="es-ES" sz="2000" smtClean="0"/>
              <a:pPr/>
              <a:t>175</a:t>
            </a:fld>
            <a:endParaRPr lang="es-ES" sz="2000" dirty="0"/>
          </a:p>
        </p:txBody>
      </p:sp>
      <p:sp>
        <p:nvSpPr>
          <p:cNvPr id="6" name="11 CuadroTexto">
            <a:extLst>
              <a:ext uri="{FF2B5EF4-FFF2-40B4-BE49-F238E27FC236}">
                <a16:creationId xmlns:a16="http://schemas.microsoft.com/office/drawing/2014/main" id="{158E67FC-2468-4333-B950-3FCF4673CA21}"/>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205825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357245" y="6492875"/>
            <a:ext cx="760578" cy="365125"/>
          </a:xfrm>
        </p:spPr>
        <p:txBody>
          <a:bodyPr/>
          <a:lstStyle/>
          <a:p>
            <a:fld id="{850B4B3D-1807-4EE5-917D-4DF4B2D18670}" type="slidenum">
              <a:rPr lang="es-EC" sz="2000" smtClean="0">
                <a:solidFill>
                  <a:schemeClr val="tx1"/>
                </a:solidFill>
              </a:rPr>
              <a:t>176</a:t>
            </a:fld>
            <a:endParaRPr lang="es-EC" sz="2000" dirty="0">
              <a:solidFill>
                <a:schemeClr val="tx1"/>
              </a:solidFill>
            </a:endParaRPr>
          </a:p>
        </p:txBody>
      </p:sp>
      <p:sp>
        <p:nvSpPr>
          <p:cNvPr id="6" name="5 Rectángulo"/>
          <p:cNvSpPr/>
          <p:nvPr/>
        </p:nvSpPr>
        <p:spPr>
          <a:xfrm>
            <a:off x="634827" y="103719"/>
            <a:ext cx="6322487" cy="1077218"/>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s-EC" sz="3200" b="1" i="1" dirty="0">
                <a:ln/>
                <a:solidFill>
                  <a:schemeClr val="accent4"/>
                </a:solidFill>
              </a:rPr>
              <a:t>Tarifa de IR 2018 </a:t>
            </a:r>
          </a:p>
          <a:p>
            <a:pPr algn="ctr"/>
            <a:r>
              <a:rPr lang="es-EC" sz="3200" b="1" i="1" dirty="0">
                <a:ln/>
                <a:solidFill>
                  <a:schemeClr val="accent4"/>
                </a:solidFill>
              </a:rPr>
              <a:t>Persona Natural </a:t>
            </a:r>
            <a:endParaRPr lang="es-EC" sz="3200" b="1" dirty="0">
              <a:ln/>
              <a:solidFill>
                <a:schemeClr val="accent4"/>
              </a:solidFill>
            </a:endParaRPr>
          </a:p>
        </p:txBody>
      </p:sp>
      <p:sp>
        <p:nvSpPr>
          <p:cNvPr id="7" name="6 Rectángulo"/>
          <p:cNvSpPr/>
          <p:nvPr/>
        </p:nvSpPr>
        <p:spPr>
          <a:xfrm>
            <a:off x="611560" y="5981799"/>
            <a:ext cx="4572000" cy="615553"/>
          </a:xfrm>
          <a:prstGeom prst="rect">
            <a:avLst/>
          </a:prstGeom>
        </p:spPr>
        <p:style>
          <a:lnRef idx="0">
            <a:schemeClr val="dk1"/>
          </a:lnRef>
          <a:fillRef idx="3">
            <a:schemeClr val="dk1"/>
          </a:fillRef>
          <a:effectRef idx="3">
            <a:schemeClr val="dk1"/>
          </a:effectRef>
          <a:fontRef idx="minor">
            <a:schemeClr val="lt1"/>
          </a:fontRef>
        </p:style>
        <p:txBody>
          <a:bodyPr>
            <a:spAutoFit/>
          </a:bodyPr>
          <a:lstStyle/>
          <a:p>
            <a:pPr marL="411480" lvl="1" indent="0">
              <a:buNone/>
            </a:pPr>
            <a:r>
              <a:rPr lang="es-EC" u="sng" dirty="0">
                <a:solidFill>
                  <a:schemeClr val="tx1"/>
                </a:solidFill>
              </a:rPr>
              <a:t>Base Legal: </a:t>
            </a:r>
          </a:p>
          <a:p>
            <a:pPr marL="411480" lvl="1" indent="0">
              <a:buNone/>
            </a:pPr>
            <a:r>
              <a:rPr lang="es-EC" sz="1600" b="1" dirty="0">
                <a:solidFill>
                  <a:schemeClr val="tx1"/>
                </a:solidFill>
              </a:rPr>
              <a:t>LRTI:</a:t>
            </a:r>
            <a:r>
              <a:rPr lang="es-EC" sz="1600" dirty="0">
                <a:solidFill>
                  <a:schemeClr val="tx1"/>
                </a:solidFill>
              </a:rPr>
              <a:t> Art. 36 </a:t>
            </a:r>
            <a:r>
              <a:rPr lang="es-EC" sz="1600" dirty="0" err="1">
                <a:solidFill>
                  <a:schemeClr val="tx1"/>
                </a:solidFill>
              </a:rPr>
              <a:t>lit</a:t>
            </a:r>
            <a:r>
              <a:rPr lang="es-EC" sz="1600" dirty="0">
                <a:solidFill>
                  <a:schemeClr val="tx1"/>
                </a:solidFill>
              </a:rPr>
              <a:t> a)</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387" y="1484999"/>
            <a:ext cx="7918915" cy="4392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11 CuadroTexto">
            <a:extLst>
              <a:ext uri="{FF2B5EF4-FFF2-40B4-BE49-F238E27FC236}">
                <a16:creationId xmlns:a16="http://schemas.microsoft.com/office/drawing/2014/main" id="{F6AC62C0-D74B-4ADB-8614-D24A97295E28}"/>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99864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183667" y="6381328"/>
            <a:ext cx="944686" cy="365125"/>
          </a:xfrm>
        </p:spPr>
        <p:txBody>
          <a:bodyPr/>
          <a:lstStyle/>
          <a:p>
            <a:fld id="{850B4B3D-1807-4EE5-917D-4DF4B2D18670}" type="slidenum">
              <a:rPr lang="es-EC" sz="2000" smtClean="0">
                <a:solidFill>
                  <a:schemeClr val="tx1"/>
                </a:solidFill>
              </a:rPr>
              <a:t>177</a:t>
            </a:fld>
            <a:endParaRPr lang="es-EC" sz="2000" dirty="0">
              <a:solidFill>
                <a:schemeClr val="tx1"/>
              </a:solidFill>
            </a:endParaRPr>
          </a:p>
        </p:txBody>
      </p:sp>
      <p:sp>
        <p:nvSpPr>
          <p:cNvPr id="6" name="5 Rectángulo"/>
          <p:cNvSpPr/>
          <p:nvPr/>
        </p:nvSpPr>
        <p:spPr>
          <a:xfrm>
            <a:off x="555337" y="188640"/>
            <a:ext cx="6176904" cy="1077218"/>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pPr algn="ctr"/>
            <a:r>
              <a:rPr lang="es-EC" sz="3200" b="1" i="1" dirty="0">
                <a:ln/>
                <a:solidFill>
                  <a:schemeClr val="accent4"/>
                </a:solidFill>
              </a:rPr>
              <a:t>Tarifa de IR 2019 </a:t>
            </a:r>
          </a:p>
          <a:p>
            <a:pPr algn="ctr"/>
            <a:r>
              <a:rPr lang="es-EC" sz="3200" b="1" i="1" dirty="0">
                <a:ln/>
                <a:solidFill>
                  <a:schemeClr val="accent4"/>
                </a:solidFill>
              </a:rPr>
              <a:t>Persona Natural </a:t>
            </a:r>
            <a:endParaRPr lang="es-EC" sz="3200" b="1" dirty="0">
              <a:ln/>
              <a:solidFill>
                <a:schemeClr val="accent4"/>
              </a:solidFill>
            </a:endParaRPr>
          </a:p>
        </p:txBody>
      </p:sp>
      <p:sp>
        <p:nvSpPr>
          <p:cNvPr id="7" name="6 Rectángulo"/>
          <p:cNvSpPr/>
          <p:nvPr/>
        </p:nvSpPr>
        <p:spPr>
          <a:xfrm>
            <a:off x="504056" y="5765775"/>
            <a:ext cx="4572000" cy="615553"/>
          </a:xfrm>
          <a:prstGeom prst="rect">
            <a:avLst/>
          </a:prstGeom>
        </p:spPr>
        <p:style>
          <a:lnRef idx="0">
            <a:schemeClr val="dk1"/>
          </a:lnRef>
          <a:fillRef idx="3">
            <a:schemeClr val="dk1"/>
          </a:fillRef>
          <a:effectRef idx="3">
            <a:schemeClr val="dk1"/>
          </a:effectRef>
          <a:fontRef idx="minor">
            <a:schemeClr val="lt1"/>
          </a:fontRef>
        </p:style>
        <p:txBody>
          <a:bodyPr>
            <a:spAutoFit/>
          </a:bodyPr>
          <a:lstStyle/>
          <a:p>
            <a:pPr marL="411480" lvl="1" indent="0">
              <a:buNone/>
            </a:pPr>
            <a:r>
              <a:rPr lang="es-EC" u="sng" dirty="0">
                <a:solidFill>
                  <a:schemeClr val="tx1"/>
                </a:solidFill>
              </a:rPr>
              <a:t>Base Legal: </a:t>
            </a:r>
          </a:p>
          <a:p>
            <a:pPr marL="411480" lvl="1" indent="0">
              <a:buNone/>
            </a:pPr>
            <a:r>
              <a:rPr lang="es-EC" sz="1600" b="1" dirty="0">
                <a:solidFill>
                  <a:schemeClr val="tx1"/>
                </a:solidFill>
              </a:rPr>
              <a:t>LRTI:</a:t>
            </a:r>
            <a:r>
              <a:rPr lang="es-EC" sz="1600" dirty="0">
                <a:solidFill>
                  <a:schemeClr val="tx1"/>
                </a:solidFill>
              </a:rPr>
              <a:t> Art. 36 </a:t>
            </a:r>
            <a:r>
              <a:rPr lang="es-EC" sz="1600" dirty="0" err="1">
                <a:solidFill>
                  <a:schemeClr val="tx1"/>
                </a:solidFill>
              </a:rPr>
              <a:t>lit</a:t>
            </a:r>
            <a:r>
              <a:rPr lang="es-EC" sz="1600" dirty="0">
                <a:solidFill>
                  <a:schemeClr val="tx1"/>
                </a:solidFill>
              </a:rPr>
              <a:t> a)</a:t>
            </a:r>
          </a:p>
        </p:txBody>
      </p:sp>
      <p:pic>
        <p:nvPicPr>
          <p:cNvPr id="2" name="Imagen 1"/>
          <p:cNvPicPr>
            <a:picLocks noChangeAspect="1"/>
          </p:cNvPicPr>
          <p:nvPr/>
        </p:nvPicPr>
        <p:blipFill>
          <a:blip r:embed="rId2"/>
          <a:stretch>
            <a:fillRect/>
          </a:stretch>
        </p:blipFill>
        <p:spPr>
          <a:xfrm>
            <a:off x="539552" y="1277493"/>
            <a:ext cx="7920879" cy="4383755"/>
          </a:xfrm>
          <a:prstGeom prst="rect">
            <a:avLst/>
          </a:prstGeom>
        </p:spPr>
      </p:pic>
      <p:sp>
        <p:nvSpPr>
          <p:cNvPr id="8" name="11 CuadroTexto">
            <a:extLst>
              <a:ext uri="{FF2B5EF4-FFF2-40B4-BE49-F238E27FC236}">
                <a16:creationId xmlns:a16="http://schemas.microsoft.com/office/drawing/2014/main" id="{2587C193-D6E3-4675-849C-68491915D99C}"/>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991513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127306" y="6477594"/>
            <a:ext cx="1016694" cy="365125"/>
          </a:xfrm>
        </p:spPr>
        <p:txBody>
          <a:bodyPr/>
          <a:lstStyle/>
          <a:p>
            <a:fld id="{9D57F267-32F5-482F-AD0E-4ACA9E72B5FF}" type="slidenum">
              <a:rPr lang="es-ES" sz="2000" smtClean="0">
                <a:solidFill>
                  <a:schemeClr val="tx1"/>
                </a:solidFill>
              </a:rPr>
              <a:pPr/>
              <a:t>178</a:t>
            </a:fld>
            <a:endParaRPr lang="es-ES" sz="2000" dirty="0">
              <a:solidFill>
                <a:schemeClr val="tx1"/>
              </a:solidFill>
            </a:endParaRPr>
          </a:p>
        </p:txBody>
      </p:sp>
      <p:pic>
        <p:nvPicPr>
          <p:cNvPr id="7" name="Imagen 6">
            <a:extLst>
              <a:ext uri="{FF2B5EF4-FFF2-40B4-BE49-F238E27FC236}">
                <a16:creationId xmlns:a16="http://schemas.microsoft.com/office/drawing/2014/main" id="{A1566DB2-8C08-44B1-B4A6-2DC835DAB91C}"/>
              </a:ext>
            </a:extLst>
          </p:cNvPr>
          <p:cNvPicPr>
            <a:picLocks noChangeAspect="1"/>
          </p:cNvPicPr>
          <p:nvPr/>
        </p:nvPicPr>
        <p:blipFill>
          <a:blip r:embed="rId2"/>
          <a:stretch>
            <a:fillRect/>
          </a:stretch>
        </p:blipFill>
        <p:spPr>
          <a:xfrm>
            <a:off x="919688" y="135315"/>
            <a:ext cx="5452512" cy="6707404"/>
          </a:xfrm>
          <a:prstGeom prst="rect">
            <a:avLst/>
          </a:prstGeom>
        </p:spPr>
      </p:pic>
      <p:sp>
        <p:nvSpPr>
          <p:cNvPr id="5" name="11 CuadroTexto">
            <a:extLst>
              <a:ext uri="{FF2B5EF4-FFF2-40B4-BE49-F238E27FC236}">
                <a16:creationId xmlns:a16="http://schemas.microsoft.com/office/drawing/2014/main" id="{E2555F0D-90FA-425A-8DF0-F6A2EE0E1C39}"/>
              </a:ext>
            </a:extLst>
          </p:cNvPr>
          <p:cNvSpPr txBox="1"/>
          <p:nvPr/>
        </p:nvSpPr>
        <p:spPr>
          <a:xfrm>
            <a:off x="7092280" y="59272"/>
            <a:ext cx="2021206" cy="646331"/>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square" rtlCol="0">
            <a:spAutoFit/>
          </a:bodyPr>
          <a:lstStyle/>
          <a:p>
            <a:pPr algn="ctr"/>
            <a:r>
              <a:rPr lang="es-EC" b="1" i="1" dirty="0">
                <a:solidFill>
                  <a:schemeClr val="bg1"/>
                </a:solidFill>
              </a:rPr>
              <a:t>CONCILIACIÓN TRIBUTARIA</a:t>
            </a:r>
          </a:p>
        </p:txBody>
      </p:sp>
    </p:spTree>
    <p:extLst>
      <p:ext uri="{BB962C8B-B14F-4D97-AF65-F5344CB8AC3E}">
        <p14:creationId xmlns:p14="http://schemas.microsoft.com/office/powerpoint/2010/main" val="2553839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884238"/>
            <a:ext cx="8423669"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607533" y="6448941"/>
            <a:ext cx="512638" cy="365125"/>
          </a:xfrm>
        </p:spPr>
        <p:txBody>
          <a:bodyPr/>
          <a:lstStyle/>
          <a:p>
            <a:fld id="{CA86187D-8818-473F-9FA3-318ADBC292DF}" type="slidenum">
              <a:rPr lang="es-ES" sz="2000" smtClean="0">
                <a:solidFill>
                  <a:schemeClr val="tx1"/>
                </a:solidFill>
              </a:rPr>
              <a:pPr/>
              <a:t>17</a:t>
            </a:fld>
            <a:endParaRPr lang="es-ES" sz="2000" dirty="0">
              <a:solidFill>
                <a:schemeClr val="tx1"/>
              </a:solidFill>
            </a:endParaRPr>
          </a:p>
        </p:txBody>
      </p:sp>
      <p:sp>
        <p:nvSpPr>
          <p:cNvPr id="18434" name="Rectangle 2"/>
          <p:cNvSpPr>
            <a:spLocks noGrp="1" noChangeArrowheads="1"/>
          </p:cNvSpPr>
          <p:nvPr>
            <p:ph type="ctrTitle" idx="4294967295"/>
          </p:nvPr>
        </p:nvSpPr>
        <p:spPr>
          <a:xfrm>
            <a:off x="0" y="227013"/>
            <a:ext cx="6735763" cy="792162"/>
          </a:xfrm>
        </p:spPr>
        <p:txBody>
          <a:bodyPr/>
          <a:lstStyle/>
          <a:p>
            <a:r>
              <a:rPr lang="es-EC" sz="2700" b="1" dirty="0">
                <a:solidFill>
                  <a:schemeClr val="accent2">
                    <a:lumMod val="50000"/>
                  </a:schemeClr>
                </a:solidFill>
              </a:rPr>
              <a:t>INGRESOS EXENTOS (GRUPO 27)</a:t>
            </a:r>
            <a:endParaRPr lang="es-ES" sz="2700" b="1" dirty="0">
              <a:solidFill>
                <a:schemeClr val="accent2">
                  <a:lumMod val="50000"/>
                </a:schemeClr>
              </a:solidFill>
            </a:endParaRPr>
          </a:p>
        </p:txBody>
      </p:sp>
      <p:sp>
        <p:nvSpPr>
          <p:cNvPr id="18452" name="Rectangle 20"/>
          <p:cNvSpPr>
            <a:spLocks noChangeArrowheads="1"/>
          </p:cNvSpPr>
          <p:nvPr/>
        </p:nvSpPr>
        <p:spPr bwMode="auto">
          <a:xfrm>
            <a:off x="611188" y="884238"/>
            <a:ext cx="8208962" cy="338554"/>
          </a:xfrm>
          <a:prstGeom prst="rect">
            <a:avLst/>
          </a:prstGeom>
          <a:noFill/>
          <a:ln w="9525">
            <a:noFill/>
            <a:miter lim="800000"/>
            <a:headEnd/>
            <a:tailEnd/>
          </a:ln>
          <a:effectLst/>
        </p:spPr>
        <p:txBody>
          <a:bodyPr anchor="ctr">
            <a:spAutoFit/>
          </a:bodyPr>
          <a:lstStyle/>
          <a:p>
            <a:pPr eaLnBrk="0" hangingPunct="0">
              <a:tabLst>
                <a:tab pos="228600" algn="l"/>
              </a:tabLst>
            </a:pPr>
            <a:endParaRPr lang="es-ES" sz="1600" dirty="0">
              <a:latin typeface="Arial" charset="0"/>
            </a:endParaRPr>
          </a:p>
        </p:txBody>
      </p:sp>
      <p:sp>
        <p:nvSpPr>
          <p:cNvPr id="6" name="5 CuadroTexto"/>
          <p:cNvSpPr txBox="1"/>
          <p:nvPr/>
        </p:nvSpPr>
        <p:spPr>
          <a:xfrm>
            <a:off x="7112975" y="25404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984402" y="6473403"/>
            <a:ext cx="1096738" cy="365125"/>
          </a:xfrm>
        </p:spPr>
        <p:txBody>
          <a:bodyPr/>
          <a:lstStyle/>
          <a:p>
            <a:fld id="{CA86187D-8818-473F-9FA3-318ADBC292DF}" type="slidenum">
              <a:rPr lang="es-ES" sz="2000" smtClean="0">
                <a:solidFill>
                  <a:schemeClr val="tx1"/>
                </a:solidFill>
              </a:rPr>
              <a:pPr/>
              <a:t>179</a:t>
            </a:fld>
            <a:endParaRPr lang="es-ES" sz="2000">
              <a:solidFill>
                <a:schemeClr val="tx1"/>
              </a:solidFill>
            </a:endParaRPr>
          </a:p>
        </p:txBody>
      </p:sp>
      <p:sp>
        <p:nvSpPr>
          <p:cNvPr id="7" name="6 CuadroTexto"/>
          <p:cNvSpPr txBox="1"/>
          <p:nvPr/>
        </p:nvSpPr>
        <p:spPr>
          <a:xfrm>
            <a:off x="964381" y="548680"/>
            <a:ext cx="7215238" cy="2000548"/>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600" b="1" i="1" dirty="0">
                <a:solidFill>
                  <a:schemeClr val="tx1"/>
                </a:solidFill>
              </a:rPr>
              <a:t>REINVERSIÓN DE UTILIDADES  IMPUESTO A LA RENTA</a:t>
            </a:r>
          </a:p>
          <a:p>
            <a:pPr algn="ctr"/>
            <a:endParaRPr lang="es-EC" sz="2000" dirty="0">
              <a:solidFill>
                <a:schemeClr val="tx1"/>
              </a:solidFill>
            </a:endParaRPr>
          </a:p>
          <a:p>
            <a:pPr algn="ctr"/>
            <a:r>
              <a:rPr lang="es-EC" sz="1600" b="1" i="1" dirty="0">
                <a:solidFill>
                  <a:schemeClr val="tx1"/>
                </a:solidFill>
              </a:rPr>
              <a:t>Ley  de Régimen Tributario Interno (LRTI): 37</a:t>
            </a:r>
          </a:p>
          <a:p>
            <a:pPr algn="ctr"/>
            <a:r>
              <a:rPr lang="es-EC" sz="1600" b="1" i="1" dirty="0">
                <a:solidFill>
                  <a:schemeClr val="tx1"/>
                </a:solidFill>
              </a:rPr>
              <a:t>Reglamento de Aplicación de LRTI: 51</a:t>
            </a:r>
          </a:p>
        </p:txBody>
      </p:sp>
      <p:pic>
        <p:nvPicPr>
          <p:cNvPr id="217090" name="Picture 2" descr="Resultado de imagen para REINVERSION DE UTILIDADES">
            <a:extLst>
              <a:ext uri="{FF2B5EF4-FFF2-40B4-BE49-F238E27FC236}">
                <a16:creationId xmlns:a16="http://schemas.microsoft.com/office/drawing/2014/main" id="{584B9A93-81AF-4AF9-9242-85D708033284}"/>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0101" b="19550"/>
          <a:stretch/>
        </p:blipFill>
        <p:spPr bwMode="auto">
          <a:xfrm>
            <a:off x="2189642" y="2494824"/>
            <a:ext cx="4034176" cy="367291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540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251520" y="620762"/>
            <a:ext cx="8640960" cy="5749875"/>
          </a:xfrm>
          <a:prstGeom prst="rect">
            <a:avLst/>
          </a:prstGeom>
          <a:solidFill>
            <a:schemeClr val="tx1"/>
          </a:solidFill>
        </p:spPr>
      </p:pic>
      <p:sp>
        <p:nvSpPr>
          <p:cNvPr id="2" name="1 Marcador de número de diapositiva"/>
          <p:cNvSpPr>
            <a:spLocks noGrp="1"/>
          </p:cNvSpPr>
          <p:nvPr>
            <p:ph type="sldNum" sz="quarter" idx="12"/>
          </p:nvPr>
        </p:nvSpPr>
        <p:spPr>
          <a:xfrm>
            <a:off x="8095593" y="6449833"/>
            <a:ext cx="1048407" cy="365125"/>
          </a:xfrm>
        </p:spPr>
        <p:txBody>
          <a:bodyPr/>
          <a:lstStyle/>
          <a:p>
            <a:fld id="{CA86187D-8818-473F-9FA3-318ADBC292DF}" type="slidenum">
              <a:rPr lang="es-ES" sz="2000" smtClean="0">
                <a:solidFill>
                  <a:schemeClr val="tx1"/>
                </a:solidFill>
              </a:rPr>
              <a:pPr/>
              <a:t>180</a:t>
            </a:fld>
            <a:endParaRPr lang="es-ES" sz="2000" dirty="0">
              <a:solidFill>
                <a:schemeClr val="tx1"/>
              </a:solidFill>
            </a:endParaRPr>
          </a:p>
        </p:txBody>
      </p:sp>
      <p:sp>
        <p:nvSpPr>
          <p:cNvPr id="37890" name="Rectangle 2"/>
          <p:cNvSpPr>
            <a:spLocks noGrp="1" noChangeArrowheads="1"/>
          </p:cNvSpPr>
          <p:nvPr>
            <p:ph type="ctrTitle" idx="4294967295"/>
          </p:nvPr>
        </p:nvSpPr>
        <p:spPr>
          <a:xfrm>
            <a:off x="0" y="444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REINVERSIÓN DE UTILIDADES</a:t>
            </a:r>
            <a:endParaRPr lang="es-ES" sz="2800" b="1" dirty="0">
              <a:ln/>
              <a:solidFill>
                <a:schemeClr val="accent4"/>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975254" y="6473403"/>
            <a:ext cx="1168746" cy="365125"/>
          </a:xfrm>
        </p:spPr>
        <p:txBody>
          <a:bodyPr/>
          <a:lstStyle/>
          <a:p>
            <a:fld id="{CA86187D-8818-473F-9FA3-318ADBC292DF}" type="slidenum">
              <a:rPr lang="es-ES" sz="2000" smtClean="0">
                <a:solidFill>
                  <a:schemeClr val="tx1"/>
                </a:solidFill>
              </a:rPr>
              <a:pPr/>
              <a:t>181</a:t>
            </a:fld>
            <a:endParaRPr lang="es-ES" sz="2000" dirty="0">
              <a:solidFill>
                <a:schemeClr val="tx1"/>
              </a:solidFill>
            </a:endParaRPr>
          </a:p>
        </p:txBody>
      </p:sp>
      <p:sp>
        <p:nvSpPr>
          <p:cNvPr id="4" name="3 CuadroTexto"/>
          <p:cNvSpPr txBox="1"/>
          <p:nvPr/>
        </p:nvSpPr>
        <p:spPr>
          <a:xfrm>
            <a:off x="281771" y="110882"/>
            <a:ext cx="4169731" cy="400110"/>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soft" dir="t">
                <a:rot lat="0" lon="0" rev="15600000"/>
              </a:lightRig>
            </a:scene3d>
            <a:sp3d extrusionH="57150" prstMaterial="softEdge">
              <a:bevelT w="25400" h="38100"/>
            </a:sp3d>
          </a:bodyPr>
          <a:lstStyle/>
          <a:p>
            <a:r>
              <a:rPr lang="es-EC" sz="2000" b="1" i="1" dirty="0">
                <a:ln/>
                <a:solidFill>
                  <a:schemeClr val="accent4"/>
                </a:solidFill>
              </a:rPr>
              <a:t>REINVERSIÓN DE UTILIDADES</a:t>
            </a:r>
          </a:p>
        </p:txBody>
      </p:sp>
      <p:pic>
        <p:nvPicPr>
          <p:cNvPr id="20481" name="Picture 1"/>
          <p:cNvPicPr>
            <a:picLocks noChangeAspect="1" noChangeArrowheads="1"/>
          </p:cNvPicPr>
          <p:nvPr/>
        </p:nvPicPr>
        <p:blipFill>
          <a:blip r:embed="rId2"/>
          <a:srcRect/>
          <a:stretch>
            <a:fillRect/>
          </a:stretch>
        </p:blipFill>
        <p:spPr bwMode="auto">
          <a:xfrm>
            <a:off x="462226" y="564700"/>
            <a:ext cx="8358246" cy="5585972"/>
          </a:xfrm>
          <a:prstGeom prst="rect">
            <a:avLst/>
          </a:prstGeom>
          <a:solidFill>
            <a:schemeClr val="tx1"/>
          </a:solid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276" y="503885"/>
            <a:ext cx="8378220" cy="5805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718187" y="35332"/>
            <a:ext cx="3781805"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soft" dir="t">
                <a:rot lat="0" lon="0" rev="15600000"/>
              </a:lightRig>
            </a:scene3d>
            <a:sp3d extrusionH="57150" prstMaterial="softEdge">
              <a:bevelT w="25400" h="38100"/>
            </a:sp3d>
          </a:bodyPr>
          <a:lstStyle/>
          <a:p>
            <a:r>
              <a:rPr lang="es-EC" b="1" i="1" dirty="0">
                <a:ln/>
                <a:solidFill>
                  <a:schemeClr val="accent4"/>
                </a:solidFill>
              </a:rPr>
              <a:t>REINVERSIÓN DE UTILIDADES</a:t>
            </a:r>
          </a:p>
        </p:txBody>
      </p:sp>
      <p:sp>
        <p:nvSpPr>
          <p:cNvPr id="6" name="Rectangle 3"/>
          <p:cNvSpPr txBox="1">
            <a:spLocks noChangeArrowheads="1"/>
          </p:cNvSpPr>
          <p:nvPr/>
        </p:nvSpPr>
        <p:spPr bwMode="auto">
          <a:xfrm>
            <a:off x="5975350" y="6523038"/>
            <a:ext cx="3168650" cy="3349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90000"/>
              </a:lnSpc>
              <a:spcBef>
                <a:spcPct val="20000"/>
              </a:spcBef>
              <a:spcAft>
                <a:spcPct val="0"/>
              </a:spcAft>
              <a:buClr>
                <a:schemeClr val="hlink"/>
              </a:buClr>
              <a:buSzPct val="80000"/>
              <a:buFont typeface="Wingdings" pitchFamily="2" charset="2"/>
              <a:buChar char="n"/>
              <a:tabLst/>
              <a:defRPr/>
            </a:pPr>
            <a:endParaRPr kumimoji="0" lang="es-ES" sz="1600" b="0" i="1"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1 Marcador de número de diapositiva"/>
          <p:cNvSpPr>
            <a:spLocks noGrp="1"/>
          </p:cNvSpPr>
          <p:nvPr>
            <p:ph type="sldNum" sz="quarter" idx="12"/>
          </p:nvPr>
        </p:nvSpPr>
        <p:spPr>
          <a:xfrm>
            <a:off x="7931257" y="6408541"/>
            <a:ext cx="1100691" cy="365125"/>
          </a:xfrm>
        </p:spPr>
        <p:txBody>
          <a:bodyPr/>
          <a:lstStyle/>
          <a:p>
            <a:fld id="{9D57F267-32F5-482F-AD0E-4ACA9E72B5FF}" type="slidenum">
              <a:rPr lang="es-ES" sz="2000" smtClean="0">
                <a:solidFill>
                  <a:schemeClr val="tx1"/>
                </a:solidFill>
              </a:rPr>
              <a:pPr/>
              <a:t>182</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043608" y="59272"/>
            <a:ext cx="3781805"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soft" dir="t">
                <a:rot lat="0" lon="0" rev="15600000"/>
              </a:lightRig>
            </a:scene3d>
            <a:sp3d extrusionH="57150" prstMaterial="softEdge">
              <a:bevelT w="25400" h="38100"/>
            </a:sp3d>
          </a:bodyPr>
          <a:lstStyle/>
          <a:p>
            <a:r>
              <a:rPr lang="es-EC" b="1" i="1" dirty="0">
                <a:ln/>
                <a:solidFill>
                  <a:schemeClr val="accent4"/>
                </a:solidFill>
              </a:rPr>
              <a:t>REINVERSIÓN DE UTILIDADES</a:t>
            </a:r>
          </a:p>
        </p:txBody>
      </p:sp>
      <p:sp>
        <p:nvSpPr>
          <p:cNvPr id="6" name="Rectangle 3"/>
          <p:cNvSpPr txBox="1">
            <a:spLocks noChangeArrowheads="1"/>
          </p:cNvSpPr>
          <p:nvPr/>
        </p:nvSpPr>
        <p:spPr bwMode="auto">
          <a:xfrm>
            <a:off x="8532440" y="6501218"/>
            <a:ext cx="3168650" cy="3349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fld id="{9D57F267-32F5-482F-AD0E-4ACA9E72B5FF}" type="slidenum">
              <a:rPr lang="es-ES" sz="1600"/>
              <a:pPr/>
              <a:t>183</a:t>
            </a:fld>
            <a:endParaRPr lang="es-ES" sz="1600" dirty="0"/>
          </a:p>
        </p:txBody>
      </p:sp>
      <p:pic>
        <p:nvPicPr>
          <p:cNvPr id="5" name="Imagen 4"/>
          <p:cNvPicPr>
            <a:picLocks noChangeAspect="1"/>
          </p:cNvPicPr>
          <p:nvPr/>
        </p:nvPicPr>
        <p:blipFill>
          <a:blip r:embed="rId2"/>
          <a:stretch>
            <a:fillRect/>
          </a:stretch>
        </p:blipFill>
        <p:spPr>
          <a:xfrm>
            <a:off x="107504" y="467795"/>
            <a:ext cx="8928992" cy="5959490"/>
          </a:xfrm>
          <a:prstGeom prst="rect">
            <a:avLst/>
          </a:prstGeom>
          <a:solidFill>
            <a:schemeClr val="tx1"/>
          </a:solidFill>
        </p:spPr>
      </p:pic>
    </p:spTree>
    <p:extLst>
      <p:ext uri="{BB962C8B-B14F-4D97-AF65-F5344CB8AC3E}">
        <p14:creationId xmlns:p14="http://schemas.microsoft.com/office/powerpoint/2010/main" val="205356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251520" y="620688"/>
            <a:ext cx="8780428" cy="5400600"/>
          </a:xfrm>
          <a:prstGeom prst="rect">
            <a:avLst/>
          </a:prstGeom>
          <a:solidFill>
            <a:schemeClr val="tx1"/>
          </a:solidFill>
        </p:spPr>
      </p:pic>
      <p:sp>
        <p:nvSpPr>
          <p:cNvPr id="4" name="3 CuadroTexto"/>
          <p:cNvSpPr txBox="1"/>
          <p:nvPr/>
        </p:nvSpPr>
        <p:spPr>
          <a:xfrm>
            <a:off x="323528" y="107340"/>
            <a:ext cx="3781805"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soft" dir="t">
                <a:rot lat="0" lon="0" rev="15600000"/>
              </a:lightRig>
            </a:scene3d>
            <a:sp3d extrusionH="57150" prstMaterial="softEdge">
              <a:bevelT w="25400" h="38100"/>
            </a:sp3d>
          </a:bodyPr>
          <a:lstStyle/>
          <a:p>
            <a:r>
              <a:rPr lang="es-EC" b="1" i="1" dirty="0">
                <a:ln/>
                <a:solidFill>
                  <a:schemeClr val="accent4"/>
                </a:solidFill>
              </a:rPr>
              <a:t>REINVERSIÓN DE UTILIDADES</a:t>
            </a:r>
          </a:p>
        </p:txBody>
      </p:sp>
      <p:sp>
        <p:nvSpPr>
          <p:cNvPr id="6" name="Rectangle 3"/>
          <p:cNvSpPr txBox="1">
            <a:spLocks noChangeArrowheads="1"/>
          </p:cNvSpPr>
          <p:nvPr/>
        </p:nvSpPr>
        <p:spPr bwMode="auto">
          <a:xfrm>
            <a:off x="5975350" y="6523038"/>
            <a:ext cx="3168650" cy="3349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90000"/>
              </a:lnSpc>
              <a:spcBef>
                <a:spcPct val="20000"/>
              </a:spcBef>
              <a:spcAft>
                <a:spcPct val="0"/>
              </a:spcAft>
              <a:buClr>
                <a:schemeClr val="hlink"/>
              </a:buClr>
              <a:buSzPct val="80000"/>
              <a:buFont typeface="Wingdings" pitchFamily="2" charset="2"/>
              <a:buChar char="n"/>
              <a:tabLst/>
              <a:defRPr/>
            </a:pPr>
            <a:endParaRPr kumimoji="0" lang="es-ES" sz="1600" b="0" i="1"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2" name="1 Marcador de número de diapositiva"/>
          <p:cNvSpPr>
            <a:spLocks noGrp="1"/>
          </p:cNvSpPr>
          <p:nvPr>
            <p:ph type="sldNum" sz="quarter" idx="12"/>
          </p:nvPr>
        </p:nvSpPr>
        <p:spPr>
          <a:xfrm>
            <a:off x="7906782" y="6492875"/>
            <a:ext cx="1125166" cy="365125"/>
          </a:xfrm>
        </p:spPr>
        <p:txBody>
          <a:bodyPr/>
          <a:lstStyle/>
          <a:p>
            <a:fld id="{9D57F267-32F5-482F-AD0E-4ACA9E72B5FF}" type="slidenum">
              <a:rPr lang="es-ES" sz="2000" smtClean="0">
                <a:solidFill>
                  <a:schemeClr val="tx1"/>
                </a:solidFill>
              </a:rPr>
              <a:pPr/>
              <a:t>184</a:t>
            </a:fld>
            <a:endParaRPr lang="es-ES" sz="2000" dirty="0">
              <a:solidFill>
                <a:schemeClr val="tx1"/>
              </a:solidFill>
            </a:endParaRPr>
          </a:p>
        </p:txBody>
      </p:sp>
    </p:spTree>
    <p:extLst>
      <p:ext uri="{BB962C8B-B14F-4D97-AF65-F5344CB8AC3E}">
        <p14:creationId xmlns:p14="http://schemas.microsoft.com/office/powerpoint/2010/main" val="260192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079910" y="764704"/>
            <a:ext cx="7215238" cy="2000548"/>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600" b="1" i="1" dirty="0">
                <a:solidFill>
                  <a:schemeClr val="tx1"/>
                </a:solidFill>
              </a:rPr>
              <a:t>CRÉDITO TRIBUTARIO</a:t>
            </a:r>
          </a:p>
          <a:p>
            <a:pPr algn="ctr"/>
            <a:r>
              <a:rPr lang="es-EC" sz="3600" b="1" i="1" dirty="0">
                <a:solidFill>
                  <a:schemeClr val="tx1"/>
                </a:solidFill>
              </a:rPr>
              <a:t>IMPUESTO A LA RENTA</a:t>
            </a:r>
          </a:p>
          <a:p>
            <a:pPr algn="ctr"/>
            <a:endParaRPr lang="es-EC" sz="2000" dirty="0">
              <a:solidFill>
                <a:schemeClr val="tx1"/>
              </a:solidFill>
            </a:endParaRPr>
          </a:p>
          <a:p>
            <a:pPr algn="ctr"/>
            <a:r>
              <a:rPr lang="es-EC" sz="1600" b="1" i="1" dirty="0">
                <a:solidFill>
                  <a:schemeClr val="tx1"/>
                </a:solidFill>
              </a:rPr>
              <a:t>Ley  de Régimen Tributario Interno (LRTI): 46 al  49</a:t>
            </a:r>
          </a:p>
          <a:p>
            <a:pPr algn="ctr"/>
            <a:r>
              <a:rPr lang="es-EC" sz="1600" b="1" i="1" dirty="0">
                <a:solidFill>
                  <a:schemeClr val="tx1"/>
                </a:solidFill>
              </a:rPr>
              <a:t>Reglamento de Aplicación de LRTI: 135 al  139</a:t>
            </a:r>
          </a:p>
        </p:txBody>
      </p:sp>
      <p:sp>
        <p:nvSpPr>
          <p:cNvPr id="2" name="1 Marcador de número de diapositiva"/>
          <p:cNvSpPr>
            <a:spLocks noGrp="1"/>
          </p:cNvSpPr>
          <p:nvPr>
            <p:ph type="sldNum" sz="quarter" idx="12"/>
          </p:nvPr>
        </p:nvSpPr>
        <p:spPr>
          <a:xfrm>
            <a:off x="7762558" y="6456416"/>
            <a:ext cx="1065180" cy="365125"/>
          </a:xfrm>
        </p:spPr>
        <p:txBody>
          <a:bodyPr/>
          <a:lstStyle/>
          <a:p>
            <a:fld id="{9D57F267-32F5-482F-AD0E-4ACA9E72B5FF}" type="slidenum">
              <a:rPr lang="es-ES" sz="2000" smtClean="0">
                <a:solidFill>
                  <a:schemeClr val="tx1"/>
                </a:solidFill>
              </a:rPr>
              <a:pPr/>
              <a:t>185</a:t>
            </a:fld>
            <a:endParaRPr lang="es-ES" sz="2000" dirty="0">
              <a:solidFill>
                <a:schemeClr val="tx1"/>
              </a:solidFill>
            </a:endParaRPr>
          </a:p>
        </p:txBody>
      </p:sp>
      <p:pic>
        <p:nvPicPr>
          <p:cNvPr id="218114" name="Picture 2" descr="Resultado de imagen para credito tributario">
            <a:extLst>
              <a:ext uri="{FF2B5EF4-FFF2-40B4-BE49-F238E27FC236}">
                <a16:creationId xmlns:a16="http://schemas.microsoft.com/office/drawing/2014/main" id="{B3DD534F-8420-4835-8595-F9D8517998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3187" y="3072924"/>
            <a:ext cx="4977625" cy="33042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642910" y="714356"/>
            <a:ext cx="7715304" cy="5357850"/>
          </a:xfrm>
          <a:prstGeom prst="rect">
            <a:avLst/>
          </a:prstGeom>
          <a:solidFill>
            <a:schemeClr val="tx1"/>
          </a:solidFill>
          <a:ln w="9525">
            <a:noFill/>
            <a:miter lim="800000"/>
            <a:headEnd/>
            <a:tailEnd/>
          </a:ln>
          <a:effectLst/>
        </p:spPr>
      </p:pic>
      <p:sp>
        <p:nvSpPr>
          <p:cNvPr id="3" name="2 CuadroTexto"/>
          <p:cNvSpPr txBox="1"/>
          <p:nvPr/>
        </p:nvSpPr>
        <p:spPr>
          <a:xfrm>
            <a:off x="677526" y="107340"/>
            <a:ext cx="3246402"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soft" dir="t">
                <a:rot lat="0" lon="0" rev="15600000"/>
              </a:lightRig>
            </a:scene3d>
            <a:sp3d extrusionH="57150" prstMaterial="softEdge">
              <a:bevelT w="25400" h="38100"/>
            </a:sp3d>
          </a:bodyPr>
          <a:lstStyle/>
          <a:p>
            <a:r>
              <a:rPr lang="es-EC" b="1" i="1" dirty="0">
                <a:ln/>
                <a:solidFill>
                  <a:schemeClr val="accent4"/>
                </a:solidFill>
              </a:rPr>
              <a:t>CRÉDITO TRIBUTARIO IR </a:t>
            </a:r>
          </a:p>
        </p:txBody>
      </p:sp>
      <p:sp>
        <p:nvSpPr>
          <p:cNvPr id="2" name="1 Marcador de número de diapositiva"/>
          <p:cNvSpPr>
            <a:spLocks noGrp="1"/>
          </p:cNvSpPr>
          <p:nvPr>
            <p:ph type="sldNum" sz="quarter" idx="12"/>
          </p:nvPr>
        </p:nvSpPr>
        <p:spPr>
          <a:xfrm>
            <a:off x="8172400" y="6465789"/>
            <a:ext cx="858034" cy="365125"/>
          </a:xfrm>
        </p:spPr>
        <p:txBody>
          <a:bodyPr/>
          <a:lstStyle/>
          <a:p>
            <a:fld id="{9D57F267-32F5-482F-AD0E-4ACA9E72B5FF}" type="slidenum">
              <a:rPr lang="es-ES" sz="2000" smtClean="0">
                <a:solidFill>
                  <a:schemeClr val="tx1"/>
                </a:solidFill>
              </a:rPr>
              <a:pPr/>
              <a:t>186</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28662" y="548680"/>
            <a:ext cx="7143800" cy="3786214"/>
          </a:xfrm>
          <a:prstGeom prst="rect">
            <a:avLst/>
          </a:prstGeom>
          <a:solidFill>
            <a:schemeClr val="tx1"/>
          </a:solid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358868" y="4221088"/>
            <a:ext cx="8461604" cy="2119949"/>
          </a:xfrm>
          <a:prstGeom prst="rect">
            <a:avLst/>
          </a:prstGeom>
          <a:solidFill>
            <a:schemeClr val="tx1"/>
          </a:solidFill>
          <a:ln w="9525">
            <a:noFill/>
            <a:miter lim="800000"/>
            <a:headEnd/>
            <a:tailEnd/>
          </a:ln>
          <a:effectLst/>
        </p:spPr>
      </p:pic>
      <p:sp>
        <p:nvSpPr>
          <p:cNvPr id="6" name="5 CuadroTexto"/>
          <p:cNvSpPr txBox="1"/>
          <p:nvPr/>
        </p:nvSpPr>
        <p:spPr>
          <a:xfrm>
            <a:off x="358868" y="32789"/>
            <a:ext cx="3246402"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soft" dir="t">
                <a:rot lat="0" lon="0" rev="15600000"/>
              </a:lightRig>
            </a:scene3d>
            <a:sp3d extrusionH="57150" prstMaterial="softEdge">
              <a:bevelT w="25400" h="38100"/>
            </a:sp3d>
          </a:bodyPr>
          <a:lstStyle/>
          <a:p>
            <a:r>
              <a:rPr lang="es-EC" b="1" i="1" dirty="0">
                <a:ln/>
                <a:solidFill>
                  <a:schemeClr val="accent4"/>
                </a:solidFill>
              </a:rPr>
              <a:t>CRÉDITO TRIBUTARIO IR </a:t>
            </a:r>
          </a:p>
        </p:txBody>
      </p:sp>
      <p:sp>
        <p:nvSpPr>
          <p:cNvPr id="2" name="1 Marcador de número de diapositiva"/>
          <p:cNvSpPr>
            <a:spLocks noGrp="1"/>
          </p:cNvSpPr>
          <p:nvPr>
            <p:ph type="sldNum" sz="quarter" idx="12"/>
          </p:nvPr>
        </p:nvSpPr>
        <p:spPr>
          <a:xfrm>
            <a:off x="8316416" y="6458870"/>
            <a:ext cx="760578" cy="365125"/>
          </a:xfrm>
        </p:spPr>
        <p:txBody>
          <a:bodyPr/>
          <a:lstStyle/>
          <a:p>
            <a:fld id="{9D57F267-32F5-482F-AD0E-4ACA9E72B5FF}" type="slidenum">
              <a:rPr lang="es-ES" sz="2000" smtClean="0">
                <a:solidFill>
                  <a:schemeClr val="tx1"/>
                </a:solidFill>
              </a:rPr>
              <a:pPr/>
              <a:t>187</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Resultado de imagen para anticipo del impuesto a la renta">
            <a:extLst>
              <a:ext uri="{FF2B5EF4-FFF2-40B4-BE49-F238E27FC236}">
                <a16:creationId xmlns:a16="http://schemas.microsoft.com/office/drawing/2014/main" id="{B16AEA6B-9ABA-41B9-A59A-63217668095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1359" b="6801"/>
          <a:stretch/>
        </p:blipFill>
        <p:spPr bwMode="auto">
          <a:xfrm>
            <a:off x="1979712" y="3356992"/>
            <a:ext cx="5340350"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1 Marcador de número de diapositiva"/>
          <p:cNvSpPr>
            <a:spLocks noGrp="1"/>
          </p:cNvSpPr>
          <p:nvPr>
            <p:ph type="sldNum" sz="quarter" idx="12"/>
          </p:nvPr>
        </p:nvSpPr>
        <p:spPr>
          <a:xfrm>
            <a:off x="8211072" y="6492875"/>
            <a:ext cx="932928" cy="365125"/>
          </a:xfrm>
        </p:spPr>
        <p:txBody>
          <a:bodyPr/>
          <a:lstStyle/>
          <a:p>
            <a:fld id="{CA86187D-8818-473F-9FA3-318ADBC292DF}" type="slidenum">
              <a:rPr lang="es-ES" sz="2000" smtClean="0">
                <a:solidFill>
                  <a:schemeClr val="tx1"/>
                </a:solidFill>
              </a:rPr>
              <a:pPr/>
              <a:t>188</a:t>
            </a:fld>
            <a:endParaRPr lang="es-ES" sz="2000" dirty="0">
              <a:solidFill>
                <a:schemeClr val="tx1"/>
              </a:solidFill>
            </a:endParaRPr>
          </a:p>
        </p:txBody>
      </p:sp>
      <p:sp>
        <p:nvSpPr>
          <p:cNvPr id="7" name="6 CuadroTexto"/>
          <p:cNvSpPr txBox="1"/>
          <p:nvPr/>
        </p:nvSpPr>
        <p:spPr>
          <a:xfrm>
            <a:off x="1135446" y="939255"/>
            <a:ext cx="7215238" cy="2000548"/>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600" b="1" i="1" dirty="0">
                <a:solidFill>
                  <a:schemeClr val="tx1"/>
                </a:solidFill>
              </a:rPr>
              <a:t>ANTICIPO DE </a:t>
            </a:r>
          </a:p>
          <a:p>
            <a:pPr algn="ctr"/>
            <a:r>
              <a:rPr lang="es-EC" sz="3600" b="1" i="1" dirty="0">
                <a:solidFill>
                  <a:schemeClr val="tx1"/>
                </a:solidFill>
              </a:rPr>
              <a:t>IMPUESTO A LA RENTA 2019</a:t>
            </a:r>
          </a:p>
          <a:p>
            <a:pPr algn="ctr"/>
            <a:endParaRPr lang="es-EC" sz="2000" dirty="0">
              <a:solidFill>
                <a:schemeClr val="tx1"/>
              </a:solidFill>
            </a:endParaRPr>
          </a:p>
          <a:p>
            <a:pPr algn="ctr"/>
            <a:r>
              <a:rPr lang="es-EC" sz="1600" b="1" i="1" dirty="0">
                <a:solidFill>
                  <a:schemeClr val="tx1"/>
                </a:solidFill>
              </a:rPr>
              <a:t>Ley  de Régimen Tributario Interno (LRTI): 41</a:t>
            </a:r>
          </a:p>
          <a:p>
            <a:pPr algn="ctr"/>
            <a:r>
              <a:rPr lang="es-EC" sz="1600" b="1" i="1" dirty="0">
                <a:solidFill>
                  <a:schemeClr val="tx1"/>
                </a:solidFill>
              </a:rPr>
              <a:t>Reglamento de Aplicación de LRTI: 76 al 81</a:t>
            </a:r>
          </a:p>
        </p:txBody>
      </p:sp>
    </p:spTree>
    <p:extLst>
      <p:ext uri="{BB962C8B-B14F-4D97-AF65-F5344CB8AC3E}">
        <p14:creationId xmlns:p14="http://schemas.microsoft.com/office/powerpoint/2010/main" val="387829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776326"/>
            <a:ext cx="7992888" cy="5605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563831" y="6421887"/>
            <a:ext cx="512638" cy="365125"/>
          </a:xfrm>
        </p:spPr>
        <p:txBody>
          <a:bodyPr/>
          <a:lstStyle/>
          <a:p>
            <a:fld id="{CA86187D-8818-473F-9FA3-318ADBC292DF}" type="slidenum">
              <a:rPr lang="es-ES" sz="2000" smtClean="0">
                <a:solidFill>
                  <a:schemeClr val="tx1"/>
                </a:solidFill>
              </a:rPr>
              <a:pPr/>
              <a:t>18</a:t>
            </a:fld>
            <a:endParaRPr lang="es-ES" sz="2000" dirty="0">
              <a:solidFill>
                <a:schemeClr val="tx1"/>
              </a:solidFill>
            </a:endParaRPr>
          </a:p>
        </p:txBody>
      </p:sp>
      <p:sp>
        <p:nvSpPr>
          <p:cNvPr id="18434" name="Rectangle 2"/>
          <p:cNvSpPr>
            <a:spLocks noGrp="1" noChangeArrowheads="1"/>
          </p:cNvSpPr>
          <p:nvPr>
            <p:ph type="ctrTitle" idx="4294967295"/>
          </p:nvPr>
        </p:nvSpPr>
        <p:spPr>
          <a:xfrm>
            <a:off x="0" y="55563"/>
            <a:ext cx="7772400" cy="792162"/>
          </a:xfrm>
        </p:spPr>
        <p:txBody>
          <a:bodyPr/>
          <a:lstStyle/>
          <a:p>
            <a:r>
              <a:rPr lang="es-EC" sz="2800" b="1" dirty="0">
                <a:solidFill>
                  <a:schemeClr val="accent3">
                    <a:lumMod val="50000"/>
                  </a:schemeClr>
                </a:solidFill>
              </a:rPr>
              <a:t>INGRESOS EXENTOS (GRUPO 27)</a:t>
            </a:r>
            <a:endParaRPr lang="es-ES" sz="2800" b="1" dirty="0">
              <a:solidFill>
                <a:schemeClr val="accent3">
                  <a:lumMod val="50000"/>
                </a:schemeClr>
              </a:solidFill>
            </a:endParaRPr>
          </a:p>
        </p:txBody>
      </p:sp>
      <p:sp>
        <p:nvSpPr>
          <p:cNvPr id="18452" name="Rectangle 20"/>
          <p:cNvSpPr>
            <a:spLocks noChangeArrowheads="1"/>
          </p:cNvSpPr>
          <p:nvPr/>
        </p:nvSpPr>
        <p:spPr bwMode="auto">
          <a:xfrm>
            <a:off x="611188" y="884238"/>
            <a:ext cx="8208962" cy="338554"/>
          </a:xfrm>
          <a:prstGeom prst="rect">
            <a:avLst/>
          </a:prstGeom>
          <a:noFill/>
          <a:ln w="9525">
            <a:noFill/>
            <a:miter lim="800000"/>
            <a:headEnd/>
            <a:tailEnd/>
          </a:ln>
          <a:effectLst/>
        </p:spPr>
        <p:txBody>
          <a:bodyPr anchor="ctr">
            <a:spAutoFit/>
          </a:bodyPr>
          <a:lstStyle/>
          <a:p>
            <a:pPr eaLnBrk="0" hangingPunct="0">
              <a:tabLst>
                <a:tab pos="228600" algn="l"/>
              </a:tabLst>
            </a:pPr>
            <a:endParaRPr lang="es-ES" sz="1600" dirty="0">
              <a:latin typeface="Arial" charset="0"/>
            </a:endParaRPr>
          </a:p>
        </p:txBody>
      </p:sp>
      <p:sp>
        <p:nvSpPr>
          <p:cNvPr id="8" name="7 CuadroTexto"/>
          <p:cNvSpPr txBox="1"/>
          <p:nvPr/>
        </p:nvSpPr>
        <p:spPr>
          <a:xfrm>
            <a:off x="7131681" y="18864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a 11">
            <a:extLst>
              <a:ext uri="{FF2B5EF4-FFF2-40B4-BE49-F238E27FC236}">
                <a16:creationId xmlns:a16="http://schemas.microsoft.com/office/drawing/2014/main" id="{E6796A9A-4501-48D9-8577-3426A18F6967}"/>
              </a:ext>
            </a:extLst>
          </p:cNvPr>
          <p:cNvGraphicFramePr/>
          <p:nvPr>
            <p:extLst>
              <p:ext uri="{D42A27DB-BD31-4B8C-83A1-F6EECF244321}">
                <p14:modId xmlns:p14="http://schemas.microsoft.com/office/powerpoint/2010/main" val="706723201"/>
              </p:ext>
            </p:extLst>
          </p:nvPr>
        </p:nvGraphicFramePr>
        <p:xfrm>
          <a:off x="861314" y="222620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object 8"/>
          <p:cNvSpPr txBox="1"/>
          <p:nvPr/>
        </p:nvSpPr>
        <p:spPr>
          <a:xfrm>
            <a:off x="535940" y="654833"/>
            <a:ext cx="5620236" cy="432307"/>
          </a:xfrm>
          <a:prstGeom prst="rect">
            <a:avLst/>
          </a:prstGeom>
        </p:spPr>
        <p:txBody>
          <a:bodyPr wrap="square" lIns="0" tIns="0" rIns="0" bIns="0" rtlCol="0">
            <a:noAutofit/>
            <a:scene3d>
              <a:camera prst="orthographicFront"/>
              <a:lightRig rig="soft" dir="t">
                <a:rot lat="0" lon="0" rev="15600000"/>
              </a:lightRig>
            </a:scene3d>
            <a:sp3d extrusionH="57150" prstMaterial="softEdge">
              <a:bevelT w="25400" h="38100"/>
            </a:sp3d>
          </a:bodyPr>
          <a:lstStyle/>
          <a:p>
            <a:pPr marL="12700">
              <a:lnSpc>
                <a:spcPts val="3404"/>
              </a:lnSpc>
              <a:spcBef>
                <a:spcPts val="170"/>
              </a:spcBef>
            </a:pPr>
            <a:r>
              <a:rPr sz="3200" b="1" i="1" dirty="0">
                <a:ln/>
                <a:solidFill>
                  <a:schemeClr val="accent4"/>
                </a:solidFill>
                <a:latin typeface="Cambria"/>
                <a:cs typeface="Cambria"/>
              </a:rPr>
              <a:t>Anticipo Impuesto a la Renta</a:t>
            </a:r>
            <a:endParaRPr sz="3200" b="1" dirty="0">
              <a:ln/>
              <a:solidFill>
                <a:schemeClr val="accent4"/>
              </a:solidFill>
              <a:latin typeface="Cambria"/>
              <a:cs typeface="Cambria"/>
            </a:endParaRPr>
          </a:p>
        </p:txBody>
      </p:sp>
      <p:sp>
        <p:nvSpPr>
          <p:cNvPr id="7" name="object 7"/>
          <p:cNvSpPr txBox="1"/>
          <p:nvPr/>
        </p:nvSpPr>
        <p:spPr>
          <a:xfrm>
            <a:off x="683568" y="1611350"/>
            <a:ext cx="918826" cy="380491"/>
          </a:xfrm>
          <a:prstGeom prst="rect">
            <a:avLst/>
          </a:prstGeom>
        </p:spPr>
        <p:txBody>
          <a:bodyPr wrap="square" lIns="0" tIns="0" rIns="0" bIns="0" rtlCol="0">
            <a:noAutofit/>
          </a:bodyPr>
          <a:lstStyle/>
          <a:p>
            <a:pPr marL="12700">
              <a:lnSpc>
                <a:spcPts val="2950"/>
              </a:lnSpc>
              <a:spcBef>
                <a:spcPts val="147"/>
              </a:spcBef>
            </a:pPr>
            <a:r>
              <a:rPr sz="4200" b="1" i="1" u="heavy" spc="-34" baseline="2925" dirty="0">
                <a:solidFill>
                  <a:schemeClr val="bg1">
                    <a:lumMod val="50000"/>
                  </a:schemeClr>
                </a:solidFill>
                <a:latin typeface="Calibri"/>
                <a:cs typeface="Calibri"/>
              </a:rPr>
              <a:t>P</a:t>
            </a:r>
            <a:r>
              <a:rPr sz="4200" b="1" i="1" u="heavy" spc="0" baseline="2925" dirty="0">
                <a:solidFill>
                  <a:schemeClr val="bg1">
                    <a:lumMod val="50000"/>
                  </a:schemeClr>
                </a:solidFill>
                <a:latin typeface="Calibri"/>
                <a:cs typeface="Calibri"/>
              </a:rPr>
              <a:t>as</a:t>
            </a:r>
            <a:r>
              <a:rPr sz="4200" b="1" i="1" u="heavy" spc="9" baseline="2925" dirty="0">
                <a:solidFill>
                  <a:schemeClr val="bg1">
                    <a:lumMod val="50000"/>
                  </a:schemeClr>
                </a:solidFill>
                <a:latin typeface="Calibri"/>
                <a:cs typeface="Calibri"/>
              </a:rPr>
              <a:t>o</a:t>
            </a:r>
            <a:r>
              <a:rPr sz="4200" b="1" i="1" u="heavy" spc="0" baseline="2925" dirty="0">
                <a:solidFill>
                  <a:schemeClr val="bg1">
                    <a:lumMod val="50000"/>
                  </a:schemeClr>
                </a:solidFill>
                <a:latin typeface="Calibri"/>
                <a:cs typeface="Calibri"/>
              </a:rPr>
              <a:t>s</a:t>
            </a:r>
            <a:endParaRPr sz="2800" dirty="0">
              <a:solidFill>
                <a:schemeClr val="bg1">
                  <a:lumMod val="50000"/>
                </a:schemeClr>
              </a:solidFill>
              <a:latin typeface="Calibri"/>
              <a:cs typeface="Calibri"/>
            </a:endParaRPr>
          </a:p>
        </p:txBody>
      </p:sp>
      <p:sp>
        <p:nvSpPr>
          <p:cNvPr id="5" name="object 5"/>
          <p:cNvSpPr txBox="1"/>
          <p:nvPr/>
        </p:nvSpPr>
        <p:spPr>
          <a:xfrm>
            <a:off x="4418980" y="4258208"/>
            <a:ext cx="335288" cy="482904"/>
          </a:xfrm>
          <a:prstGeom prst="rect">
            <a:avLst/>
          </a:prstGeom>
        </p:spPr>
        <p:txBody>
          <a:bodyPr wrap="square" lIns="0" tIns="0" rIns="0" bIns="0" rtlCol="0">
            <a:noAutofit/>
          </a:bodyPr>
          <a:lstStyle/>
          <a:p>
            <a:pPr marL="12700">
              <a:lnSpc>
                <a:spcPts val="3770"/>
              </a:lnSpc>
              <a:spcBef>
                <a:spcPts val="188"/>
              </a:spcBef>
            </a:pPr>
            <a:r>
              <a:rPr sz="5400" spc="0" baseline="3034" dirty="0">
                <a:latin typeface="Calibri"/>
                <a:cs typeface="Calibri"/>
              </a:rPr>
              <a:t>o</a:t>
            </a:r>
            <a:endParaRPr sz="3600" dirty="0">
              <a:latin typeface="Calibri"/>
              <a:cs typeface="Calibri"/>
            </a:endParaRPr>
          </a:p>
        </p:txBody>
      </p:sp>
      <p:sp>
        <p:nvSpPr>
          <p:cNvPr id="4" name="object 4"/>
          <p:cNvSpPr txBox="1"/>
          <p:nvPr/>
        </p:nvSpPr>
        <p:spPr>
          <a:xfrm>
            <a:off x="4763481" y="4258208"/>
            <a:ext cx="1483290" cy="482904"/>
          </a:xfrm>
          <a:prstGeom prst="rect">
            <a:avLst/>
          </a:prstGeom>
        </p:spPr>
        <p:txBody>
          <a:bodyPr wrap="square" lIns="0" tIns="0" rIns="0" bIns="0" rtlCol="0">
            <a:noAutofit/>
          </a:bodyPr>
          <a:lstStyle/>
          <a:p>
            <a:pPr marL="12700">
              <a:lnSpc>
                <a:spcPts val="3770"/>
              </a:lnSpc>
              <a:spcBef>
                <a:spcPts val="188"/>
              </a:spcBef>
            </a:pPr>
            <a:r>
              <a:rPr sz="5400" spc="0" baseline="3034" dirty="0">
                <a:latin typeface="Calibri"/>
                <a:cs typeface="Calibri"/>
              </a:rPr>
              <a:t>RE</a:t>
            </a:r>
            <a:r>
              <a:rPr sz="5400" spc="-34" baseline="3034" dirty="0">
                <a:latin typeface="Calibri"/>
                <a:cs typeface="Calibri"/>
              </a:rPr>
              <a:t>B</a:t>
            </a:r>
            <a:r>
              <a:rPr sz="5400" spc="34" baseline="3034" dirty="0">
                <a:latin typeface="Calibri"/>
                <a:cs typeface="Calibri"/>
              </a:rPr>
              <a:t>A</a:t>
            </a:r>
            <a:r>
              <a:rPr sz="5400" spc="-54" baseline="3034" dirty="0">
                <a:latin typeface="Calibri"/>
                <a:cs typeface="Calibri"/>
              </a:rPr>
              <a:t>J</a:t>
            </a:r>
            <a:r>
              <a:rPr sz="5400" spc="0" baseline="3034" dirty="0">
                <a:latin typeface="Calibri"/>
                <a:cs typeface="Calibri"/>
              </a:rPr>
              <a:t>A</a:t>
            </a:r>
            <a:endParaRPr sz="3600">
              <a:latin typeface="Calibri"/>
              <a:cs typeface="Calibri"/>
            </a:endParaRPr>
          </a:p>
        </p:txBody>
      </p:sp>
      <p:sp>
        <p:nvSpPr>
          <p:cNvPr id="2" name="Marcador de número de diapositiva 1">
            <a:extLst>
              <a:ext uri="{FF2B5EF4-FFF2-40B4-BE49-F238E27FC236}">
                <a16:creationId xmlns:a16="http://schemas.microsoft.com/office/drawing/2014/main" id="{3CB272FB-819E-4F92-B7B9-B7EB837F002B}"/>
              </a:ext>
            </a:extLst>
          </p:cNvPr>
          <p:cNvSpPr>
            <a:spLocks noGrp="1"/>
          </p:cNvSpPr>
          <p:nvPr>
            <p:ph type="sldNum" sz="quarter" idx="12"/>
          </p:nvPr>
        </p:nvSpPr>
        <p:spPr>
          <a:xfrm>
            <a:off x="6579145" y="6473403"/>
            <a:ext cx="2536898" cy="365125"/>
          </a:xfrm>
        </p:spPr>
        <p:txBody>
          <a:bodyPr/>
          <a:lstStyle/>
          <a:p>
            <a:fld id="{4A608574-F1F4-4EBE-84D8-733DA9E5CF76}" type="slidenum">
              <a:rPr lang="en-US" sz="2000" smtClean="0">
                <a:solidFill>
                  <a:schemeClr val="tx1"/>
                </a:solidFill>
              </a:rPr>
              <a:pPr/>
              <a:t>189</a:t>
            </a:fld>
            <a:endParaRPr lang="en-US" sz="2000" dirty="0">
              <a:solidFill>
                <a:schemeClr val="tx1"/>
              </a:solidFill>
            </a:endParaRPr>
          </a:p>
        </p:txBody>
      </p:sp>
      <p:pic>
        <p:nvPicPr>
          <p:cNvPr id="220162" name="Picture 2" descr="Resultado de imagen para anticipo del impuesto a la renta">
            <a:extLst>
              <a:ext uri="{FF2B5EF4-FFF2-40B4-BE49-F238E27FC236}">
                <a16:creationId xmlns:a16="http://schemas.microsoft.com/office/drawing/2014/main" id="{26BC9D3E-849C-4B23-810A-89504E6D6CA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2990" t="42337" r="28078" b="3436"/>
          <a:stretch/>
        </p:blipFill>
        <p:spPr bwMode="auto">
          <a:xfrm>
            <a:off x="6543059" y="476672"/>
            <a:ext cx="2205405" cy="22731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50937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353" y="764704"/>
            <a:ext cx="8534400"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261509" y="6473403"/>
            <a:ext cx="872678" cy="365125"/>
          </a:xfrm>
        </p:spPr>
        <p:txBody>
          <a:bodyPr/>
          <a:lstStyle/>
          <a:p>
            <a:fld id="{CA86187D-8818-473F-9FA3-318ADBC292DF}" type="slidenum">
              <a:rPr lang="es-ES" sz="2000" smtClean="0">
                <a:solidFill>
                  <a:schemeClr val="tx1"/>
                </a:solidFill>
              </a:rPr>
              <a:pPr/>
              <a:t>190</a:t>
            </a:fld>
            <a:endParaRPr lang="es-ES" sz="2000" dirty="0">
              <a:solidFill>
                <a:schemeClr val="tx1"/>
              </a:solidFill>
            </a:endParaRPr>
          </a:p>
        </p:txBody>
      </p:sp>
      <p:sp>
        <p:nvSpPr>
          <p:cNvPr id="7" name="Rectangle 2"/>
          <p:cNvSpPr>
            <a:spLocks noGrp="1" noChangeArrowheads="1"/>
          </p:cNvSpPr>
          <p:nvPr>
            <p:ph type="ctrTitle" idx="4294967295"/>
          </p:nvPr>
        </p:nvSpPr>
        <p:spPr>
          <a:xfrm>
            <a:off x="0" y="-26988"/>
            <a:ext cx="6564313" cy="792163"/>
          </a:xfrm>
        </p:spPr>
        <p:txBody>
          <a:bodyPr>
            <a:normAutofit/>
            <a:scene3d>
              <a:camera prst="orthographicFront"/>
              <a:lightRig rig="soft" dir="t">
                <a:rot lat="0" lon="0" rev="15600000"/>
              </a:lightRig>
            </a:scene3d>
            <a:sp3d extrusionH="57150" prstMaterial="softEdge">
              <a:bevelT w="25400" h="38100"/>
            </a:sp3d>
          </a:bodyPr>
          <a:lstStyle/>
          <a:p>
            <a:r>
              <a:rPr lang="es-EC" sz="2400" b="1" dirty="0">
                <a:ln/>
                <a:solidFill>
                  <a:schemeClr val="accent4"/>
                </a:solidFill>
              </a:rPr>
              <a:t>1. CÁLCULO DEL ANTICIPO IMPUESTO A LA RENTA 2019</a:t>
            </a:r>
            <a:endParaRPr lang="es-ES" sz="2400" b="1" dirty="0">
              <a:ln/>
              <a:solidFill>
                <a:schemeClr val="accent4"/>
              </a:solidFill>
            </a:endParaRPr>
          </a:p>
        </p:txBody>
      </p:sp>
    </p:spTree>
    <p:extLst>
      <p:ext uri="{BB962C8B-B14F-4D97-AF65-F5344CB8AC3E}">
        <p14:creationId xmlns:p14="http://schemas.microsoft.com/office/powerpoint/2010/main" val="174702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332656"/>
            <a:ext cx="8763000" cy="5904656"/>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248394" y="6554069"/>
            <a:ext cx="895606" cy="365125"/>
          </a:xfrm>
        </p:spPr>
        <p:txBody>
          <a:bodyPr/>
          <a:lstStyle/>
          <a:p>
            <a:fld id="{CA86187D-8818-473F-9FA3-318ADBC292DF}" type="slidenum">
              <a:rPr lang="es-ES" sz="2000" smtClean="0">
                <a:solidFill>
                  <a:schemeClr val="tx1"/>
                </a:solidFill>
              </a:rPr>
              <a:pPr/>
              <a:t>191</a:t>
            </a:fld>
            <a:endParaRPr lang="es-ES" sz="2000" dirty="0">
              <a:solidFill>
                <a:schemeClr val="tx1"/>
              </a:solidFill>
            </a:endParaRPr>
          </a:p>
        </p:txBody>
      </p:sp>
      <p:sp>
        <p:nvSpPr>
          <p:cNvPr id="6" name="Rectangle 2"/>
          <p:cNvSpPr>
            <a:spLocks noGrp="1" noChangeArrowheads="1"/>
          </p:cNvSpPr>
          <p:nvPr>
            <p:ph type="ctrTitle" idx="4294967295"/>
          </p:nvPr>
        </p:nvSpPr>
        <p:spPr>
          <a:xfrm>
            <a:off x="71438" y="0"/>
            <a:ext cx="9072562" cy="428625"/>
          </a:xfrm>
        </p:spPr>
        <p:txBody>
          <a:bodyPr>
            <a:scene3d>
              <a:camera prst="orthographicFront"/>
              <a:lightRig rig="soft" dir="t">
                <a:rot lat="0" lon="0" rev="15600000"/>
              </a:lightRig>
            </a:scene3d>
            <a:sp3d extrusionH="57150" prstMaterial="softEdge">
              <a:bevelT w="25400" h="38100"/>
            </a:sp3d>
          </a:bodyPr>
          <a:lstStyle/>
          <a:p>
            <a:r>
              <a:rPr lang="es-EC" sz="1800" b="1" i="1" dirty="0">
                <a:ln/>
                <a:solidFill>
                  <a:srgbClr val="C00000"/>
                </a:solidFill>
                <a:latin typeface="Times New Roman" panose="02020603050405020304" pitchFamily="18" charset="0"/>
                <a:cs typeface="Times New Roman" panose="02020603050405020304" pitchFamily="18" charset="0"/>
              </a:rPr>
              <a:t>FÓRMULA DE CÁLCULO ANTICIPO  IR</a:t>
            </a:r>
            <a:endParaRPr lang="es-ES" sz="1800" b="1" i="1" dirty="0">
              <a:ln/>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9673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480" y="436959"/>
            <a:ext cx="8763000" cy="6448425"/>
          </a:xfrm>
          <a:prstGeom prst="rect">
            <a:avLst/>
          </a:prstGeom>
          <a:solidFill>
            <a:schemeClr val="tx1"/>
          </a:solidFill>
          <a:ln>
            <a:noFill/>
          </a:ln>
          <a:effectLst/>
        </p:spPr>
      </p:pic>
      <p:sp>
        <p:nvSpPr>
          <p:cNvPr id="3" name="2 Marcador de número de diapositiva"/>
          <p:cNvSpPr>
            <a:spLocks noGrp="1"/>
          </p:cNvSpPr>
          <p:nvPr>
            <p:ph type="sldNum" sz="quarter" idx="12"/>
          </p:nvPr>
        </p:nvSpPr>
        <p:spPr>
          <a:xfrm>
            <a:off x="6876256" y="6455516"/>
            <a:ext cx="1456778" cy="365125"/>
          </a:xfrm>
        </p:spPr>
        <p:txBody>
          <a:bodyPr/>
          <a:lstStyle/>
          <a:p>
            <a:fld id="{CA86187D-8818-473F-9FA3-318ADBC292DF}" type="slidenum">
              <a:rPr lang="es-ES" sz="2000" smtClean="0"/>
              <a:pPr/>
              <a:t>192</a:t>
            </a:fld>
            <a:endParaRPr lang="es-ES" sz="2000" dirty="0"/>
          </a:p>
        </p:txBody>
      </p:sp>
      <p:sp>
        <p:nvSpPr>
          <p:cNvPr id="8" name="Rectangle 2">
            <a:extLst>
              <a:ext uri="{FF2B5EF4-FFF2-40B4-BE49-F238E27FC236}">
                <a16:creationId xmlns:a16="http://schemas.microsoft.com/office/drawing/2014/main" id="{1D9A7DB6-2EB4-4860-813E-AD21712D01E8}"/>
              </a:ext>
            </a:extLst>
          </p:cNvPr>
          <p:cNvSpPr txBox="1">
            <a:spLocks noChangeArrowheads="1"/>
          </p:cNvSpPr>
          <p:nvPr/>
        </p:nvSpPr>
        <p:spPr>
          <a:xfrm>
            <a:off x="71438" y="0"/>
            <a:ext cx="9072562" cy="428625"/>
          </a:xfrm>
          <a:prstGeom prst="rect">
            <a:avLst/>
          </a:prstGeom>
        </p:spPr>
        <p:txBody>
          <a:bodyPr vert="horz" lIns="91440" tIns="45720" rIns="91440" bIns="45720" rtlCol="0" anchor="t">
            <a:normAutofit/>
            <a:scene3d>
              <a:camera prst="orthographicFront"/>
              <a:lightRig rig="soft" dir="t">
                <a:rot lat="0" lon="0" rev="15600000"/>
              </a:lightRig>
            </a:scene3d>
            <a:sp3d extrusionH="57150" prstMaterial="softEdge">
              <a:bevelT w="25400" h="38100"/>
            </a:sp3d>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es-EC" sz="1800" b="1" i="1" dirty="0">
                <a:ln/>
                <a:solidFill>
                  <a:srgbClr val="C00000"/>
                </a:solidFill>
                <a:latin typeface="Times New Roman" panose="02020603050405020304" pitchFamily="18" charset="0"/>
                <a:cs typeface="Times New Roman" panose="02020603050405020304" pitchFamily="18" charset="0"/>
              </a:rPr>
              <a:t>FÓRMULA DE CÁLCULO ANTICIPO  IR</a:t>
            </a:r>
            <a:endParaRPr lang="es-ES" sz="1800" b="1" i="1" dirty="0">
              <a:ln/>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9238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476672"/>
            <a:ext cx="8763000" cy="6048672"/>
          </a:xfrm>
          <a:prstGeom prst="rect">
            <a:avLst/>
          </a:prstGeom>
          <a:solidFill>
            <a:schemeClr val="tx1"/>
          </a:solidFill>
          <a:ln>
            <a:noFill/>
          </a:ln>
          <a:effectLst/>
        </p:spPr>
      </p:pic>
      <p:sp>
        <p:nvSpPr>
          <p:cNvPr id="3" name="2 Marcador de número de diapositiva"/>
          <p:cNvSpPr>
            <a:spLocks noGrp="1"/>
          </p:cNvSpPr>
          <p:nvPr>
            <p:ph type="sldNum" sz="quarter" idx="12"/>
          </p:nvPr>
        </p:nvSpPr>
        <p:spPr>
          <a:xfrm>
            <a:off x="8383422" y="6525344"/>
            <a:ext cx="760578" cy="365125"/>
          </a:xfrm>
        </p:spPr>
        <p:txBody>
          <a:bodyPr/>
          <a:lstStyle/>
          <a:p>
            <a:fld id="{CA86187D-8818-473F-9FA3-318ADBC292DF}" type="slidenum">
              <a:rPr lang="es-ES" sz="2000" smtClean="0">
                <a:solidFill>
                  <a:schemeClr val="tx1"/>
                </a:solidFill>
              </a:rPr>
              <a:pPr/>
              <a:t>193</a:t>
            </a:fld>
            <a:endParaRPr lang="es-ES" sz="2000" dirty="0">
              <a:solidFill>
                <a:schemeClr val="tx1"/>
              </a:solidFill>
            </a:endParaRPr>
          </a:p>
        </p:txBody>
      </p:sp>
      <p:sp>
        <p:nvSpPr>
          <p:cNvPr id="8" name="Rectangle 2">
            <a:extLst>
              <a:ext uri="{FF2B5EF4-FFF2-40B4-BE49-F238E27FC236}">
                <a16:creationId xmlns:a16="http://schemas.microsoft.com/office/drawing/2014/main" id="{B370A642-9C9D-4B2E-9BF8-615A14464FE1}"/>
              </a:ext>
            </a:extLst>
          </p:cNvPr>
          <p:cNvSpPr txBox="1">
            <a:spLocks noChangeArrowheads="1"/>
          </p:cNvSpPr>
          <p:nvPr/>
        </p:nvSpPr>
        <p:spPr>
          <a:xfrm>
            <a:off x="71438" y="0"/>
            <a:ext cx="9072562" cy="428625"/>
          </a:xfrm>
          <a:prstGeom prst="rect">
            <a:avLst/>
          </a:prstGeom>
        </p:spPr>
        <p:txBody>
          <a:bodyPr vert="horz" lIns="91440" tIns="45720" rIns="91440" bIns="45720" rtlCol="0" anchor="t">
            <a:normAutofit/>
            <a:scene3d>
              <a:camera prst="orthographicFront"/>
              <a:lightRig rig="soft" dir="t">
                <a:rot lat="0" lon="0" rev="15600000"/>
              </a:lightRig>
            </a:scene3d>
            <a:sp3d extrusionH="57150" prstMaterial="softEdge">
              <a:bevelT w="25400" h="38100"/>
            </a:sp3d>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es-EC" sz="1800" b="1" i="1" dirty="0">
                <a:ln/>
                <a:solidFill>
                  <a:srgbClr val="C00000"/>
                </a:solidFill>
                <a:latin typeface="Times New Roman" panose="02020603050405020304" pitchFamily="18" charset="0"/>
                <a:cs typeface="Times New Roman" panose="02020603050405020304" pitchFamily="18" charset="0"/>
              </a:rPr>
              <a:t>FÓRMULA DE CÁLCULO ANTICIPO  IR</a:t>
            </a:r>
            <a:endParaRPr lang="es-ES" sz="1800" b="1" i="1" dirty="0">
              <a:ln/>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8149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839274" y="6486282"/>
            <a:ext cx="1304726" cy="365125"/>
          </a:xfrm>
        </p:spPr>
        <p:txBody>
          <a:bodyPr/>
          <a:lstStyle/>
          <a:p>
            <a:fld id="{CA86187D-8818-473F-9FA3-318ADBC292DF}" type="slidenum">
              <a:rPr lang="es-ES" sz="2000" smtClean="0">
                <a:solidFill>
                  <a:schemeClr val="tx1"/>
                </a:solidFill>
              </a:rPr>
              <a:pPr/>
              <a:t>194</a:t>
            </a:fld>
            <a:endParaRPr lang="es-ES" sz="2000" dirty="0">
              <a:solidFill>
                <a:schemeClr val="tx1"/>
              </a:solidFill>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690563"/>
            <a:ext cx="8763000" cy="5476875"/>
          </a:xfrm>
          <a:prstGeom prst="rect">
            <a:avLst/>
          </a:prstGeom>
          <a:solidFill>
            <a:schemeClr val="tx1"/>
          </a:solidFill>
          <a:ln>
            <a:noFill/>
          </a:ln>
          <a:effectLst/>
        </p:spPr>
      </p:pic>
      <p:sp>
        <p:nvSpPr>
          <p:cNvPr id="8" name="Rectangle 2">
            <a:extLst>
              <a:ext uri="{FF2B5EF4-FFF2-40B4-BE49-F238E27FC236}">
                <a16:creationId xmlns:a16="http://schemas.microsoft.com/office/drawing/2014/main" id="{C06FD136-7EC6-4316-B9CE-E4D6616D55C7}"/>
              </a:ext>
            </a:extLst>
          </p:cNvPr>
          <p:cNvSpPr txBox="1">
            <a:spLocks noChangeArrowheads="1"/>
          </p:cNvSpPr>
          <p:nvPr/>
        </p:nvSpPr>
        <p:spPr>
          <a:xfrm>
            <a:off x="190500" y="84339"/>
            <a:ext cx="9072562" cy="428625"/>
          </a:xfrm>
          <a:prstGeom prst="rect">
            <a:avLst/>
          </a:prstGeom>
        </p:spPr>
        <p:txBody>
          <a:bodyPr vert="horz" lIns="91440" tIns="45720" rIns="91440" bIns="45720" rtlCol="0" anchor="t">
            <a:normAutofit/>
            <a:scene3d>
              <a:camera prst="orthographicFront"/>
              <a:lightRig rig="soft" dir="t">
                <a:rot lat="0" lon="0" rev="15600000"/>
              </a:lightRig>
            </a:scene3d>
            <a:sp3d extrusionH="57150" prstMaterial="softEdge">
              <a:bevelT w="25400" h="38100"/>
            </a:sp3d>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es-EC" sz="2000" b="1" i="1" dirty="0">
                <a:ln/>
                <a:solidFill>
                  <a:srgbClr val="C00000"/>
                </a:solidFill>
                <a:latin typeface="Times New Roman" panose="02020603050405020304" pitchFamily="18" charset="0"/>
                <a:cs typeface="Times New Roman" panose="02020603050405020304" pitchFamily="18" charset="0"/>
              </a:rPr>
              <a:t>FÓRMULA DE CÁLCULO ANTICIPO  IR</a:t>
            </a:r>
            <a:endParaRPr lang="es-ES" sz="2000" b="1" i="1" dirty="0">
              <a:ln/>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702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447675"/>
            <a:ext cx="8763000" cy="5962650"/>
          </a:xfrm>
          <a:prstGeom prst="rect">
            <a:avLst/>
          </a:prstGeom>
          <a:solidFill>
            <a:schemeClr val="tx1"/>
          </a:solidFill>
          <a:ln>
            <a:noFill/>
          </a:ln>
          <a:effectLst/>
        </p:spPr>
      </p:pic>
      <p:sp>
        <p:nvSpPr>
          <p:cNvPr id="3" name="2 Marcador de número de diapositiva"/>
          <p:cNvSpPr>
            <a:spLocks noGrp="1"/>
          </p:cNvSpPr>
          <p:nvPr>
            <p:ph type="sldNum" sz="quarter" idx="12"/>
          </p:nvPr>
        </p:nvSpPr>
        <p:spPr>
          <a:xfrm>
            <a:off x="7654340" y="6444828"/>
            <a:ext cx="1307491" cy="365125"/>
          </a:xfrm>
        </p:spPr>
        <p:txBody>
          <a:bodyPr/>
          <a:lstStyle/>
          <a:p>
            <a:fld id="{CA86187D-8818-473F-9FA3-318ADBC292DF}" type="slidenum">
              <a:rPr lang="es-ES" sz="2000" smtClean="0">
                <a:solidFill>
                  <a:schemeClr val="tx1"/>
                </a:solidFill>
              </a:rPr>
              <a:pPr/>
              <a:t>195</a:t>
            </a:fld>
            <a:endParaRPr lang="es-ES" sz="2000" dirty="0">
              <a:solidFill>
                <a:schemeClr val="tx1"/>
              </a:solidFill>
            </a:endParaRPr>
          </a:p>
        </p:txBody>
      </p:sp>
      <p:sp>
        <p:nvSpPr>
          <p:cNvPr id="8" name="Rectangle 2">
            <a:extLst>
              <a:ext uri="{FF2B5EF4-FFF2-40B4-BE49-F238E27FC236}">
                <a16:creationId xmlns:a16="http://schemas.microsoft.com/office/drawing/2014/main" id="{E649B9BF-1E2D-438D-BA20-EDA575A4E456}"/>
              </a:ext>
            </a:extLst>
          </p:cNvPr>
          <p:cNvSpPr txBox="1">
            <a:spLocks noChangeArrowheads="1"/>
          </p:cNvSpPr>
          <p:nvPr/>
        </p:nvSpPr>
        <p:spPr>
          <a:xfrm>
            <a:off x="179958" y="48047"/>
            <a:ext cx="9072562" cy="428625"/>
          </a:xfrm>
          <a:prstGeom prst="rect">
            <a:avLst/>
          </a:prstGeom>
        </p:spPr>
        <p:txBody>
          <a:bodyPr vert="horz" lIns="91440" tIns="45720" rIns="91440" bIns="45720" rtlCol="0" anchor="t">
            <a:normAutofit/>
            <a:scene3d>
              <a:camera prst="orthographicFront"/>
              <a:lightRig rig="soft" dir="t">
                <a:rot lat="0" lon="0" rev="15600000"/>
              </a:lightRig>
            </a:scene3d>
            <a:sp3d extrusionH="57150" prstMaterial="softEdge">
              <a:bevelT w="25400" h="38100"/>
            </a:sp3d>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es-EC" sz="1800" b="1" i="1" dirty="0">
                <a:ln/>
                <a:solidFill>
                  <a:srgbClr val="C00000"/>
                </a:solidFill>
                <a:latin typeface="Times New Roman" panose="02020603050405020304" pitchFamily="18" charset="0"/>
                <a:cs typeface="Times New Roman" panose="02020603050405020304" pitchFamily="18" charset="0"/>
              </a:rPr>
              <a:t>FÓRMULA DE CÁLCULO ANTICIPO  IR</a:t>
            </a:r>
            <a:endParaRPr lang="es-ES" sz="1800" b="1" i="1" dirty="0">
              <a:ln/>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881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a:xfrm>
            <a:off x="8055298" y="6491547"/>
            <a:ext cx="1088702" cy="365125"/>
          </a:xfrm>
        </p:spPr>
        <p:txBody>
          <a:bodyPr/>
          <a:lstStyle/>
          <a:p>
            <a:fld id="{CA86187D-8818-473F-9FA3-318ADBC292DF}" type="slidenum">
              <a:rPr lang="es-ES" sz="2000" smtClean="0">
                <a:solidFill>
                  <a:schemeClr val="tx1"/>
                </a:solidFill>
              </a:rPr>
              <a:pPr/>
              <a:t>196</a:t>
            </a:fld>
            <a:endParaRPr lang="es-ES" sz="2000" dirty="0">
              <a:solidFill>
                <a:schemeClr val="tx1"/>
              </a:solidFill>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836713"/>
            <a:ext cx="8763000" cy="4824535"/>
          </a:xfrm>
          <a:prstGeom prst="rect">
            <a:avLst/>
          </a:prstGeom>
          <a:solidFill>
            <a:schemeClr val="tx1"/>
          </a:solidFill>
          <a:ln>
            <a:noFill/>
          </a:ln>
          <a:effectLst/>
        </p:spPr>
      </p:pic>
      <p:sp>
        <p:nvSpPr>
          <p:cNvPr id="8" name="Rectangle 2">
            <a:extLst>
              <a:ext uri="{FF2B5EF4-FFF2-40B4-BE49-F238E27FC236}">
                <a16:creationId xmlns:a16="http://schemas.microsoft.com/office/drawing/2014/main" id="{8943D634-8F7F-4D25-830D-8D398804DB52}"/>
              </a:ext>
            </a:extLst>
          </p:cNvPr>
          <p:cNvSpPr txBox="1">
            <a:spLocks noChangeArrowheads="1"/>
          </p:cNvSpPr>
          <p:nvPr/>
        </p:nvSpPr>
        <p:spPr>
          <a:xfrm>
            <a:off x="107950" y="192063"/>
            <a:ext cx="9072562" cy="428625"/>
          </a:xfrm>
          <a:prstGeom prst="rect">
            <a:avLst/>
          </a:prstGeom>
        </p:spPr>
        <p:txBody>
          <a:bodyPr vert="horz" lIns="91440" tIns="45720" rIns="91440" bIns="45720" rtlCol="0" anchor="t">
            <a:normAutofit/>
            <a:scene3d>
              <a:camera prst="orthographicFront"/>
              <a:lightRig rig="soft" dir="t">
                <a:rot lat="0" lon="0" rev="15600000"/>
              </a:lightRig>
            </a:scene3d>
            <a:sp3d extrusionH="57150" prstMaterial="softEdge">
              <a:bevelT w="25400" h="38100"/>
            </a:sp3d>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ts val="0"/>
              </a:spcAft>
            </a:pPr>
            <a:r>
              <a:rPr lang="es-EC" sz="1800" b="1" i="1" dirty="0">
                <a:ln/>
                <a:solidFill>
                  <a:srgbClr val="C00000"/>
                </a:solidFill>
                <a:latin typeface="Times New Roman" panose="02020603050405020304" pitchFamily="18" charset="0"/>
                <a:cs typeface="Times New Roman" panose="02020603050405020304" pitchFamily="18" charset="0"/>
              </a:rPr>
              <a:t>FÓRMULA DE CÁLCULO ANTICIPO  IR</a:t>
            </a:r>
            <a:endParaRPr lang="es-ES" sz="1800" b="1" i="1" dirty="0">
              <a:ln/>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9562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940352" y="6458176"/>
            <a:ext cx="1137188" cy="365125"/>
          </a:xfrm>
        </p:spPr>
        <p:txBody>
          <a:bodyPr/>
          <a:lstStyle/>
          <a:p>
            <a:fld id="{CA86187D-8818-473F-9FA3-318ADBC292DF}" type="slidenum">
              <a:rPr lang="es-ES" sz="2000" smtClean="0">
                <a:solidFill>
                  <a:schemeClr val="tx1"/>
                </a:solidFill>
              </a:rPr>
              <a:pPr/>
              <a:t>197</a:t>
            </a:fld>
            <a:endParaRPr lang="es-ES" sz="2000" dirty="0">
              <a:solidFill>
                <a:schemeClr val="tx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 y="332656"/>
            <a:ext cx="9021763" cy="5799137"/>
          </a:xfrm>
          <a:prstGeom prst="rect">
            <a:avLst/>
          </a:prstGeom>
          <a:solidFill>
            <a:schemeClr val="tx1"/>
          </a:solidFill>
          <a:ln>
            <a:noFill/>
          </a:ln>
          <a:effectLst/>
        </p:spPr>
      </p:pic>
    </p:spTree>
    <p:extLst>
      <p:ext uri="{BB962C8B-B14F-4D97-AF65-F5344CB8AC3E}">
        <p14:creationId xmlns:p14="http://schemas.microsoft.com/office/powerpoint/2010/main" val="120205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740352" y="6492875"/>
            <a:ext cx="1232718" cy="365125"/>
          </a:xfrm>
        </p:spPr>
        <p:txBody>
          <a:bodyPr/>
          <a:lstStyle/>
          <a:p>
            <a:fld id="{CA86187D-8818-473F-9FA3-318ADBC292DF}" type="slidenum">
              <a:rPr lang="es-ES" sz="2000" smtClean="0">
                <a:solidFill>
                  <a:schemeClr val="tx1"/>
                </a:solidFill>
              </a:rPr>
              <a:pPr/>
              <a:t>198</a:t>
            </a:fld>
            <a:endParaRPr lang="es-ES" sz="2000"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 y="332656"/>
            <a:ext cx="9021763" cy="5688632"/>
          </a:xfrm>
          <a:prstGeom prst="rect">
            <a:avLst/>
          </a:prstGeom>
          <a:solidFill>
            <a:schemeClr val="tx1"/>
          </a:solidFill>
          <a:ln>
            <a:noFill/>
          </a:ln>
          <a:effectLst/>
        </p:spPr>
      </p:pic>
    </p:spTree>
    <p:extLst>
      <p:ext uri="{BB962C8B-B14F-4D97-AF65-F5344CB8AC3E}">
        <p14:creationId xmlns:p14="http://schemas.microsoft.com/office/powerpoint/2010/main" val="96581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32440" y="6492875"/>
            <a:ext cx="512638" cy="365125"/>
          </a:xfrm>
        </p:spPr>
        <p:txBody>
          <a:bodyPr/>
          <a:lstStyle/>
          <a:p>
            <a:fld id="{CA86187D-8818-473F-9FA3-318ADBC292DF}" type="slidenum">
              <a:rPr lang="es-ES" sz="2000" smtClean="0">
                <a:solidFill>
                  <a:schemeClr val="tx1"/>
                </a:solidFill>
              </a:rPr>
              <a:pPr/>
              <a:t>1</a:t>
            </a:fld>
            <a:endParaRPr lang="es-ES" sz="2000" dirty="0">
              <a:solidFill>
                <a:schemeClr val="tx1"/>
              </a:solidFill>
            </a:endParaRPr>
          </a:p>
        </p:txBody>
      </p:sp>
      <p:sp>
        <p:nvSpPr>
          <p:cNvPr id="4" name="Rectángulo 3">
            <a:extLst>
              <a:ext uri="{FF2B5EF4-FFF2-40B4-BE49-F238E27FC236}">
                <a16:creationId xmlns:a16="http://schemas.microsoft.com/office/drawing/2014/main" id="{1E01CE5C-F445-4700-BB9B-90E8684353B1}"/>
              </a:ext>
            </a:extLst>
          </p:cNvPr>
          <p:cNvSpPr/>
          <p:nvPr/>
        </p:nvSpPr>
        <p:spPr>
          <a:xfrm>
            <a:off x="1330750" y="836712"/>
            <a:ext cx="6840760" cy="3231654"/>
          </a:xfrm>
          <a:prstGeom prst="rect">
            <a:avLst/>
          </a:prstGeom>
        </p:spPr>
        <p:txBody>
          <a:bodyPr wrap="square">
            <a:spAutoFit/>
          </a:bodyPr>
          <a:lstStyle/>
          <a:p>
            <a:pPr algn="ctr"/>
            <a:r>
              <a:rPr lang="es-EC" sz="3600" b="1" dirty="0">
                <a:solidFill>
                  <a:schemeClr val="accent2">
                    <a:lumMod val="50000"/>
                  </a:schemeClr>
                </a:solidFill>
              </a:rPr>
              <a:t>IMPUESTO A LA RENTA</a:t>
            </a:r>
          </a:p>
          <a:p>
            <a:pPr algn="ctr"/>
            <a:r>
              <a:rPr lang="es-EC" sz="3600" b="1" dirty="0">
                <a:solidFill>
                  <a:schemeClr val="accent2">
                    <a:lumMod val="50000"/>
                  </a:schemeClr>
                </a:solidFill>
              </a:rPr>
              <a:t> </a:t>
            </a:r>
            <a:br>
              <a:rPr lang="es-EC" sz="3600" b="1" dirty="0">
                <a:solidFill>
                  <a:schemeClr val="accent2">
                    <a:lumMod val="50000"/>
                  </a:schemeClr>
                </a:solidFill>
              </a:rPr>
            </a:br>
            <a:r>
              <a:rPr lang="es-EC" sz="2400" b="1" dirty="0">
                <a:solidFill>
                  <a:schemeClr val="accent2">
                    <a:lumMod val="50000"/>
                  </a:schemeClr>
                </a:solidFill>
              </a:rPr>
              <a:t>PARA: SOCIEDADES, SUCESIONES INDIVISAS Y PERSONAS NATURALES OBLIGADOS A LLEVAR CONTABILIDAD</a:t>
            </a:r>
          </a:p>
          <a:p>
            <a:pPr algn="ctr"/>
            <a:br>
              <a:rPr lang="es-EC" sz="2400" b="1" dirty="0">
                <a:solidFill>
                  <a:schemeClr val="accent2">
                    <a:lumMod val="50000"/>
                  </a:schemeClr>
                </a:solidFill>
              </a:rPr>
            </a:br>
            <a:r>
              <a:rPr lang="es-EC" sz="3600" b="1" dirty="0">
                <a:solidFill>
                  <a:schemeClr val="accent2">
                    <a:lumMod val="50000"/>
                  </a:schemeClr>
                </a:solidFill>
              </a:rPr>
              <a:t>APLICABLE AÑO 2019</a:t>
            </a:r>
            <a:endParaRPr lang="es-EC" sz="2400" dirty="0">
              <a:solidFill>
                <a:schemeClr val="accent2">
                  <a:lumMod val="50000"/>
                </a:schemeClr>
              </a:solidFill>
            </a:endParaRPr>
          </a:p>
        </p:txBody>
      </p:sp>
      <p:pic>
        <p:nvPicPr>
          <p:cNvPr id="5" name="Picture 2" descr="Resultado de imagen para impuesto a la renta 2019">
            <a:extLst>
              <a:ext uri="{FF2B5EF4-FFF2-40B4-BE49-F238E27FC236}">
                <a16:creationId xmlns:a16="http://schemas.microsoft.com/office/drawing/2014/main" id="{819FFE54-FDAB-4BD5-B620-9446E6CA8DE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760280" y="3914250"/>
            <a:ext cx="5981700" cy="220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52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79"/>
            <a:ext cx="8496622" cy="5919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563831" y="6455059"/>
            <a:ext cx="512638" cy="365125"/>
          </a:xfrm>
        </p:spPr>
        <p:txBody>
          <a:bodyPr/>
          <a:lstStyle/>
          <a:p>
            <a:fld id="{CA86187D-8818-473F-9FA3-318ADBC292DF}" type="slidenum">
              <a:rPr lang="es-ES" sz="2000" smtClean="0">
                <a:solidFill>
                  <a:schemeClr val="tx1"/>
                </a:solidFill>
              </a:rPr>
              <a:pPr/>
              <a:t>19</a:t>
            </a:fld>
            <a:endParaRPr lang="es-ES" sz="2000" dirty="0">
              <a:solidFill>
                <a:schemeClr val="tx1"/>
              </a:solidFill>
            </a:endParaRPr>
          </a:p>
        </p:txBody>
      </p:sp>
      <p:sp>
        <p:nvSpPr>
          <p:cNvPr id="18434" name="Rectangle 2"/>
          <p:cNvSpPr>
            <a:spLocks noGrp="1" noChangeArrowheads="1"/>
          </p:cNvSpPr>
          <p:nvPr>
            <p:ph type="ctrTitle" idx="4294967295"/>
          </p:nvPr>
        </p:nvSpPr>
        <p:spPr>
          <a:xfrm>
            <a:off x="0" y="38100"/>
            <a:ext cx="6773863" cy="792163"/>
          </a:xfrm>
        </p:spPr>
        <p:txBody>
          <a:bodyPr/>
          <a:lstStyle/>
          <a:p>
            <a:r>
              <a:rPr lang="es-EC" sz="2700" b="1" dirty="0">
                <a:solidFill>
                  <a:schemeClr val="accent2">
                    <a:lumMod val="50000"/>
                  </a:schemeClr>
                </a:solidFill>
              </a:rPr>
              <a:t>INGRESOS EXENTOS (GRUPO 27)</a:t>
            </a:r>
            <a:endParaRPr lang="es-ES" sz="2700" b="1" dirty="0">
              <a:solidFill>
                <a:schemeClr val="accent2">
                  <a:lumMod val="50000"/>
                </a:schemeClr>
              </a:solidFill>
            </a:endParaRPr>
          </a:p>
        </p:txBody>
      </p:sp>
      <p:sp>
        <p:nvSpPr>
          <p:cNvPr id="18452" name="Rectangle 20"/>
          <p:cNvSpPr>
            <a:spLocks noChangeArrowheads="1"/>
          </p:cNvSpPr>
          <p:nvPr/>
        </p:nvSpPr>
        <p:spPr bwMode="auto">
          <a:xfrm>
            <a:off x="611188" y="884238"/>
            <a:ext cx="8208962" cy="338554"/>
          </a:xfrm>
          <a:prstGeom prst="rect">
            <a:avLst/>
          </a:prstGeom>
          <a:noFill/>
          <a:ln w="9525">
            <a:noFill/>
            <a:miter lim="800000"/>
            <a:headEnd/>
            <a:tailEnd/>
          </a:ln>
          <a:effectLst/>
        </p:spPr>
        <p:txBody>
          <a:bodyPr anchor="ctr">
            <a:spAutoFit/>
          </a:bodyPr>
          <a:lstStyle/>
          <a:p>
            <a:pPr eaLnBrk="0" hangingPunct="0">
              <a:tabLst>
                <a:tab pos="228600" algn="l"/>
              </a:tabLst>
            </a:pPr>
            <a:endParaRPr lang="es-ES" sz="1600" dirty="0">
              <a:latin typeface="Arial" charset="0"/>
            </a:endParaRPr>
          </a:p>
        </p:txBody>
      </p:sp>
      <p:sp>
        <p:nvSpPr>
          <p:cNvPr id="6" name="5 CuadroTexto"/>
          <p:cNvSpPr txBox="1"/>
          <p:nvPr/>
        </p:nvSpPr>
        <p:spPr>
          <a:xfrm>
            <a:off x="7059673"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135056" y="6478668"/>
            <a:ext cx="1947032" cy="365125"/>
          </a:xfrm>
        </p:spPr>
        <p:txBody>
          <a:bodyPr/>
          <a:lstStyle/>
          <a:p>
            <a:fld id="{CA86187D-8818-473F-9FA3-318ADBC292DF}" type="slidenum">
              <a:rPr lang="es-ES" sz="2000" smtClean="0">
                <a:solidFill>
                  <a:schemeClr val="tx1"/>
                </a:solidFill>
              </a:rPr>
              <a:pPr/>
              <a:t>199</a:t>
            </a:fld>
            <a:endParaRPr lang="es-ES" sz="2000" dirty="0">
              <a:solidFill>
                <a:schemeClr val="tx1"/>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 y="260648"/>
            <a:ext cx="9021763" cy="5905500"/>
          </a:xfrm>
          <a:prstGeom prst="rect">
            <a:avLst/>
          </a:prstGeom>
          <a:solidFill>
            <a:schemeClr val="tx1"/>
          </a:solidFill>
          <a:ln>
            <a:noFill/>
          </a:ln>
          <a:effectLst/>
        </p:spPr>
      </p:pic>
    </p:spTree>
    <p:extLst>
      <p:ext uri="{BB962C8B-B14F-4D97-AF65-F5344CB8AC3E}">
        <p14:creationId xmlns:p14="http://schemas.microsoft.com/office/powerpoint/2010/main" val="999091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 y="116632"/>
            <a:ext cx="9021763" cy="6310312"/>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077748" y="6478846"/>
            <a:ext cx="981648" cy="365125"/>
          </a:xfrm>
        </p:spPr>
        <p:txBody>
          <a:bodyPr/>
          <a:lstStyle/>
          <a:p>
            <a:fld id="{CA86187D-8818-473F-9FA3-318ADBC292DF}" type="slidenum">
              <a:rPr lang="es-ES" sz="2000" smtClean="0">
                <a:solidFill>
                  <a:schemeClr val="tx1"/>
                </a:solidFill>
              </a:rPr>
              <a:pPr/>
              <a:t>200</a:t>
            </a:fld>
            <a:endParaRPr lang="es-ES" sz="2000" dirty="0">
              <a:solidFill>
                <a:schemeClr val="tx1"/>
              </a:solidFill>
            </a:endParaRPr>
          </a:p>
        </p:txBody>
      </p:sp>
    </p:spTree>
    <p:extLst>
      <p:ext uri="{BB962C8B-B14F-4D97-AF65-F5344CB8AC3E}">
        <p14:creationId xmlns:p14="http://schemas.microsoft.com/office/powerpoint/2010/main" val="394527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 y="548680"/>
            <a:ext cx="9021763" cy="5472608"/>
          </a:xfrm>
          <a:prstGeom prst="rect">
            <a:avLst/>
          </a:prstGeom>
          <a:solidFill>
            <a:schemeClr val="tx1"/>
          </a:solidFill>
          <a:ln>
            <a:noFill/>
          </a:ln>
          <a:effectLst/>
        </p:spPr>
      </p:pic>
      <p:sp>
        <p:nvSpPr>
          <p:cNvPr id="3" name="Rectángulo 2"/>
          <p:cNvSpPr/>
          <p:nvPr/>
        </p:nvSpPr>
        <p:spPr>
          <a:xfrm>
            <a:off x="8644148" y="6488668"/>
            <a:ext cx="564578" cy="369332"/>
          </a:xfrm>
          <a:prstGeom prst="rect">
            <a:avLst/>
          </a:prstGeom>
        </p:spPr>
        <p:txBody>
          <a:bodyPr wrap="none">
            <a:spAutoFit/>
          </a:bodyPr>
          <a:lstStyle/>
          <a:p>
            <a:r>
              <a:rPr lang="es-ES" dirty="0"/>
              <a:t>192</a:t>
            </a:r>
          </a:p>
        </p:txBody>
      </p:sp>
    </p:spTree>
    <p:extLst>
      <p:ext uri="{BB962C8B-B14F-4D97-AF65-F5344CB8AC3E}">
        <p14:creationId xmlns:p14="http://schemas.microsoft.com/office/powerpoint/2010/main" val="1687524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884368" y="6492875"/>
            <a:ext cx="1088702" cy="365125"/>
          </a:xfrm>
        </p:spPr>
        <p:txBody>
          <a:bodyPr/>
          <a:lstStyle/>
          <a:p>
            <a:fld id="{CA86187D-8818-473F-9FA3-318ADBC292DF}" type="slidenum">
              <a:rPr lang="es-ES" sz="2000" smtClean="0">
                <a:solidFill>
                  <a:schemeClr val="tx1"/>
                </a:solidFill>
              </a:rPr>
              <a:pPr/>
              <a:t>202</a:t>
            </a:fld>
            <a:endParaRPr lang="es-ES" sz="2000" dirty="0">
              <a:solidFill>
                <a:schemeClr val="tx1"/>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741" y="836712"/>
            <a:ext cx="9021763" cy="4896544"/>
          </a:xfrm>
          <a:prstGeom prst="rect">
            <a:avLst/>
          </a:prstGeom>
          <a:solidFill>
            <a:schemeClr val="tx1"/>
          </a:solidFill>
          <a:ln>
            <a:noFill/>
          </a:ln>
          <a:effectLst/>
        </p:spPr>
      </p:pic>
    </p:spTree>
    <p:extLst>
      <p:ext uri="{BB962C8B-B14F-4D97-AF65-F5344CB8AC3E}">
        <p14:creationId xmlns:p14="http://schemas.microsoft.com/office/powerpoint/2010/main" val="60186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a:xfrm>
            <a:off x="8244408" y="6459020"/>
            <a:ext cx="800670" cy="365125"/>
          </a:xfrm>
        </p:spPr>
        <p:txBody>
          <a:bodyPr/>
          <a:lstStyle/>
          <a:p>
            <a:fld id="{CA86187D-8818-473F-9FA3-318ADBC292DF}" type="slidenum">
              <a:rPr lang="es-ES" sz="2000" smtClean="0">
                <a:solidFill>
                  <a:schemeClr val="tx1"/>
                </a:solidFill>
              </a:rPr>
              <a:pPr/>
              <a:t>203</a:t>
            </a:fld>
            <a:endParaRPr lang="es-ES" sz="2000" dirty="0">
              <a:solidFill>
                <a:schemeClr val="tx1"/>
              </a:solidFill>
            </a:endParaRPr>
          </a:p>
        </p:txBody>
      </p:sp>
      <p:sp>
        <p:nvSpPr>
          <p:cNvPr id="6" name="Rectangle 2"/>
          <p:cNvSpPr txBox="1">
            <a:spLocks noChangeArrowheads="1"/>
          </p:cNvSpPr>
          <p:nvPr/>
        </p:nvSpPr>
        <p:spPr bwMode="auto">
          <a:xfrm>
            <a:off x="71406" y="-23"/>
            <a:ext cx="9072594" cy="428628"/>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C" sz="1800" b="1" i="1" u="none" strike="noStrike" kern="0" cap="none" spc="0" normalizeH="0" baseline="0" noProof="0" dirty="0">
                <a:ln>
                  <a:noFill/>
                </a:ln>
                <a:solidFill>
                  <a:schemeClr val="tx1"/>
                </a:solidFill>
                <a:effectLst>
                  <a:outerShdw blurRad="38100" dist="38100" dir="2700000" algn="tl">
                    <a:srgbClr val="000000"/>
                  </a:outerShdw>
                </a:effectLst>
                <a:uLnTx/>
                <a:uFillTx/>
                <a:latin typeface="+mj-lt"/>
                <a:ea typeface="+mj-ea"/>
                <a:cs typeface="+mj-cs"/>
              </a:rPr>
              <a:t>						</a:t>
            </a:r>
            <a:endParaRPr kumimoji="0" lang="es-ES" sz="1800" b="1" i="1" u="none" strike="noStrike" kern="0" cap="none" spc="0" normalizeH="0" baseline="0" noProof="0" dirty="0">
              <a:ln>
                <a:noFill/>
              </a:ln>
              <a:solidFill>
                <a:schemeClr val="tx1"/>
              </a:solidFill>
              <a:effectLst>
                <a:outerShdw blurRad="38100" dist="38100" dir="2700000" algn="tl">
                  <a:srgbClr val="000000"/>
                </a:outerShdw>
              </a:effectLst>
              <a:uLnTx/>
              <a:uFillTx/>
              <a:latin typeface="+mj-lt"/>
              <a:ea typeface="+mj-ea"/>
              <a:cs typeface="+mj-cs"/>
            </a:endParaRPr>
          </a:p>
        </p:txBody>
      </p:sp>
      <p:sp>
        <p:nvSpPr>
          <p:cNvPr id="7" name="Rectangle 2"/>
          <p:cNvSpPr txBox="1">
            <a:spLocks noChangeArrowheads="1"/>
          </p:cNvSpPr>
          <p:nvPr/>
        </p:nvSpPr>
        <p:spPr bwMode="auto">
          <a:xfrm>
            <a:off x="179512" y="260648"/>
            <a:ext cx="6912768" cy="428628"/>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scene3d>
              <a:camera prst="orthographicFront"/>
              <a:lightRig rig="soft" dir="t">
                <a:rot lat="0" lon="0" rev="15600000"/>
              </a:lightRig>
            </a:scene3d>
            <a:sp3d extrusionH="57150" prstMaterial="softEdge">
              <a:bevelT w="25400" h="38100"/>
            </a:sp3d>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s-EC" sz="2400" b="1" i="1" u="none" strike="noStrike" kern="0" normalizeH="0" baseline="0" noProof="0" dirty="0">
                <a:ln/>
                <a:solidFill>
                  <a:srgbClr val="C00000"/>
                </a:solidFill>
                <a:uLnTx/>
                <a:uFillTx/>
                <a:latin typeface="Times New Roman" panose="02020603050405020304" pitchFamily="18" charset="0"/>
                <a:ea typeface="+mj-ea"/>
                <a:cs typeface="Times New Roman" panose="02020603050405020304" pitchFamily="18" charset="0"/>
              </a:rPr>
              <a:t>EJEMPLO DE CÁLCULO</a:t>
            </a:r>
            <a:r>
              <a:rPr lang="es-EC" sz="2400" b="1" i="1" kern="0" dirty="0">
                <a:ln/>
                <a:solidFill>
                  <a:srgbClr val="C00000"/>
                </a:solidFill>
                <a:latin typeface="Times New Roman" panose="02020603050405020304" pitchFamily="18" charset="0"/>
                <a:ea typeface="+mj-ea"/>
                <a:cs typeface="Times New Roman" panose="02020603050405020304" pitchFamily="18" charset="0"/>
              </a:rPr>
              <a:t> </a:t>
            </a:r>
            <a:r>
              <a:rPr kumimoji="0" lang="es-EC" sz="2400" b="1" i="1" u="none" strike="noStrike" kern="0" normalizeH="0" baseline="0" noProof="0" dirty="0">
                <a:ln/>
                <a:solidFill>
                  <a:srgbClr val="C00000"/>
                </a:solidFill>
                <a:uLnTx/>
                <a:uFillTx/>
                <a:latin typeface="Times New Roman" panose="02020603050405020304" pitchFamily="18" charset="0"/>
                <a:ea typeface="+mj-ea"/>
                <a:cs typeface="Times New Roman" panose="02020603050405020304" pitchFamily="18" charset="0"/>
              </a:rPr>
              <a:t>ANTICIPO  IR</a:t>
            </a:r>
            <a:endParaRPr kumimoji="0" lang="es-ES" sz="2400" b="1" i="1" u="none" strike="noStrike" kern="0" normalizeH="0" baseline="0" noProof="0" dirty="0">
              <a:ln/>
              <a:solidFill>
                <a:srgbClr val="C00000"/>
              </a:solidFill>
              <a:uLnTx/>
              <a:uFillTx/>
              <a:latin typeface="Times New Roman" panose="02020603050405020304" pitchFamily="18" charset="0"/>
              <a:ea typeface="+mj-ea"/>
              <a:cs typeface="Times New Roman" panose="02020603050405020304" pitchFamily="18" charset="0"/>
            </a:endParaRPr>
          </a:p>
        </p:txBody>
      </p:sp>
      <p:pic>
        <p:nvPicPr>
          <p:cNvPr id="2" name="Imagen 1"/>
          <p:cNvPicPr>
            <a:picLocks noChangeAspect="1"/>
          </p:cNvPicPr>
          <p:nvPr/>
        </p:nvPicPr>
        <p:blipFill>
          <a:blip r:embed="rId2"/>
          <a:stretch>
            <a:fillRect/>
          </a:stretch>
        </p:blipFill>
        <p:spPr>
          <a:xfrm>
            <a:off x="755576" y="836712"/>
            <a:ext cx="7776864" cy="5197970"/>
          </a:xfrm>
          <a:prstGeom prst="rect">
            <a:avLst/>
          </a:prstGeom>
          <a:solidFill>
            <a:schemeClr val="tx1"/>
          </a:solidFill>
        </p:spPr>
      </p:pic>
    </p:spTree>
    <p:extLst>
      <p:ext uri="{BB962C8B-B14F-4D97-AF65-F5344CB8AC3E}">
        <p14:creationId xmlns:p14="http://schemas.microsoft.com/office/powerpoint/2010/main" val="215403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2"/>
          <a:stretch>
            <a:fillRect/>
          </a:stretch>
        </p:blipFill>
        <p:spPr>
          <a:xfrm>
            <a:off x="430306" y="3573016"/>
            <a:ext cx="8390166" cy="2785241"/>
          </a:xfrm>
          <a:prstGeom prst="rect">
            <a:avLst/>
          </a:prstGeom>
          <a:solidFill>
            <a:schemeClr val="tx1"/>
          </a:solidFill>
        </p:spPr>
      </p:pic>
      <p:sp>
        <p:nvSpPr>
          <p:cNvPr id="5" name="Rectangle 2"/>
          <p:cNvSpPr>
            <a:spLocks noGrp="1" noChangeArrowheads="1"/>
          </p:cNvSpPr>
          <p:nvPr>
            <p:ph type="ctrTitle" idx="4294967295"/>
          </p:nvPr>
        </p:nvSpPr>
        <p:spPr>
          <a:xfrm>
            <a:off x="0" y="84138"/>
            <a:ext cx="6894513" cy="792162"/>
          </a:xfrm>
        </p:spPr>
        <p:txBody>
          <a:bodyPr>
            <a:normAutofit fontScale="90000"/>
            <a:scene3d>
              <a:camera prst="orthographicFront"/>
              <a:lightRig rig="soft" dir="t">
                <a:rot lat="0" lon="0" rev="15600000"/>
              </a:lightRig>
            </a:scene3d>
            <a:sp3d extrusionH="57150" prstMaterial="softEdge">
              <a:bevelT w="25400" h="38100"/>
            </a:sp3d>
          </a:bodyPr>
          <a:lstStyle/>
          <a:p>
            <a:r>
              <a:rPr lang="es-EC" sz="2800" b="1" dirty="0">
                <a:ln/>
                <a:solidFill>
                  <a:srgbClr val="C00000"/>
                </a:solidFill>
                <a:latin typeface="Times New Roman" panose="02020603050405020304" pitchFamily="18" charset="0"/>
                <a:cs typeface="Times New Roman" panose="02020603050405020304" pitchFamily="18" charset="0"/>
              </a:rPr>
              <a:t>2. PAGO DEL ANTICIPO IMPUESTO A LA RENTA 2019</a:t>
            </a:r>
            <a:endParaRPr lang="es-ES" sz="2800" b="1" dirty="0">
              <a:ln/>
              <a:solidFill>
                <a:srgbClr val="C00000"/>
              </a:solidFill>
              <a:latin typeface="Times New Roman" panose="02020603050405020304" pitchFamily="18" charset="0"/>
              <a:cs typeface="Times New Roman" panose="02020603050405020304" pitchFamily="18" charset="0"/>
            </a:endParaRPr>
          </a:p>
        </p:txBody>
      </p:sp>
      <p:pic>
        <p:nvPicPr>
          <p:cNvPr id="6" name="Imagen 5"/>
          <p:cNvPicPr>
            <a:picLocks noChangeAspect="1"/>
          </p:cNvPicPr>
          <p:nvPr/>
        </p:nvPicPr>
        <p:blipFill>
          <a:blip r:embed="rId3"/>
          <a:stretch>
            <a:fillRect/>
          </a:stretch>
        </p:blipFill>
        <p:spPr>
          <a:xfrm>
            <a:off x="2555776" y="980728"/>
            <a:ext cx="3528392" cy="2592288"/>
          </a:xfrm>
          <a:prstGeom prst="rect">
            <a:avLst/>
          </a:prstGeom>
          <a:solidFill>
            <a:schemeClr val="tx1"/>
          </a:solidFill>
        </p:spPr>
      </p:pic>
      <p:sp>
        <p:nvSpPr>
          <p:cNvPr id="2" name="Rectángulo 1"/>
          <p:cNvSpPr/>
          <p:nvPr/>
        </p:nvSpPr>
        <p:spPr>
          <a:xfrm>
            <a:off x="8460432" y="6488668"/>
            <a:ext cx="579010" cy="369332"/>
          </a:xfrm>
          <a:prstGeom prst="rect">
            <a:avLst/>
          </a:prstGeom>
        </p:spPr>
        <p:txBody>
          <a:bodyPr wrap="square">
            <a:spAutoFit/>
          </a:bodyPr>
          <a:lstStyle/>
          <a:p>
            <a:r>
              <a:rPr lang="es-ES" dirty="0"/>
              <a:t>195</a:t>
            </a:r>
          </a:p>
        </p:txBody>
      </p:sp>
    </p:spTree>
    <p:extLst>
      <p:ext uri="{BB962C8B-B14F-4D97-AF65-F5344CB8AC3E}">
        <p14:creationId xmlns:p14="http://schemas.microsoft.com/office/powerpoint/2010/main" val="670334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2"/>
          <a:stretch>
            <a:fillRect/>
          </a:stretch>
        </p:blipFill>
        <p:spPr>
          <a:xfrm>
            <a:off x="899592" y="4509120"/>
            <a:ext cx="7480557" cy="1822962"/>
          </a:xfrm>
          <a:prstGeom prst="rect">
            <a:avLst/>
          </a:prstGeom>
          <a:solidFill>
            <a:schemeClr val="tx1"/>
          </a:solidFill>
        </p:spPr>
      </p:pic>
      <p:sp>
        <p:nvSpPr>
          <p:cNvPr id="3" name="2 Marcador de número de diapositiva"/>
          <p:cNvSpPr>
            <a:spLocks noGrp="1"/>
          </p:cNvSpPr>
          <p:nvPr>
            <p:ph type="sldNum" sz="quarter" idx="12"/>
          </p:nvPr>
        </p:nvSpPr>
        <p:spPr>
          <a:xfrm>
            <a:off x="7956376" y="6332082"/>
            <a:ext cx="1091813" cy="365125"/>
          </a:xfrm>
        </p:spPr>
        <p:txBody>
          <a:bodyPr/>
          <a:lstStyle/>
          <a:p>
            <a:fld id="{CA86187D-8818-473F-9FA3-318ADBC292DF}" type="slidenum">
              <a:rPr lang="es-ES" sz="2000" smtClean="0">
                <a:solidFill>
                  <a:schemeClr val="tx1"/>
                </a:solidFill>
              </a:rPr>
              <a:pPr/>
              <a:t>205</a:t>
            </a:fld>
            <a:endParaRPr lang="es-ES" sz="2000" dirty="0">
              <a:solidFill>
                <a:schemeClr val="tx1"/>
              </a:solidFill>
            </a:endParaRPr>
          </a:p>
        </p:txBody>
      </p:sp>
      <p:sp>
        <p:nvSpPr>
          <p:cNvPr id="5" name="Rectangle 2"/>
          <p:cNvSpPr>
            <a:spLocks noGrp="1" noChangeArrowheads="1"/>
          </p:cNvSpPr>
          <p:nvPr>
            <p:ph type="ctrTitle" idx="4294967295"/>
          </p:nvPr>
        </p:nvSpPr>
        <p:spPr>
          <a:xfrm>
            <a:off x="0" y="-26988"/>
            <a:ext cx="6804025" cy="792163"/>
          </a:xfrm>
        </p:spPr>
        <p:txBody>
          <a:bodyPr>
            <a:normAutofit fontScale="90000"/>
            <a:scene3d>
              <a:camera prst="orthographicFront"/>
              <a:lightRig rig="soft" dir="t">
                <a:rot lat="0" lon="0" rev="15600000"/>
              </a:lightRig>
            </a:scene3d>
            <a:sp3d extrusionH="57150" prstMaterial="softEdge">
              <a:bevelT w="25400" h="38100"/>
            </a:sp3d>
          </a:bodyPr>
          <a:lstStyle/>
          <a:p>
            <a:r>
              <a:rPr lang="es-EC" sz="2800" b="1" dirty="0">
                <a:ln/>
                <a:solidFill>
                  <a:srgbClr val="C00000"/>
                </a:solidFill>
                <a:latin typeface="Times New Roman" panose="02020603050405020304" pitchFamily="18" charset="0"/>
                <a:cs typeface="Times New Roman" panose="02020603050405020304" pitchFamily="18" charset="0"/>
              </a:rPr>
              <a:t>3. USO DEL ANTICIPO IMPUESTO A LA RENTA 2019</a:t>
            </a:r>
            <a:endParaRPr lang="es-ES" sz="2800" b="1" dirty="0">
              <a:ln/>
              <a:solidFill>
                <a:srgbClr val="C00000"/>
              </a:solidFill>
              <a:latin typeface="Times New Roman" panose="02020603050405020304" pitchFamily="18" charset="0"/>
              <a:cs typeface="Times New Roman" panose="02020603050405020304" pitchFamily="18" charset="0"/>
            </a:endParaRPr>
          </a:p>
        </p:txBody>
      </p:sp>
      <p:pic>
        <p:nvPicPr>
          <p:cNvPr id="6" name="Imagen 5"/>
          <p:cNvPicPr>
            <a:picLocks noChangeAspect="1"/>
          </p:cNvPicPr>
          <p:nvPr/>
        </p:nvPicPr>
        <p:blipFill>
          <a:blip r:embed="rId3"/>
          <a:stretch>
            <a:fillRect/>
          </a:stretch>
        </p:blipFill>
        <p:spPr>
          <a:xfrm>
            <a:off x="1475656" y="908720"/>
            <a:ext cx="6048671" cy="3333304"/>
          </a:xfrm>
          <a:prstGeom prst="rect">
            <a:avLst/>
          </a:prstGeom>
          <a:solidFill>
            <a:schemeClr val="tx1"/>
          </a:solidFill>
        </p:spPr>
      </p:pic>
    </p:spTree>
    <p:extLst>
      <p:ext uri="{BB962C8B-B14F-4D97-AF65-F5344CB8AC3E}">
        <p14:creationId xmlns:p14="http://schemas.microsoft.com/office/powerpoint/2010/main" val="540679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a:xfrm>
            <a:off x="8447702" y="6338894"/>
            <a:ext cx="664690" cy="365125"/>
          </a:xfrm>
        </p:spPr>
        <p:txBody>
          <a:bodyPr/>
          <a:lstStyle/>
          <a:p>
            <a:fld id="{CA86187D-8818-473F-9FA3-318ADBC292DF}" type="slidenum">
              <a:rPr lang="es-ES" sz="2000" smtClean="0">
                <a:solidFill>
                  <a:schemeClr val="tx1"/>
                </a:solidFill>
              </a:rPr>
              <a:pPr/>
              <a:t>206</a:t>
            </a:fld>
            <a:endParaRPr lang="es-ES" sz="2000" dirty="0">
              <a:solidFill>
                <a:schemeClr val="tx1"/>
              </a:solidFill>
            </a:endParaRPr>
          </a:p>
        </p:txBody>
      </p:sp>
      <p:sp>
        <p:nvSpPr>
          <p:cNvPr id="5" name="Rectangle 2"/>
          <p:cNvSpPr>
            <a:spLocks noGrp="1" noChangeArrowheads="1"/>
          </p:cNvSpPr>
          <p:nvPr>
            <p:ph type="ctrTitle" idx="4294967295"/>
          </p:nvPr>
        </p:nvSpPr>
        <p:spPr>
          <a:xfrm>
            <a:off x="0" y="188913"/>
            <a:ext cx="6875463" cy="792162"/>
          </a:xfrm>
        </p:spPr>
        <p:txBody>
          <a:bodyPr>
            <a:normAutofit fontScale="90000"/>
            <a:scene3d>
              <a:camera prst="orthographicFront"/>
              <a:lightRig rig="soft" dir="t">
                <a:rot lat="0" lon="0" rev="15600000"/>
              </a:lightRig>
            </a:scene3d>
            <a:sp3d extrusionH="57150" prstMaterial="softEdge">
              <a:bevelT w="25400" h="38100"/>
            </a:sp3d>
          </a:bodyPr>
          <a:lstStyle/>
          <a:p>
            <a:r>
              <a:rPr lang="es-EC" sz="2800" b="1" dirty="0">
                <a:ln/>
                <a:solidFill>
                  <a:srgbClr val="C00000"/>
                </a:solidFill>
                <a:latin typeface="Times New Roman" panose="02020603050405020304" pitchFamily="18" charset="0"/>
                <a:cs typeface="Times New Roman" panose="02020603050405020304" pitchFamily="18" charset="0"/>
              </a:rPr>
              <a:t>4. EXONERACIÓN y/o REBAJA DEL ANTICIPO IMPUESTO A LA RENTA 2019</a:t>
            </a:r>
            <a:endParaRPr lang="es-ES" sz="2800" b="1" dirty="0">
              <a:ln/>
              <a:solidFill>
                <a:srgbClr val="C00000"/>
              </a:solidFill>
              <a:latin typeface="Times New Roman" panose="02020603050405020304" pitchFamily="18" charset="0"/>
              <a:cs typeface="Times New Roman" panose="02020603050405020304" pitchFamily="18" charset="0"/>
            </a:endParaRPr>
          </a:p>
        </p:txBody>
      </p:sp>
      <p:pic>
        <p:nvPicPr>
          <p:cNvPr id="8" name="Imagen 7"/>
          <p:cNvPicPr>
            <a:picLocks noChangeAspect="1"/>
          </p:cNvPicPr>
          <p:nvPr/>
        </p:nvPicPr>
        <p:blipFill>
          <a:blip r:embed="rId2"/>
          <a:stretch>
            <a:fillRect/>
          </a:stretch>
        </p:blipFill>
        <p:spPr>
          <a:xfrm>
            <a:off x="755577" y="1591202"/>
            <a:ext cx="7704855" cy="2485870"/>
          </a:xfrm>
          <a:prstGeom prst="rect">
            <a:avLst/>
          </a:prstGeom>
          <a:solidFill>
            <a:schemeClr val="tx1"/>
          </a:solidFill>
        </p:spPr>
      </p:pic>
      <p:pic>
        <p:nvPicPr>
          <p:cNvPr id="221186" name="Picture 2" descr="Resultado de imagen para exoneracion del anticipo impuesto a la renta">
            <a:extLst>
              <a:ext uri="{FF2B5EF4-FFF2-40B4-BE49-F238E27FC236}">
                <a16:creationId xmlns:a16="http://schemas.microsoft.com/office/drawing/2014/main" id="{F6F7849B-5714-47A8-8265-442C36058E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9887" y="4139005"/>
            <a:ext cx="3960440" cy="23824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011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a:xfrm>
            <a:off x="7236296" y="6449931"/>
            <a:ext cx="1808782" cy="365125"/>
          </a:xfrm>
        </p:spPr>
        <p:txBody>
          <a:bodyPr/>
          <a:lstStyle/>
          <a:p>
            <a:fld id="{CA86187D-8818-473F-9FA3-318ADBC292DF}" type="slidenum">
              <a:rPr lang="es-ES" sz="2000" smtClean="0">
                <a:solidFill>
                  <a:schemeClr val="tx1"/>
                </a:solidFill>
              </a:rPr>
              <a:pPr/>
              <a:t>207</a:t>
            </a:fld>
            <a:endParaRPr lang="es-ES" sz="2000" dirty="0">
              <a:solidFill>
                <a:schemeClr val="tx1"/>
              </a:solidFill>
            </a:endParaRPr>
          </a:p>
        </p:txBody>
      </p:sp>
      <p:sp>
        <p:nvSpPr>
          <p:cNvPr id="5" name="Rectangle 2"/>
          <p:cNvSpPr>
            <a:spLocks noGrp="1" noChangeArrowheads="1"/>
          </p:cNvSpPr>
          <p:nvPr>
            <p:ph type="ctrTitle" idx="4294967295"/>
          </p:nvPr>
        </p:nvSpPr>
        <p:spPr>
          <a:xfrm>
            <a:off x="393700" y="188913"/>
            <a:ext cx="8750300" cy="792162"/>
          </a:xfrm>
        </p:spPr>
        <p:txBody>
          <a:bodyPr>
            <a:normAutofit fontScale="90000"/>
            <a:scene3d>
              <a:camera prst="orthographicFront"/>
              <a:lightRig rig="soft" dir="t">
                <a:rot lat="0" lon="0" rev="15600000"/>
              </a:lightRig>
            </a:scene3d>
            <a:sp3d extrusionH="57150" prstMaterial="softEdge">
              <a:bevelT w="25400" h="38100"/>
            </a:sp3d>
          </a:bodyPr>
          <a:lstStyle/>
          <a:p>
            <a:r>
              <a:rPr lang="es-EC" sz="2800" b="1" dirty="0">
                <a:ln/>
                <a:solidFill>
                  <a:srgbClr val="C00000"/>
                </a:solidFill>
                <a:latin typeface="Times New Roman" panose="02020603050405020304" pitchFamily="18" charset="0"/>
                <a:cs typeface="Times New Roman" panose="02020603050405020304" pitchFamily="18" charset="0"/>
              </a:rPr>
              <a:t>5. DEVOLUCIÓN DEL ANTICIPO </a:t>
            </a:r>
            <a:br>
              <a:rPr lang="es-EC" sz="2800" b="1" dirty="0">
                <a:ln/>
                <a:solidFill>
                  <a:srgbClr val="C00000"/>
                </a:solidFill>
                <a:latin typeface="Times New Roman" panose="02020603050405020304" pitchFamily="18" charset="0"/>
                <a:cs typeface="Times New Roman" panose="02020603050405020304" pitchFamily="18" charset="0"/>
              </a:rPr>
            </a:br>
            <a:r>
              <a:rPr lang="es-EC" sz="2800" b="1" dirty="0">
                <a:ln/>
                <a:solidFill>
                  <a:srgbClr val="C00000"/>
                </a:solidFill>
                <a:latin typeface="Times New Roman" panose="02020603050405020304" pitchFamily="18" charset="0"/>
                <a:cs typeface="Times New Roman" panose="02020603050405020304" pitchFamily="18" charset="0"/>
              </a:rPr>
              <a:t>IMPUESTO A LA RENTA 2019</a:t>
            </a:r>
            <a:endParaRPr lang="es-ES" sz="2800" b="1" dirty="0">
              <a:ln/>
              <a:solidFill>
                <a:srgbClr val="C00000"/>
              </a:solidFill>
              <a:latin typeface="Times New Roman" panose="02020603050405020304" pitchFamily="18" charset="0"/>
              <a:cs typeface="Times New Roman" panose="02020603050405020304" pitchFamily="18" charset="0"/>
            </a:endParaRPr>
          </a:p>
        </p:txBody>
      </p:sp>
      <p:pic>
        <p:nvPicPr>
          <p:cNvPr id="4" name="Imagen 3"/>
          <p:cNvPicPr>
            <a:picLocks noChangeAspect="1"/>
          </p:cNvPicPr>
          <p:nvPr/>
        </p:nvPicPr>
        <p:blipFill>
          <a:blip r:embed="rId2"/>
          <a:stretch>
            <a:fillRect/>
          </a:stretch>
        </p:blipFill>
        <p:spPr>
          <a:xfrm>
            <a:off x="827584" y="1556792"/>
            <a:ext cx="7704856" cy="3024335"/>
          </a:xfrm>
          <a:prstGeom prst="rect">
            <a:avLst/>
          </a:prstGeom>
          <a:solidFill>
            <a:schemeClr val="tx1"/>
          </a:solidFill>
        </p:spPr>
      </p:pic>
      <p:pic>
        <p:nvPicPr>
          <p:cNvPr id="222210" name="Picture 2" descr="Resultado de imagen para devolucion de impuesto a la renta">
            <a:extLst>
              <a:ext uri="{FF2B5EF4-FFF2-40B4-BE49-F238E27FC236}">
                <a16:creationId xmlns:a16="http://schemas.microsoft.com/office/drawing/2014/main" id="{5778FF0D-A69F-48C7-842E-D043A04B76D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a:stretch/>
        </p:blipFill>
        <p:spPr bwMode="auto">
          <a:xfrm>
            <a:off x="3287003" y="4374323"/>
            <a:ext cx="2016224" cy="22581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487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Resultado de imagen para anticipo del impuesto a la renta">
            <a:extLst>
              <a:ext uri="{FF2B5EF4-FFF2-40B4-BE49-F238E27FC236}">
                <a16:creationId xmlns:a16="http://schemas.microsoft.com/office/drawing/2014/main" id="{B16AEA6B-9ABA-41B9-A59A-63217668095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1359" b="6801"/>
          <a:stretch/>
        </p:blipFill>
        <p:spPr bwMode="auto">
          <a:xfrm>
            <a:off x="1979712" y="3356992"/>
            <a:ext cx="5340350"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1 Marcador de número de diapositiva"/>
          <p:cNvSpPr>
            <a:spLocks noGrp="1"/>
          </p:cNvSpPr>
          <p:nvPr>
            <p:ph type="sldNum" sz="quarter" idx="12"/>
          </p:nvPr>
        </p:nvSpPr>
        <p:spPr>
          <a:xfrm>
            <a:off x="8211072" y="6492875"/>
            <a:ext cx="932928" cy="365125"/>
          </a:xfrm>
        </p:spPr>
        <p:txBody>
          <a:bodyPr/>
          <a:lstStyle/>
          <a:p>
            <a:fld id="{CA86187D-8818-473F-9FA3-318ADBC292DF}" type="slidenum">
              <a:rPr lang="es-ES" sz="2000" smtClean="0">
                <a:solidFill>
                  <a:schemeClr val="tx1"/>
                </a:solidFill>
              </a:rPr>
              <a:pPr/>
              <a:t>208</a:t>
            </a:fld>
            <a:endParaRPr lang="es-ES" sz="2000" dirty="0">
              <a:solidFill>
                <a:schemeClr val="tx1"/>
              </a:solidFill>
            </a:endParaRPr>
          </a:p>
        </p:txBody>
      </p:sp>
      <p:sp>
        <p:nvSpPr>
          <p:cNvPr id="7" name="6 CuadroTexto"/>
          <p:cNvSpPr txBox="1"/>
          <p:nvPr/>
        </p:nvSpPr>
        <p:spPr>
          <a:xfrm>
            <a:off x="1135446" y="939255"/>
            <a:ext cx="7215238" cy="2000548"/>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600" b="1" i="1" dirty="0">
                <a:solidFill>
                  <a:schemeClr val="tx1"/>
                </a:solidFill>
              </a:rPr>
              <a:t>ANTICIPO DE </a:t>
            </a:r>
          </a:p>
          <a:p>
            <a:pPr algn="ctr"/>
            <a:r>
              <a:rPr lang="es-EC" sz="3600" b="1" i="1" dirty="0">
                <a:solidFill>
                  <a:schemeClr val="tx1"/>
                </a:solidFill>
              </a:rPr>
              <a:t>IMPUESTO A LA RENTA 2020</a:t>
            </a:r>
          </a:p>
          <a:p>
            <a:pPr algn="ctr"/>
            <a:endParaRPr lang="es-EC" sz="2000" dirty="0">
              <a:solidFill>
                <a:schemeClr val="tx1"/>
              </a:solidFill>
            </a:endParaRPr>
          </a:p>
          <a:p>
            <a:pPr algn="ctr"/>
            <a:r>
              <a:rPr lang="es-EC" sz="1600" b="1" i="1" dirty="0">
                <a:solidFill>
                  <a:schemeClr val="tx1"/>
                </a:solidFill>
              </a:rPr>
              <a:t>Ley  de Régimen Tributario Interno (LRTI): 41</a:t>
            </a:r>
          </a:p>
          <a:p>
            <a:pPr algn="ctr"/>
            <a:r>
              <a:rPr lang="es-EC" sz="1600" b="1" i="1" dirty="0">
                <a:solidFill>
                  <a:schemeClr val="tx1"/>
                </a:solidFill>
              </a:rPr>
              <a:t>Reglamento de Aplicación de LRTI: 76 al 81</a:t>
            </a:r>
          </a:p>
        </p:txBody>
      </p:sp>
    </p:spTree>
    <p:extLst>
      <p:ext uri="{BB962C8B-B14F-4D97-AF65-F5344CB8AC3E}">
        <p14:creationId xmlns:p14="http://schemas.microsoft.com/office/powerpoint/2010/main" val="407812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822" y="836712"/>
            <a:ext cx="8893652" cy="5533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631362" y="6445510"/>
            <a:ext cx="512638" cy="365125"/>
          </a:xfrm>
        </p:spPr>
        <p:txBody>
          <a:bodyPr/>
          <a:lstStyle/>
          <a:p>
            <a:fld id="{CA86187D-8818-473F-9FA3-318ADBC292DF}" type="slidenum">
              <a:rPr lang="es-ES" sz="2000" smtClean="0">
                <a:solidFill>
                  <a:schemeClr val="tx1"/>
                </a:solidFill>
              </a:rPr>
              <a:pPr/>
              <a:t>20</a:t>
            </a:fld>
            <a:endParaRPr lang="es-ES" sz="2000" dirty="0">
              <a:solidFill>
                <a:schemeClr val="tx1"/>
              </a:solidFill>
            </a:endParaRPr>
          </a:p>
        </p:txBody>
      </p:sp>
      <p:sp>
        <p:nvSpPr>
          <p:cNvPr id="19458" name="Rectangle 2"/>
          <p:cNvSpPr>
            <a:spLocks noGrp="1" noChangeArrowheads="1"/>
          </p:cNvSpPr>
          <p:nvPr>
            <p:ph type="ctrTitle" idx="4294967295"/>
          </p:nvPr>
        </p:nvSpPr>
        <p:spPr>
          <a:xfrm>
            <a:off x="0" y="112713"/>
            <a:ext cx="6589713" cy="792162"/>
          </a:xfrm>
        </p:spPr>
        <p:txBody>
          <a:bodyPr/>
          <a:lstStyle/>
          <a:p>
            <a:r>
              <a:rPr lang="es-EC" sz="2800" b="1" dirty="0">
                <a:solidFill>
                  <a:schemeClr val="accent2">
                    <a:lumMod val="50000"/>
                  </a:schemeClr>
                </a:solidFill>
              </a:rPr>
              <a:t>INGRESOS EXENTOS (GRUPO 27)</a:t>
            </a:r>
            <a:endParaRPr lang="es-ES" sz="2800" b="1" dirty="0">
              <a:solidFill>
                <a:schemeClr val="accent2">
                  <a:lumMod val="50000"/>
                </a:schemeClr>
              </a:solidFill>
            </a:endParaRPr>
          </a:p>
        </p:txBody>
      </p:sp>
      <p:sp>
        <p:nvSpPr>
          <p:cNvPr id="5" name="4 CuadroTexto"/>
          <p:cNvSpPr txBox="1"/>
          <p:nvPr/>
        </p:nvSpPr>
        <p:spPr>
          <a:xfrm>
            <a:off x="7212565" y="323709"/>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B7AA3BC8-1815-46D5-9A83-F5E8DA50F0EE}"/>
              </a:ext>
            </a:extLst>
          </p:cNvPr>
          <p:cNvSpPr>
            <a:spLocks noGrp="1"/>
          </p:cNvSpPr>
          <p:nvPr>
            <p:ph type="sldNum" sz="quarter" idx="12"/>
          </p:nvPr>
        </p:nvSpPr>
        <p:spPr/>
        <p:txBody>
          <a:bodyPr/>
          <a:lstStyle/>
          <a:p>
            <a:fld id="{4A608574-F1F4-4EBE-84D8-733DA9E5CF76}" type="slidenum">
              <a:rPr lang="en-US" smtClean="0">
                <a:solidFill>
                  <a:prstClr val="black">
                    <a:tint val="75000"/>
                  </a:prstClr>
                </a:solidFill>
              </a:rPr>
              <a:pPr/>
              <a:t>209</a:t>
            </a:fld>
            <a:endParaRPr lang="en-US">
              <a:solidFill>
                <a:prstClr val="black">
                  <a:tint val="75000"/>
                </a:prstClr>
              </a:solidFill>
            </a:endParaRPr>
          </a:p>
        </p:txBody>
      </p:sp>
      <p:pic>
        <p:nvPicPr>
          <p:cNvPr id="3" name="Imagen 2">
            <a:extLst>
              <a:ext uri="{FF2B5EF4-FFF2-40B4-BE49-F238E27FC236}">
                <a16:creationId xmlns:a16="http://schemas.microsoft.com/office/drawing/2014/main" id="{03FE527C-2E10-4CC8-B034-B57EDFB27196}"/>
              </a:ext>
            </a:extLst>
          </p:cNvPr>
          <p:cNvPicPr>
            <a:picLocks noChangeAspect="1"/>
          </p:cNvPicPr>
          <p:nvPr/>
        </p:nvPicPr>
        <p:blipFill>
          <a:blip r:embed="rId2"/>
          <a:stretch>
            <a:fillRect/>
          </a:stretch>
        </p:blipFill>
        <p:spPr>
          <a:xfrm>
            <a:off x="395536" y="692696"/>
            <a:ext cx="8352928" cy="5184576"/>
          </a:xfrm>
          <a:prstGeom prst="rect">
            <a:avLst/>
          </a:prstGeom>
        </p:spPr>
      </p:pic>
    </p:spTree>
    <p:extLst>
      <p:ext uri="{BB962C8B-B14F-4D97-AF65-F5344CB8AC3E}">
        <p14:creationId xmlns:p14="http://schemas.microsoft.com/office/powerpoint/2010/main" val="683589068"/>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215338" y="6492875"/>
            <a:ext cx="880714" cy="365125"/>
          </a:xfrm>
        </p:spPr>
        <p:txBody>
          <a:bodyPr/>
          <a:lstStyle/>
          <a:p>
            <a:fld id="{CA86187D-8818-473F-9FA3-318ADBC292DF}" type="slidenum">
              <a:rPr lang="es-ES" sz="2000" smtClean="0">
                <a:solidFill>
                  <a:schemeClr val="tx1"/>
                </a:solidFill>
              </a:rPr>
              <a:pPr/>
              <a:t>210</a:t>
            </a:fld>
            <a:endParaRPr lang="es-ES" sz="2000">
              <a:solidFill>
                <a:schemeClr val="tx1"/>
              </a:solidFill>
            </a:endParaRPr>
          </a:p>
        </p:txBody>
      </p:sp>
      <p:sp>
        <p:nvSpPr>
          <p:cNvPr id="7" name="6 CuadroTexto"/>
          <p:cNvSpPr txBox="1"/>
          <p:nvPr/>
        </p:nvSpPr>
        <p:spPr>
          <a:xfrm>
            <a:off x="1000100" y="2357430"/>
            <a:ext cx="7215238" cy="1600438"/>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endParaRPr lang="es-EC" sz="3200" b="1" i="1" dirty="0">
              <a:solidFill>
                <a:srgbClr val="720000">
                  <a:lumMod val="50000"/>
                </a:srgbClr>
              </a:solidFill>
            </a:endParaRPr>
          </a:p>
          <a:p>
            <a:pPr algn="ctr"/>
            <a:r>
              <a:rPr lang="es-EC" sz="4800" b="1" i="1" dirty="0">
                <a:solidFill>
                  <a:schemeClr val="tx1"/>
                </a:solidFill>
              </a:rPr>
              <a:t>A N E X O S</a:t>
            </a:r>
          </a:p>
          <a:p>
            <a:pPr algn="ctr"/>
            <a:endParaRPr lang="es-EC" dirty="0">
              <a:solidFill>
                <a:srgbClr val="720000">
                  <a:lumMod val="50000"/>
                </a:srgbClr>
              </a:solidFill>
            </a:endParaRPr>
          </a:p>
        </p:txBody>
      </p:sp>
    </p:spTree>
    <p:extLst>
      <p:ext uri="{BB962C8B-B14F-4D97-AF65-F5344CB8AC3E}">
        <p14:creationId xmlns:p14="http://schemas.microsoft.com/office/powerpoint/2010/main" val="1674981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876926" y="6381328"/>
            <a:ext cx="1267074" cy="365125"/>
          </a:xfrm>
        </p:spPr>
        <p:txBody>
          <a:bodyPr/>
          <a:lstStyle/>
          <a:p>
            <a:fld id="{CA86187D-8818-473F-9FA3-318ADBC292DF}" type="slidenum">
              <a:rPr lang="es-ES" sz="2000" smtClean="0">
                <a:solidFill>
                  <a:schemeClr val="tx1"/>
                </a:solidFill>
              </a:rPr>
              <a:pPr/>
              <a:t>211</a:t>
            </a:fld>
            <a:endParaRPr lang="es-ES" sz="2000" dirty="0">
              <a:solidFill>
                <a:schemeClr val="tx1"/>
              </a:solidFill>
            </a:endParaRPr>
          </a:p>
        </p:txBody>
      </p:sp>
      <p:sp>
        <p:nvSpPr>
          <p:cNvPr id="7" name="6 CuadroTexto"/>
          <p:cNvSpPr txBox="1"/>
          <p:nvPr/>
        </p:nvSpPr>
        <p:spPr>
          <a:xfrm>
            <a:off x="1000100" y="2357430"/>
            <a:ext cx="7215238" cy="163121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4000" b="1" i="1" dirty="0">
                <a:solidFill>
                  <a:schemeClr val="tx1"/>
                </a:solidFill>
              </a:rPr>
              <a:t>IMPUESTOS DIFERIDOS (2018)</a:t>
            </a:r>
          </a:p>
          <a:p>
            <a:pPr algn="ctr"/>
            <a:endParaRPr lang="es-EC" sz="2400" dirty="0">
              <a:solidFill>
                <a:schemeClr val="tx1"/>
              </a:solidFill>
            </a:endParaRPr>
          </a:p>
          <a:p>
            <a:pPr algn="ctr"/>
            <a:r>
              <a:rPr lang="es-EC" b="1" i="1" dirty="0">
                <a:solidFill>
                  <a:schemeClr val="tx1"/>
                </a:solidFill>
              </a:rPr>
              <a:t>Ley  de Régimen Tributario Interno (LRTI): 10  </a:t>
            </a:r>
            <a:r>
              <a:rPr lang="es-EC" b="1" i="1" dirty="0" err="1">
                <a:solidFill>
                  <a:schemeClr val="tx1"/>
                </a:solidFill>
              </a:rPr>
              <a:t>num</a:t>
            </a:r>
            <a:r>
              <a:rPr lang="es-EC" b="1" i="1" dirty="0">
                <a:solidFill>
                  <a:schemeClr val="tx1"/>
                </a:solidFill>
              </a:rPr>
              <a:t> 20 </a:t>
            </a:r>
            <a:r>
              <a:rPr lang="es-EC" b="1" i="1" dirty="0" err="1">
                <a:solidFill>
                  <a:schemeClr val="tx1"/>
                </a:solidFill>
              </a:rPr>
              <a:t>innunerado</a:t>
            </a:r>
            <a:endParaRPr lang="es-EC" b="1" i="1" dirty="0">
              <a:solidFill>
                <a:schemeClr val="tx1"/>
              </a:solidFill>
            </a:endParaRPr>
          </a:p>
          <a:p>
            <a:pPr algn="ctr"/>
            <a:r>
              <a:rPr lang="es-EC" b="1" i="1" dirty="0">
                <a:solidFill>
                  <a:schemeClr val="tx1"/>
                </a:solidFill>
              </a:rPr>
              <a:t>Reglamento de Aplicación de LRTI: 28 </a:t>
            </a:r>
            <a:r>
              <a:rPr lang="es-EC" b="1" i="1" dirty="0" err="1">
                <a:solidFill>
                  <a:schemeClr val="tx1"/>
                </a:solidFill>
              </a:rPr>
              <a:t>num</a:t>
            </a:r>
            <a:r>
              <a:rPr lang="es-EC" b="1" i="1" dirty="0">
                <a:solidFill>
                  <a:schemeClr val="tx1"/>
                </a:solidFill>
              </a:rPr>
              <a:t> 15 </a:t>
            </a:r>
            <a:r>
              <a:rPr lang="es-EC" b="1" i="1" dirty="0" err="1">
                <a:solidFill>
                  <a:schemeClr val="tx1"/>
                </a:solidFill>
              </a:rPr>
              <a:t>innunerado</a:t>
            </a:r>
            <a:endParaRPr lang="es-EC" b="1" i="1" dirty="0">
              <a:solidFill>
                <a:schemeClr val="tx1"/>
              </a:solidFill>
            </a:endParaRPr>
          </a:p>
        </p:txBody>
      </p:sp>
    </p:spTree>
    <p:extLst>
      <p:ext uri="{BB962C8B-B14F-4D97-AF65-F5344CB8AC3E}">
        <p14:creationId xmlns:p14="http://schemas.microsoft.com/office/powerpoint/2010/main" val="3401419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251520" y="323778"/>
            <a:ext cx="8640960" cy="5985542"/>
          </a:xfrm>
          <a:prstGeom prst="rect">
            <a:avLst/>
          </a:prstGeom>
          <a:solidFill>
            <a:schemeClr val="tx1"/>
          </a:solidFill>
        </p:spPr>
      </p:pic>
      <p:sp>
        <p:nvSpPr>
          <p:cNvPr id="2" name="1 Marcador de número de diapositiva"/>
          <p:cNvSpPr>
            <a:spLocks noGrp="1"/>
          </p:cNvSpPr>
          <p:nvPr>
            <p:ph type="sldNum" sz="quarter" idx="12"/>
          </p:nvPr>
        </p:nvSpPr>
        <p:spPr>
          <a:xfrm>
            <a:off x="8069942" y="6450559"/>
            <a:ext cx="1074058" cy="365125"/>
          </a:xfrm>
        </p:spPr>
        <p:txBody>
          <a:bodyPr/>
          <a:lstStyle/>
          <a:p>
            <a:fld id="{CA86187D-8818-473F-9FA3-318ADBC292DF}" type="slidenum">
              <a:rPr lang="es-ES" sz="2000" smtClean="0">
                <a:solidFill>
                  <a:schemeClr val="tx1"/>
                </a:solidFill>
              </a:rPr>
              <a:pPr/>
              <a:t>212</a:t>
            </a:fld>
            <a:endParaRPr lang="es-ES" sz="2000" dirty="0">
              <a:solidFill>
                <a:schemeClr val="tx1"/>
              </a:solidFill>
            </a:endParaRPr>
          </a:p>
        </p:txBody>
      </p:sp>
      <p:sp>
        <p:nvSpPr>
          <p:cNvPr id="4" name="3 CuadroTexto"/>
          <p:cNvSpPr txBox="1"/>
          <p:nvPr/>
        </p:nvSpPr>
        <p:spPr>
          <a:xfrm>
            <a:off x="395536" y="-24"/>
            <a:ext cx="2989921"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r>
              <a:rPr lang="es-EC" b="1" i="1" dirty="0">
                <a:ln/>
                <a:solidFill>
                  <a:schemeClr val="accent3"/>
                </a:solidFill>
              </a:rPr>
              <a:t>IMPUESTOS DIFERIDOS</a:t>
            </a:r>
          </a:p>
        </p:txBody>
      </p:sp>
    </p:spTree>
    <p:extLst>
      <p:ext uri="{BB962C8B-B14F-4D97-AF65-F5344CB8AC3E}">
        <p14:creationId xmlns:p14="http://schemas.microsoft.com/office/powerpoint/2010/main" val="406821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323528" y="114566"/>
            <a:ext cx="8640960" cy="6291922"/>
          </a:xfrm>
          <a:prstGeom prst="rect">
            <a:avLst/>
          </a:prstGeom>
          <a:solidFill>
            <a:schemeClr val="tx1"/>
          </a:solidFill>
        </p:spPr>
      </p:pic>
      <p:sp>
        <p:nvSpPr>
          <p:cNvPr id="2" name="1 Marcador de número de diapositiva"/>
          <p:cNvSpPr>
            <a:spLocks noGrp="1"/>
          </p:cNvSpPr>
          <p:nvPr>
            <p:ph type="sldNum" sz="quarter" idx="12"/>
          </p:nvPr>
        </p:nvSpPr>
        <p:spPr>
          <a:xfrm>
            <a:off x="7939758" y="6472805"/>
            <a:ext cx="1024730" cy="365125"/>
          </a:xfrm>
        </p:spPr>
        <p:txBody>
          <a:bodyPr/>
          <a:lstStyle/>
          <a:p>
            <a:fld id="{CA86187D-8818-473F-9FA3-318ADBC292DF}" type="slidenum">
              <a:rPr lang="es-ES" sz="2000" smtClean="0">
                <a:solidFill>
                  <a:schemeClr val="tx1"/>
                </a:solidFill>
              </a:rPr>
              <a:pPr/>
              <a:t>213</a:t>
            </a:fld>
            <a:endParaRPr lang="es-ES" sz="2000" dirty="0">
              <a:solidFill>
                <a:schemeClr val="tx1"/>
              </a:solidFill>
            </a:endParaRPr>
          </a:p>
        </p:txBody>
      </p:sp>
      <p:sp>
        <p:nvSpPr>
          <p:cNvPr id="5" name="4 CuadroTexto"/>
          <p:cNvSpPr txBox="1"/>
          <p:nvPr/>
        </p:nvSpPr>
        <p:spPr>
          <a:xfrm>
            <a:off x="6154111" y="-24"/>
            <a:ext cx="2989921"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t>IMPUESTOS DIFERIDOS</a:t>
            </a:r>
          </a:p>
        </p:txBody>
      </p:sp>
    </p:spTree>
    <p:extLst>
      <p:ext uri="{BB962C8B-B14F-4D97-AF65-F5344CB8AC3E}">
        <p14:creationId xmlns:p14="http://schemas.microsoft.com/office/powerpoint/2010/main" val="3189294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383422" y="6460524"/>
            <a:ext cx="760578" cy="365125"/>
          </a:xfrm>
        </p:spPr>
        <p:txBody>
          <a:bodyPr/>
          <a:lstStyle/>
          <a:p>
            <a:fld id="{CA86187D-8818-473F-9FA3-318ADBC292DF}" type="slidenum">
              <a:rPr lang="es-ES" sz="2000" smtClean="0">
                <a:solidFill>
                  <a:schemeClr val="tx1"/>
                </a:solidFill>
              </a:rPr>
              <a:pPr/>
              <a:t>214</a:t>
            </a:fld>
            <a:endParaRPr lang="es-ES" sz="2000" dirty="0">
              <a:solidFill>
                <a:schemeClr val="tx1"/>
              </a:solidFill>
            </a:endParaRPr>
          </a:p>
        </p:txBody>
      </p:sp>
      <p:sp>
        <p:nvSpPr>
          <p:cNvPr id="7" name="6 CuadroTexto"/>
          <p:cNvSpPr txBox="1"/>
          <p:nvPr/>
        </p:nvSpPr>
        <p:spPr>
          <a:xfrm>
            <a:off x="1000100" y="2357430"/>
            <a:ext cx="7215238" cy="1815882"/>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4400" b="1" i="1" dirty="0">
                <a:solidFill>
                  <a:schemeClr val="tx1"/>
                </a:solidFill>
              </a:rPr>
              <a:t>IMPUESTOS DIFERIDOS (2019)</a:t>
            </a:r>
          </a:p>
          <a:p>
            <a:pPr algn="ctr"/>
            <a:endParaRPr lang="es-EC" sz="2800" dirty="0">
              <a:solidFill>
                <a:schemeClr val="tx1"/>
              </a:solidFill>
            </a:endParaRPr>
          </a:p>
          <a:p>
            <a:pPr algn="ctr"/>
            <a:r>
              <a:rPr lang="es-EC" sz="2000" b="1" i="1" dirty="0">
                <a:solidFill>
                  <a:schemeClr val="tx1"/>
                </a:solidFill>
              </a:rPr>
              <a:t>Ley  de Régimen Tributario Interno (LRTI): 10  </a:t>
            </a:r>
            <a:r>
              <a:rPr lang="es-EC" sz="2000" b="1" i="1" dirty="0" err="1">
                <a:solidFill>
                  <a:schemeClr val="tx1"/>
                </a:solidFill>
              </a:rPr>
              <a:t>num</a:t>
            </a:r>
            <a:r>
              <a:rPr lang="es-EC" sz="2000" b="1" i="1" dirty="0">
                <a:solidFill>
                  <a:schemeClr val="tx1"/>
                </a:solidFill>
              </a:rPr>
              <a:t> 20 </a:t>
            </a:r>
            <a:r>
              <a:rPr lang="es-EC" sz="2000" b="1" i="1" dirty="0" err="1">
                <a:solidFill>
                  <a:schemeClr val="tx1"/>
                </a:solidFill>
              </a:rPr>
              <a:t>innunerado</a:t>
            </a:r>
            <a:endParaRPr lang="es-EC" sz="2000" b="1" i="1" dirty="0">
              <a:solidFill>
                <a:schemeClr val="tx1"/>
              </a:solidFill>
            </a:endParaRPr>
          </a:p>
          <a:p>
            <a:pPr algn="ctr"/>
            <a:r>
              <a:rPr lang="es-EC" sz="2000" b="1" i="1" dirty="0">
                <a:solidFill>
                  <a:schemeClr val="tx1"/>
                </a:solidFill>
              </a:rPr>
              <a:t>Reglamento de Aplicación de LRTI: 28 </a:t>
            </a:r>
            <a:r>
              <a:rPr lang="es-EC" sz="2000" b="1" i="1" dirty="0" err="1">
                <a:solidFill>
                  <a:schemeClr val="tx1"/>
                </a:solidFill>
              </a:rPr>
              <a:t>num</a:t>
            </a:r>
            <a:r>
              <a:rPr lang="es-EC" sz="2000" b="1" i="1" dirty="0">
                <a:solidFill>
                  <a:schemeClr val="tx1"/>
                </a:solidFill>
              </a:rPr>
              <a:t> 15 </a:t>
            </a:r>
            <a:r>
              <a:rPr lang="es-EC" sz="2000" b="1" i="1" dirty="0" err="1">
                <a:solidFill>
                  <a:schemeClr val="tx1"/>
                </a:solidFill>
              </a:rPr>
              <a:t>innunerado</a:t>
            </a:r>
            <a:endParaRPr lang="es-EC" sz="2000" b="1" i="1" dirty="0">
              <a:solidFill>
                <a:schemeClr val="tx1"/>
              </a:solidFill>
            </a:endParaRPr>
          </a:p>
        </p:txBody>
      </p:sp>
    </p:spTree>
    <p:extLst>
      <p:ext uri="{BB962C8B-B14F-4D97-AF65-F5344CB8AC3E}">
        <p14:creationId xmlns:p14="http://schemas.microsoft.com/office/powerpoint/2010/main" val="2598318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251520" y="415354"/>
            <a:ext cx="8712968" cy="5749950"/>
          </a:xfrm>
          <a:prstGeom prst="rect">
            <a:avLst/>
          </a:prstGeom>
          <a:solidFill>
            <a:schemeClr val="tx1"/>
          </a:solidFill>
        </p:spPr>
      </p:pic>
      <p:sp>
        <p:nvSpPr>
          <p:cNvPr id="2" name="1 Marcador de número de diapositiva"/>
          <p:cNvSpPr>
            <a:spLocks noGrp="1"/>
          </p:cNvSpPr>
          <p:nvPr>
            <p:ph type="sldNum" sz="quarter" idx="12"/>
          </p:nvPr>
        </p:nvSpPr>
        <p:spPr>
          <a:xfrm>
            <a:off x="7803515" y="6453336"/>
            <a:ext cx="1340485" cy="365125"/>
          </a:xfrm>
        </p:spPr>
        <p:txBody>
          <a:bodyPr/>
          <a:lstStyle/>
          <a:p>
            <a:fld id="{CA86187D-8818-473F-9FA3-318ADBC292DF}" type="slidenum">
              <a:rPr lang="es-ES" sz="2000" smtClean="0">
                <a:solidFill>
                  <a:schemeClr val="tx1"/>
                </a:solidFill>
              </a:rPr>
              <a:pPr/>
              <a:t>215</a:t>
            </a:fld>
            <a:endParaRPr lang="es-ES" sz="2000" dirty="0">
              <a:solidFill>
                <a:schemeClr val="tx1"/>
              </a:solidFill>
            </a:endParaRPr>
          </a:p>
        </p:txBody>
      </p:sp>
      <p:sp>
        <p:nvSpPr>
          <p:cNvPr id="4" name="3 CuadroTexto"/>
          <p:cNvSpPr txBox="1"/>
          <p:nvPr/>
        </p:nvSpPr>
        <p:spPr>
          <a:xfrm>
            <a:off x="251520" y="-24"/>
            <a:ext cx="2989921"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r>
              <a:rPr lang="es-EC" b="1" i="1" dirty="0">
                <a:ln/>
                <a:solidFill>
                  <a:schemeClr val="accent3"/>
                </a:solidFill>
              </a:rPr>
              <a:t>IMPUESTOS DIFERIDOS</a:t>
            </a:r>
          </a:p>
        </p:txBody>
      </p:sp>
    </p:spTree>
    <p:extLst>
      <p:ext uri="{BB962C8B-B14F-4D97-AF65-F5344CB8AC3E}">
        <p14:creationId xmlns:p14="http://schemas.microsoft.com/office/powerpoint/2010/main" val="1038472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2"/>
          <a:stretch>
            <a:fillRect/>
          </a:stretch>
        </p:blipFill>
        <p:spPr>
          <a:xfrm>
            <a:off x="251520" y="332656"/>
            <a:ext cx="8712968" cy="6358340"/>
          </a:xfrm>
          <a:prstGeom prst="rect">
            <a:avLst/>
          </a:prstGeom>
          <a:solidFill>
            <a:schemeClr val="tx1"/>
          </a:solidFill>
        </p:spPr>
      </p:pic>
      <p:sp>
        <p:nvSpPr>
          <p:cNvPr id="2" name="1 Marcador de número de diapositiva"/>
          <p:cNvSpPr>
            <a:spLocks noGrp="1"/>
          </p:cNvSpPr>
          <p:nvPr>
            <p:ph type="sldNum" sz="quarter" idx="12"/>
          </p:nvPr>
        </p:nvSpPr>
        <p:spPr>
          <a:xfrm>
            <a:off x="7668344" y="6381328"/>
            <a:ext cx="1008112" cy="365125"/>
          </a:xfrm>
        </p:spPr>
        <p:txBody>
          <a:bodyPr/>
          <a:lstStyle/>
          <a:p>
            <a:fld id="{CA86187D-8818-473F-9FA3-318ADBC292DF}" type="slidenum">
              <a:rPr lang="es-ES" sz="2000" smtClean="0"/>
              <a:pPr/>
              <a:t>216</a:t>
            </a:fld>
            <a:endParaRPr lang="es-ES" sz="2000" dirty="0"/>
          </a:p>
        </p:txBody>
      </p:sp>
      <p:sp>
        <p:nvSpPr>
          <p:cNvPr id="5" name="4 CuadroTexto"/>
          <p:cNvSpPr txBox="1"/>
          <p:nvPr/>
        </p:nvSpPr>
        <p:spPr>
          <a:xfrm>
            <a:off x="213927" y="-24"/>
            <a:ext cx="2989921"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r>
              <a:rPr lang="es-EC" b="1" i="1" dirty="0">
                <a:ln/>
                <a:solidFill>
                  <a:schemeClr val="accent3"/>
                </a:solidFill>
              </a:rPr>
              <a:t>IMPUESTOS DIFERIDOS</a:t>
            </a:r>
          </a:p>
        </p:txBody>
      </p:sp>
    </p:spTree>
    <p:extLst>
      <p:ext uri="{BB962C8B-B14F-4D97-AF65-F5344CB8AC3E}">
        <p14:creationId xmlns:p14="http://schemas.microsoft.com/office/powerpoint/2010/main" val="1127878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251520" y="379999"/>
            <a:ext cx="8712968" cy="6001329"/>
          </a:xfrm>
          <a:prstGeom prst="rect">
            <a:avLst/>
          </a:prstGeom>
          <a:solidFill>
            <a:schemeClr val="tx1"/>
          </a:solidFill>
        </p:spPr>
      </p:pic>
      <p:sp>
        <p:nvSpPr>
          <p:cNvPr id="2" name="1 Marcador de número de diapositiva"/>
          <p:cNvSpPr>
            <a:spLocks noGrp="1"/>
          </p:cNvSpPr>
          <p:nvPr>
            <p:ph type="sldNum" sz="quarter" idx="12"/>
          </p:nvPr>
        </p:nvSpPr>
        <p:spPr>
          <a:xfrm>
            <a:off x="7236296" y="6492875"/>
            <a:ext cx="1728192" cy="365125"/>
          </a:xfrm>
        </p:spPr>
        <p:txBody>
          <a:bodyPr/>
          <a:lstStyle/>
          <a:p>
            <a:fld id="{CA86187D-8818-473F-9FA3-318ADBC292DF}" type="slidenum">
              <a:rPr lang="es-ES" sz="2000" smtClean="0">
                <a:solidFill>
                  <a:schemeClr val="tx1"/>
                </a:solidFill>
              </a:rPr>
              <a:pPr/>
              <a:t>217</a:t>
            </a:fld>
            <a:endParaRPr lang="es-ES" sz="2000" dirty="0">
              <a:solidFill>
                <a:schemeClr val="tx1"/>
              </a:solidFill>
            </a:endParaRPr>
          </a:p>
        </p:txBody>
      </p:sp>
      <p:sp>
        <p:nvSpPr>
          <p:cNvPr id="5" name="4 CuadroTexto"/>
          <p:cNvSpPr txBox="1"/>
          <p:nvPr/>
        </p:nvSpPr>
        <p:spPr>
          <a:xfrm>
            <a:off x="179512" y="-24"/>
            <a:ext cx="2989921"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r>
              <a:rPr lang="es-EC" b="1" i="1" dirty="0">
                <a:ln/>
                <a:solidFill>
                  <a:schemeClr val="accent3"/>
                </a:solidFill>
              </a:rPr>
              <a:t>IMPUESTOS DIFERIDOS</a:t>
            </a:r>
          </a:p>
        </p:txBody>
      </p:sp>
    </p:spTree>
    <p:extLst>
      <p:ext uri="{BB962C8B-B14F-4D97-AF65-F5344CB8AC3E}">
        <p14:creationId xmlns:p14="http://schemas.microsoft.com/office/powerpoint/2010/main" val="2428396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7164288" y="6453336"/>
            <a:ext cx="1872208" cy="320325"/>
          </a:xfrm>
        </p:spPr>
        <p:txBody>
          <a:bodyPr/>
          <a:lstStyle/>
          <a:p>
            <a:fld id="{CA86187D-8818-473F-9FA3-318ADBC292DF}" type="slidenum">
              <a:rPr lang="es-ES" sz="2000" smtClean="0">
                <a:solidFill>
                  <a:schemeClr val="tx1"/>
                </a:solidFill>
              </a:rPr>
              <a:pPr/>
              <a:t>218</a:t>
            </a:fld>
            <a:endParaRPr lang="es-ES" sz="2000">
              <a:solidFill>
                <a:schemeClr val="tx1"/>
              </a:solidFill>
            </a:endParaRPr>
          </a:p>
        </p:txBody>
      </p:sp>
      <p:sp>
        <p:nvSpPr>
          <p:cNvPr id="7" name="6 CuadroTexto"/>
          <p:cNvSpPr txBox="1"/>
          <p:nvPr/>
        </p:nvSpPr>
        <p:spPr>
          <a:xfrm>
            <a:off x="1000100" y="2357430"/>
            <a:ext cx="7215238" cy="2062103"/>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4800" b="1" i="1" dirty="0">
                <a:solidFill>
                  <a:schemeClr val="tx1"/>
                </a:solidFill>
              </a:rPr>
              <a:t>PARTES RELACIONADAS</a:t>
            </a:r>
          </a:p>
          <a:p>
            <a:pPr algn="ctr"/>
            <a:endParaRPr lang="es-EC" sz="3200" dirty="0">
              <a:solidFill>
                <a:schemeClr val="tx1"/>
              </a:solidFill>
            </a:endParaRPr>
          </a:p>
          <a:p>
            <a:pPr algn="ctr"/>
            <a:r>
              <a:rPr lang="es-EC" sz="2400" b="1" i="1" dirty="0">
                <a:solidFill>
                  <a:schemeClr val="tx1"/>
                </a:solidFill>
              </a:rPr>
              <a:t>Ley  de Régimen Tributario Interno (LRTI): 4</a:t>
            </a:r>
          </a:p>
          <a:p>
            <a:pPr algn="ctr"/>
            <a:r>
              <a:rPr lang="es-EC" sz="2400" b="1" i="1" dirty="0">
                <a:solidFill>
                  <a:schemeClr val="tx1"/>
                </a:solidFill>
              </a:rPr>
              <a:t>Reglamento de Aplicación de LRTI: 4</a:t>
            </a:r>
          </a:p>
        </p:txBody>
      </p:sp>
    </p:spTree>
    <p:extLst>
      <p:ext uri="{BB962C8B-B14F-4D97-AF65-F5344CB8AC3E}">
        <p14:creationId xmlns:p14="http://schemas.microsoft.com/office/powerpoint/2010/main" val="4144599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764704"/>
            <a:ext cx="8613889"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609090" y="6446394"/>
            <a:ext cx="512638" cy="365125"/>
          </a:xfrm>
        </p:spPr>
        <p:txBody>
          <a:bodyPr/>
          <a:lstStyle/>
          <a:p>
            <a:fld id="{CA86187D-8818-473F-9FA3-318ADBC292DF}" type="slidenum">
              <a:rPr lang="es-ES" sz="2000" smtClean="0">
                <a:solidFill>
                  <a:schemeClr val="tx1"/>
                </a:solidFill>
              </a:rPr>
              <a:pPr/>
              <a:t>21</a:t>
            </a:fld>
            <a:endParaRPr lang="es-ES" sz="2000" dirty="0">
              <a:solidFill>
                <a:schemeClr val="tx1"/>
              </a:solidFill>
            </a:endParaRPr>
          </a:p>
        </p:txBody>
      </p:sp>
      <p:sp>
        <p:nvSpPr>
          <p:cNvPr id="19458" name="Rectangle 2"/>
          <p:cNvSpPr>
            <a:spLocks noGrp="1" noChangeArrowheads="1"/>
          </p:cNvSpPr>
          <p:nvPr>
            <p:ph type="ctrTitle" idx="4294967295"/>
          </p:nvPr>
        </p:nvSpPr>
        <p:spPr>
          <a:xfrm>
            <a:off x="0" y="115888"/>
            <a:ext cx="7772400" cy="792162"/>
          </a:xfrm>
        </p:spPr>
        <p:txBody>
          <a:bodyPr/>
          <a:lstStyle/>
          <a:p>
            <a:r>
              <a:rPr lang="es-EC" sz="2800" b="1" dirty="0">
                <a:solidFill>
                  <a:schemeClr val="accent2">
                    <a:lumMod val="50000"/>
                  </a:schemeClr>
                </a:solidFill>
              </a:rPr>
              <a:t>INGRESOS EXENTOS (GRUPO 27)</a:t>
            </a:r>
            <a:endParaRPr lang="es-ES" sz="2800" b="1" dirty="0">
              <a:solidFill>
                <a:schemeClr val="accent2">
                  <a:lumMod val="50000"/>
                </a:schemeClr>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a:spLocks noGrp="1"/>
          </p:cNvSpPr>
          <p:nvPr/>
        </p:nvSpPr>
        <p:spPr>
          <a:xfrm>
            <a:off x="242634" y="98299"/>
            <a:ext cx="8229600" cy="652077"/>
          </a:xfrm>
          <a:prstGeom prst="rect">
            <a:avLst/>
          </a:prstGeom>
        </p:spPr>
        <p:txBody>
          <a:bodyPr vert="horz" lIns="0" rIns="0" bIns="0" anchor="b">
            <a:noAutofit/>
            <a:scene3d>
              <a:camera prst="orthographicFront"/>
              <a:lightRig rig="soft" dir="t">
                <a:rot lat="0" lon="0" rev="15600000"/>
              </a:lightRig>
            </a:scene3d>
            <a:sp3d extrusionH="57150" prstMaterial="softEdge">
              <a:bevelT w="25400" h="38100"/>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fontAlgn="auto">
              <a:spcAft>
                <a:spcPts val="0"/>
              </a:spcAft>
            </a:pPr>
            <a:r>
              <a:rPr lang="es-EC" sz="4400" b="1" dirty="0">
                <a:ln/>
                <a:solidFill>
                  <a:schemeClr val="accent4"/>
                </a:solidFill>
              </a:rPr>
              <a:t>Partes relacionadas</a:t>
            </a:r>
          </a:p>
        </p:txBody>
      </p:sp>
      <p:sp>
        <p:nvSpPr>
          <p:cNvPr id="7" name="2 Marcador de contenido"/>
          <p:cNvSpPr>
            <a:spLocks noGrp="1"/>
          </p:cNvSpPr>
          <p:nvPr/>
        </p:nvSpPr>
        <p:spPr>
          <a:xfrm>
            <a:off x="264348" y="1268760"/>
            <a:ext cx="6705794" cy="4245104"/>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173736" fontAlgn="auto">
              <a:lnSpc>
                <a:spcPct val="90000"/>
              </a:lnSpc>
              <a:spcBef>
                <a:spcPts val="0"/>
              </a:spcBef>
              <a:spcAft>
                <a:spcPts val="0"/>
              </a:spcAft>
              <a:buClr>
                <a:srgbClr val="9BBB59"/>
              </a:buClr>
            </a:pPr>
            <a:r>
              <a:rPr lang="es-EC" sz="2000" dirty="0">
                <a:solidFill>
                  <a:prstClr val="black"/>
                </a:solidFill>
              </a:rPr>
              <a:t>Artículo </a:t>
            </a:r>
            <a:r>
              <a:rPr lang="es-EC" sz="2000" dirty="0" err="1">
                <a:solidFill>
                  <a:prstClr val="black"/>
                </a:solidFill>
              </a:rPr>
              <a:t>innumerado</a:t>
            </a:r>
            <a:r>
              <a:rPr lang="es-EC" sz="2000" dirty="0">
                <a:solidFill>
                  <a:prstClr val="black"/>
                </a:solidFill>
              </a:rPr>
              <a:t> a continuación del artículo 4 de la LRTI:</a:t>
            </a:r>
          </a:p>
          <a:p>
            <a:pPr marL="173736" indent="-173736" fontAlgn="auto">
              <a:lnSpc>
                <a:spcPct val="90000"/>
              </a:lnSpc>
              <a:spcBef>
                <a:spcPts val="750"/>
              </a:spcBef>
              <a:spcAft>
                <a:spcPts val="0"/>
              </a:spcAft>
              <a:buClr>
                <a:srgbClr val="9BBB59"/>
              </a:buClr>
            </a:pPr>
            <a:endParaRPr lang="es-EC" sz="1000" dirty="0">
              <a:solidFill>
                <a:prstClr val="black"/>
              </a:solidFill>
            </a:endParaRPr>
          </a:p>
          <a:p>
            <a:pPr marL="0" indent="0" algn="just" fontAlgn="auto">
              <a:lnSpc>
                <a:spcPct val="90000"/>
              </a:lnSpc>
              <a:spcBef>
                <a:spcPts val="0"/>
              </a:spcBef>
              <a:spcAft>
                <a:spcPts val="0"/>
              </a:spcAft>
              <a:buClr>
                <a:srgbClr val="9BBB59"/>
              </a:buClr>
              <a:buFont typeface="Wingdings 2"/>
              <a:buNone/>
            </a:pPr>
            <a:r>
              <a:rPr lang="es-EC" sz="2000" i="1" dirty="0">
                <a:solidFill>
                  <a:prstClr val="black"/>
                </a:solidFill>
              </a:rPr>
              <a:t>Para efectos tributarios se considerarán partes relacionadas a las personas naturales o sociedades, domiciliadas o no en el Ecuador, en las que una de ellas participe </a:t>
            </a:r>
            <a:r>
              <a:rPr lang="es-EC" sz="2000" i="1" dirty="0">
                <a:solidFill>
                  <a:srgbClr val="FF0000"/>
                </a:solidFill>
              </a:rPr>
              <a:t>directa o indirectamente</a:t>
            </a:r>
            <a:r>
              <a:rPr lang="es-EC" sz="2000" i="1" dirty="0">
                <a:solidFill>
                  <a:prstClr val="black"/>
                </a:solidFill>
              </a:rPr>
              <a:t> en la </a:t>
            </a:r>
            <a:r>
              <a:rPr lang="es-EC" sz="2000" i="1" dirty="0">
                <a:solidFill>
                  <a:srgbClr val="FF0000"/>
                </a:solidFill>
              </a:rPr>
              <a:t>dirección</a:t>
            </a:r>
            <a:r>
              <a:rPr lang="es-EC" sz="2000" i="1" dirty="0">
                <a:solidFill>
                  <a:prstClr val="black"/>
                </a:solidFill>
              </a:rPr>
              <a:t>, </a:t>
            </a:r>
            <a:r>
              <a:rPr lang="es-EC" sz="2000" i="1" dirty="0">
                <a:solidFill>
                  <a:srgbClr val="FF0000"/>
                </a:solidFill>
              </a:rPr>
              <a:t>administración</a:t>
            </a:r>
            <a:r>
              <a:rPr lang="es-EC" sz="2000" i="1" dirty="0">
                <a:solidFill>
                  <a:prstClr val="black"/>
                </a:solidFill>
              </a:rPr>
              <a:t>, </a:t>
            </a:r>
            <a:r>
              <a:rPr lang="es-EC" sz="2000" i="1" dirty="0">
                <a:solidFill>
                  <a:srgbClr val="FF0000"/>
                </a:solidFill>
              </a:rPr>
              <a:t>control</a:t>
            </a:r>
            <a:r>
              <a:rPr lang="es-EC" sz="2000" i="1" dirty="0">
                <a:solidFill>
                  <a:prstClr val="black"/>
                </a:solidFill>
              </a:rPr>
              <a:t> o </a:t>
            </a:r>
            <a:r>
              <a:rPr lang="es-EC" sz="2000" i="1" dirty="0">
                <a:solidFill>
                  <a:srgbClr val="FF0000"/>
                </a:solidFill>
              </a:rPr>
              <a:t>capital</a:t>
            </a:r>
            <a:r>
              <a:rPr lang="es-EC" sz="2000" i="1" dirty="0">
                <a:solidFill>
                  <a:prstClr val="black"/>
                </a:solidFill>
              </a:rPr>
              <a:t> de la otra; o en las que un tercero, sea persona natural o sociedad domiciliada o no en el Ecuador, participe directa o indirectamente, en la dirección, administración, control o capital de éstas.</a:t>
            </a:r>
          </a:p>
          <a:p>
            <a:pPr fontAlgn="auto">
              <a:spcAft>
                <a:spcPts val="0"/>
              </a:spcAft>
              <a:buClr>
                <a:srgbClr val="9BBB59"/>
              </a:buClr>
            </a:pPr>
            <a:endParaRPr lang="es-EC" sz="2000" dirty="0">
              <a:solidFill>
                <a:prstClr val="black"/>
              </a:solidFill>
            </a:endParaRPr>
          </a:p>
        </p:txBody>
      </p:sp>
      <p:pic>
        <p:nvPicPr>
          <p:cNvPr id="215042" name="Picture 2" descr="Resultado de imagen para partes relacionadas">
            <a:extLst>
              <a:ext uri="{FF2B5EF4-FFF2-40B4-BE49-F238E27FC236}">
                <a16:creationId xmlns:a16="http://schemas.microsoft.com/office/drawing/2014/main" id="{4112F0FC-9027-48D9-BC26-716805866BB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6758"/>
          <a:stretch/>
        </p:blipFill>
        <p:spPr bwMode="auto">
          <a:xfrm>
            <a:off x="2539825" y="4287807"/>
            <a:ext cx="2629822" cy="24521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ángulo 2"/>
          <p:cNvSpPr/>
          <p:nvPr/>
        </p:nvSpPr>
        <p:spPr>
          <a:xfrm>
            <a:off x="8532440" y="6370589"/>
            <a:ext cx="564578" cy="369332"/>
          </a:xfrm>
          <a:prstGeom prst="rect">
            <a:avLst/>
          </a:prstGeom>
        </p:spPr>
        <p:txBody>
          <a:bodyPr wrap="none">
            <a:spAutoFit/>
          </a:bodyPr>
          <a:lstStyle/>
          <a:p>
            <a:r>
              <a:rPr lang="es-ES" dirty="0"/>
              <a:t>208</a:t>
            </a:r>
          </a:p>
        </p:txBody>
      </p:sp>
    </p:spTree>
    <p:extLst>
      <p:ext uri="{BB962C8B-B14F-4D97-AF65-F5344CB8AC3E}">
        <p14:creationId xmlns:p14="http://schemas.microsoft.com/office/powerpoint/2010/main" val="330699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losimpuestos.com.mx/wp-content/uploads/partes-relacionadas.jpg"/>
          <p:cNvPicPr>
            <a:picLocks noChangeAspect="1" noChangeArrowheads="1"/>
          </p:cNvPicPr>
          <p:nvPr/>
        </p:nvPicPr>
        <p:blipFill>
          <a:blip r:embed="rId2"/>
          <a:srcRect/>
          <a:stretch>
            <a:fillRect/>
          </a:stretch>
        </p:blipFill>
        <p:spPr bwMode="auto">
          <a:xfrm>
            <a:off x="5779209" y="717622"/>
            <a:ext cx="2857500" cy="2143125"/>
          </a:xfrm>
          <a:prstGeom prst="rect">
            <a:avLst/>
          </a:prstGeom>
          <a:ln>
            <a:noFill/>
          </a:ln>
          <a:effectLst>
            <a:softEdge rad="112500"/>
          </a:effectLst>
        </p:spPr>
      </p:pic>
      <p:sp>
        <p:nvSpPr>
          <p:cNvPr id="8" name="1 Título"/>
          <p:cNvSpPr>
            <a:spLocks noGrp="1"/>
          </p:cNvSpPr>
          <p:nvPr/>
        </p:nvSpPr>
        <p:spPr>
          <a:xfrm>
            <a:off x="321544" y="44624"/>
            <a:ext cx="7202784" cy="552560"/>
          </a:xfrm>
          <a:prstGeom prst="rect">
            <a:avLst/>
          </a:prstGeom>
        </p:spPr>
        <p:txBody>
          <a:bodyPr vert="horz" lIns="0" rIns="0" bIns="0" anchor="b">
            <a:noAutofit/>
            <a:scene3d>
              <a:camera prst="orthographicFront"/>
              <a:lightRig rig="soft" dir="t">
                <a:rot lat="0" lon="0" rev="15600000"/>
              </a:lightRig>
            </a:scene3d>
            <a:sp3d extrusionH="57150" prstMaterial="softEdge">
              <a:bevelT w="25400" h="38100"/>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fontAlgn="auto">
              <a:spcAft>
                <a:spcPts val="0"/>
              </a:spcAft>
            </a:pPr>
            <a:r>
              <a:rPr lang="es-EC" sz="2800" b="1" dirty="0">
                <a:ln/>
                <a:solidFill>
                  <a:schemeClr val="accent4"/>
                </a:solidFill>
              </a:rPr>
              <a:t>¿Quienes son partes relacionadas?</a:t>
            </a:r>
            <a:endParaRPr lang="es-EC" sz="3600" b="1" dirty="0">
              <a:ln/>
              <a:solidFill>
                <a:schemeClr val="accent4"/>
              </a:solidFill>
            </a:endParaRPr>
          </a:p>
        </p:txBody>
      </p:sp>
      <p:grpSp>
        <p:nvGrpSpPr>
          <p:cNvPr id="10" name="12 Grupo"/>
          <p:cNvGrpSpPr>
            <a:grpSpLocks/>
          </p:cNvGrpSpPr>
          <p:nvPr/>
        </p:nvGrpSpPr>
        <p:grpSpPr bwMode="auto">
          <a:xfrm>
            <a:off x="373118" y="878566"/>
            <a:ext cx="5062978" cy="1719596"/>
            <a:chOff x="553953" y="2743200"/>
            <a:chExt cx="7069426" cy="2286000"/>
          </a:xfrm>
        </p:grpSpPr>
        <p:sp>
          <p:nvSpPr>
            <p:cNvPr id="11" name="AutoShape 1033"/>
            <p:cNvSpPr>
              <a:spLocks noChangeArrowheads="1"/>
            </p:cNvSpPr>
            <p:nvPr/>
          </p:nvSpPr>
          <p:spPr bwMode="auto">
            <a:xfrm>
              <a:off x="553953" y="3486679"/>
              <a:ext cx="2661445" cy="685800"/>
            </a:xfrm>
            <a:prstGeom prst="roundRect">
              <a:avLst>
                <a:gd name="adj" fmla="val 16667"/>
              </a:avLst>
            </a:prstGeom>
            <a:solidFill>
              <a:schemeClr val="bg1"/>
            </a:solidFill>
            <a:ln w="12700">
              <a:solidFill>
                <a:schemeClr val="tx1"/>
              </a:solidFill>
              <a:round/>
              <a:headEnd/>
              <a:tailEnd/>
            </a:ln>
            <a:effectLst>
              <a:outerShdw dist="99190" dir="3011666" algn="ctr" rotWithShape="0">
                <a:srgbClr val="B2B2B2"/>
              </a:outerShdw>
            </a:effectLst>
          </p:spPr>
          <p:txBody>
            <a:bodyPr anchor="ctr"/>
            <a:lstStyle/>
            <a:p>
              <a:pPr algn="ctr" fontAlgn="auto">
                <a:spcBef>
                  <a:spcPts val="0"/>
                </a:spcBef>
                <a:spcAft>
                  <a:spcPts val="0"/>
                </a:spcAft>
                <a:defRPr/>
              </a:pPr>
              <a:r>
                <a:rPr lang="es-EC" sz="1400" dirty="0">
                  <a:latin typeface="Arial" pitchFamily="34" charset="0"/>
                  <a:cs typeface="+mn-cs"/>
                </a:rPr>
                <a:t>Participación </a:t>
              </a:r>
              <a:r>
                <a:rPr lang="es-EC" sz="1400" u="sng" dirty="0">
                  <a:latin typeface="Arial" pitchFamily="34" charset="0"/>
                  <a:cs typeface="+mn-cs"/>
                </a:rPr>
                <a:t>directa</a:t>
              </a:r>
              <a:r>
                <a:rPr lang="es-EC" sz="1400" dirty="0">
                  <a:latin typeface="Arial" pitchFamily="34" charset="0"/>
                  <a:cs typeface="+mn-cs"/>
                </a:rPr>
                <a:t> y/o </a:t>
              </a:r>
              <a:r>
                <a:rPr lang="es-EC" sz="1400" u="sng" dirty="0">
                  <a:latin typeface="Arial" pitchFamily="34" charset="0"/>
                  <a:cs typeface="+mn-cs"/>
                </a:rPr>
                <a:t>indirecta</a:t>
              </a:r>
              <a:endParaRPr lang="es-ES" sz="1050" u="sng" dirty="0">
                <a:latin typeface="Arial" pitchFamily="34" charset="0"/>
                <a:cs typeface="+mn-cs"/>
              </a:endParaRPr>
            </a:p>
          </p:txBody>
        </p:sp>
        <p:sp>
          <p:nvSpPr>
            <p:cNvPr id="12" name="AutoShape 1034"/>
            <p:cNvSpPr>
              <a:spLocks noChangeArrowheads="1"/>
            </p:cNvSpPr>
            <p:nvPr/>
          </p:nvSpPr>
          <p:spPr bwMode="auto">
            <a:xfrm>
              <a:off x="5182054" y="2743200"/>
              <a:ext cx="2441325" cy="685800"/>
            </a:xfrm>
            <a:prstGeom prst="roundRect">
              <a:avLst>
                <a:gd name="adj" fmla="val 16667"/>
              </a:avLst>
            </a:prstGeom>
            <a:solidFill>
              <a:schemeClr val="bg1"/>
            </a:solidFill>
            <a:ln w="12700">
              <a:solidFill>
                <a:schemeClr val="tx1"/>
              </a:solidFill>
              <a:round/>
              <a:headEnd/>
              <a:tailEnd/>
            </a:ln>
            <a:effectLst>
              <a:outerShdw dist="99190" dir="3011666" algn="ctr" rotWithShape="0">
                <a:srgbClr val="B2B2B2"/>
              </a:outerShdw>
            </a:effectLst>
          </p:spPr>
          <p:txBody>
            <a:bodyPr anchor="ctr"/>
            <a:lstStyle/>
            <a:p>
              <a:pPr algn="ctr" fontAlgn="auto">
                <a:spcBef>
                  <a:spcPts val="0"/>
                </a:spcBef>
                <a:spcAft>
                  <a:spcPts val="0"/>
                </a:spcAft>
                <a:defRPr/>
              </a:pPr>
              <a:r>
                <a:rPr lang="es-EC" sz="1600" dirty="0">
                  <a:latin typeface="Arial" pitchFamily="34" charset="0"/>
                  <a:cs typeface="+mn-cs"/>
                </a:rPr>
                <a:t>Dirección</a:t>
              </a:r>
              <a:endParaRPr lang="es-ES" sz="1600" dirty="0">
                <a:latin typeface="Arial" pitchFamily="34" charset="0"/>
                <a:cs typeface="+mn-cs"/>
              </a:endParaRPr>
            </a:p>
          </p:txBody>
        </p:sp>
        <p:sp>
          <p:nvSpPr>
            <p:cNvPr id="13" name="AutoShape 1035"/>
            <p:cNvSpPr>
              <a:spLocks noChangeArrowheads="1"/>
            </p:cNvSpPr>
            <p:nvPr/>
          </p:nvSpPr>
          <p:spPr bwMode="auto">
            <a:xfrm>
              <a:off x="5258261" y="3505200"/>
              <a:ext cx="2365118" cy="685800"/>
            </a:xfrm>
            <a:prstGeom prst="roundRect">
              <a:avLst>
                <a:gd name="adj" fmla="val 16667"/>
              </a:avLst>
            </a:prstGeom>
            <a:solidFill>
              <a:schemeClr val="bg1"/>
            </a:solidFill>
            <a:ln w="12700">
              <a:solidFill>
                <a:schemeClr val="tx1"/>
              </a:solidFill>
              <a:round/>
              <a:headEnd/>
              <a:tailEnd/>
            </a:ln>
            <a:effectLst>
              <a:outerShdw dist="99190" dir="3011666" algn="ctr" rotWithShape="0">
                <a:srgbClr val="B2B2B2"/>
              </a:outerShdw>
            </a:effectLst>
          </p:spPr>
          <p:txBody>
            <a:bodyPr anchor="ctr"/>
            <a:lstStyle/>
            <a:p>
              <a:pPr algn="ctr" fontAlgn="auto">
                <a:spcBef>
                  <a:spcPts val="0"/>
                </a:spcBef>
                <a:spcAft>
                  <a:spcPts val="0"/>
                </a:spcAft>
                <a:defRPr/>
              </a:pPr>
              <a:r>
                <a:rPr lang="es-EC" sz="1600" dirty="0">
                  <a:latin typeface="Arial" pitchFamily="34" charset="0"/>
                  <a:cs typeface="+mn-cs"/>
                </a:rPr>
                <a:t>Administración</a:t>
              </a:r>
              <a:endParaRPr lang="es-ES" sz="1600" dirty="0">
                <a:latin typeface="Arial" pitchFamily="34" charset="0"/>
                <a:cs typeface="+mn-cs"/>
              </a:endParaRPr>
            </a:p>
          </p:txBody>
        </p:sp>
        <p:cxnSp>
          <p:nvCxnSpPr>
            <p:cNvPr id="14" name="AutoShape 1038"/>
            <p:cNvCxnSpPr>
              <a:cxnSpLocks noChangeShapeType="1"/>
              <a:stCxn id="11" idx="3"/>
              <a:endCxn id="12" idx="1"/>
            </p:cNvCxnSpPr>
            <p:nvPr/>
          </p:nvCxnSpPr>
          <p:spPr bwMode="auto">
            <a:xfrm flipV="1">
              <a:off x="3215398" y="3086101"/>
              <a:ext cx="1966656" cy="743479"/>
            </a:xfrm>
            <a:prstGeom prst="bentConnector3">
              <a:avLst>
                <a:gd name="adj1" fmla="val 50000"/>
              </a:avLst>
            </a:prstGeom>
            <a:ln>
              <a:headEnd/>
              <a:tailEnd type="triangle" w="med" len="me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cxnSp>
        <p:cxnSp>
          <p:nvCxnSpPr>
            <p:cNvPr id="15" name="AutoShape 1039"/>
            <p:cNvCxnSpPr>
              <a:cxnSpLocks noChangeShapeType="1"/>
              <a:stCxn id="11" idx="3"/>
              <a:endCxn id="13" idx="1"/>
            </p:cNvCxnSpPr>
            <p:nvPr/>
          </p:nvCxnSpPr>
          <p:spPr bwMode="auto">
            <a:xfrm>
              <a:off x="3215398" y="3829580"/>
              <a:ext cx="2042864" cy="18521"/>
            </a:xfrm>
            <a:prstGeom prst="straightConnector1">
              <a:avLst/>
            </a:prstGeom>
            <a:ln>
              <a:headEnd/>
              <a:tailEnd type="triangle" w="med" len="me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cxnSp>
        <p:sp>
          <p:nvSpPr>
            <p:cNvPr id="16" name="AutoShape 1043"/>
            <p:cNvSpPr>
              <a:spLocks noChangeArrowheads="1"/>
            </p:cNvSpPr>
            <p:nvPr/>
          </p:nvSpPr>
          <p:spPr bwMode="auto">
            <a:xfrm>
              <a:off x="5258260" y="4343400"/>
              <a:ext cx="2365118" cy="685800"/>
            </a:xfrm>
            <a:prstGeom prst="roundRect">
              <a:avLst>
                <a:gd name="adj" fmla="val 16667"/>
              </a:avLst>
            </a:prstGeom>
            <a:solidFill>
              <a:schemeClr val="bg1"/>
            </a:solidFill>
            <a:ln w="12700">
              <a:solidFill>
                <a:schemeClr val="tx1"/>
              </a:solidFill>
              <a:round/>
              <a:headEnd/>
              <a:tailEnd/>
            </a:ln>
            <a:effectLst>
              <a:outerShdw dist="99190" dir="3011666" algn="ctr" rotWithShape="0">
                <a:srgbClr val="B2B2B2"/>
              </a:outerShdw>
            </a:effectLst>
          </p:spPr>
          <p:txBody>
            <a:bodyPr anchor="ctr"/>
            <a:lstStyle/>
            <a:p>
              <a:pPr algn="ctr" fontAlgn="auto">
                <a:spcBef>
                  <a:spcPts val="0"/>
                </a:spcBef>
                <a:spcAft>
                  <a:spcPts val="0"/>
                </a:spcAft>
                <a:defRPr/>
              </a:pPr>
              <a:r>
                <a:rPr lang="es-EC" sz="1600" dirty="0">
                  <a:latin typeface="Arial" pitchFamily="34" charset="0"/>
                  <a:cs typeface="+mn-cs"/>
                </a:rPr>
                <a:t>Control o  capital</a:t>
              </a:r>
              <a:endParaRPr lang="es-ES" sz="1600" dirty="0">
                <a:latin typeface="Arial" pitchFamily="34" charset="0"/>
                <a:cs typeface="+mn-cs"/>
              </a:endParaRPr>
            </a:p>
          </p:txBody>
        </p:sp>
        <p:cxnSp>
          <p:nvCxnSpPr>
            <p:cNvPr id="17" name="AutoShape 1044"/>
            <p:cNvCxnSpPr>
              <a:cxnSpLocks noChangeShapeType="1"/>
            </p:cNvCxnSpPr>
            <p:nvPr/>
          </p:nvCxnSpPr>
          <p:spPr bwMode="auto">
            <a:xfrm>
              <a:off x="3215398" y="3830299"/>
              <a:ext cx="2098503" cy="820456"/>
            </a:xfrm>
            <a:prstGeom prst="bentConnector3">
              <a:avLst>
                <a:gd name="adj1" fmla="val 47429"/>
              </a:avLst>
            </a:prstGeom>
            <a:ln>
              <a:headEnd/>
              <a:tailEnd type="triangle" w="med" len="med"/>
            </a:ln>
            <a:extLst>
              <a:ext uri="{909E8E84-426E-40DD-AFC4-6F175D3DCCD1}">
                <a14:hiddenFill xmlns:a14="http://schemas.microsoft.com/office/drawing/2010/main">
                  <a:noFill/>
                </a14:hiddenFill>
              </a:ext>
            </a:extLst>
          </p:spPr>
          <p:style>
            <a:lnRef idx="3">
              <a:schemeClr val="accent3"/>
            </a:lnRef>
            <a:fillRef idx="0">
              <a:schemeClr val="accent3"/>
            </a:fillRef>
            <a:effectRef idx="2">
              <a:schemeClr val="accent3"/>
            </a:effectRef>
            <a:fontRef idx="minor">
              <a:schemeClr val="tx1"/>
            </a:fontRef>
          </p:style>
        </p:cxnSp>
      </p:grpSp>
      <p:grpSp>
        <p:nvGrpSpPr>
          <p:cNvPr id="27" name="19 Grupo"/>
          <p:cNvGrpSpPr>
            <a:grpSpLocks/>
          </p:cNvGrpSpPr>
          <p:nvPr/>
        </p:nvGrpSpPr>
        <p:grpSpPr bwMode="auto">
          <a:xfrm>
            <a:off x="683568" y="3118686"/>
            <a:ext cx="7992889" cy="3295562"/>
            <a:chOff x="762000" y="1676400"/>
            <a:chExt cx="6248400" cy="4648200"/>
          </a:xfrm>
        </p:grpSpPr>
        <p:sp>
          <p:nvSpPr>
            <p:cNvPr id="28" name="AutoShape 1031"/>
            <p:cNvSpPr>
              <a:spLocks noChangeArrowheads="1"/>
            </p:cNvSpPr>
            <p:nvPr/>
          </p:nvSpPr>
          <p:spPr bwMode="auto">
            <a:xfrm>
              <a:off x="762000" y="2530475"/>
              <a:ext cx="6248400" cy="593725"/>
            </a:xfrm>
            <a:prstGeom prst="homePlate">
              <a:avLst>
                <a:gd name="adj" fmla="val 80977"/>
              </a:avLst>
            </a:prstGeom>
            <a:gradFill flip="none" rotWithShape="1">
              <a:gsLst>
                <a:gs pos="0">
                  <a:srgbClr val="FFEFD1"/>
                </a:gs>
                <a:gs pos="64999">
                  <a:srgbClr val="F0EBD5"/>
                </a:gs>
                <a:gs pos="100000">
                  <a:srgbClr val="D1C39F"/>
                </a:gs>
              </a:gsLst>
              <a:lin ang="5400000" scaled="1"/>
              <a:tileRect/>
            </a:gradFill>
            <a:ln w="9525">
              <a:gradFill flip="none" rotWithShape="1">
                <a:gsLst>
                  <a:gs pos="0">
                    <a:srgbClr val="FFEFD1"/>
                  </a:gs>
                  <a:gs pos="64999">
                    <a:srgbClr val="F0EBD5"/>
                  </a:gs>
                  <a:gs pos="100000">
                    <a:srgbClr val="D1C39F"/>
                  </a:gs>
                </a:gsLst>
                <a:lin ang="5400000" scaled="1"/>
                <a:tileRect/>
              </a:gradFill>
              <a:miter lim="800000"/>
              <a:headEnd/>
              <a:tailEnd/>
            </a:ln>
          </p:spPr>
          <p:txBody>
            <a:bodyPr lIns="54000" anchor="ctr" anchorCtr="1">
              <a:flatTx/>
            </a:bodyPr>
            <a:lstStyle/>
            <a:p>
              <a:pPr fontAlgn="auto">
                <a:spcBef>
                  <a:spcPct val="50000"/>
                </a:spcBef>
                <a:spcAft>
                  <a:spcPts val="0"/>
                </a:spcAft>
                <a:defRPr/>
              </a:pPr>
              <a:r>
                <a:rPr lang="es-ES" sz="1600" dirty="0">
                  <a:solidFill>
                    <a:prstClr val="black"/>
                  </a:solidFill>
                </a:rPr>
                <a:t>1. Matriz, Filiales, Subsidiarias o Establecimientos Permanentes entre sí.</a:t>
              </a:r>
              <a:endParaRPr lang="es-EC" sz="1600" dirty="0">
                <a:solidFill>
                  <a:prstClr val="black"/>
                </a:solidFill>
                <a:cs typeface="+mn-cs"/>
              </a:endParaRPr>
            </a:p>
          </p:txBody>
        </p:sp>
        <p:sp>
          <p:nvSpPr>
            <p:cNvPr id="29" name="AutoShape 1032"/>
            <p:cNvSpPr>
              <a:spLocks noChangeArrowheads="1"/>
            </p:cNvSpPr>
            <p:nvPr/>
          </p:nvSpPr>
          <p:spPr bwMode="auto">
            <a:xfrm>
              <a:off x="2743200" y="1676400"/>
              <a:ext cx="3657600" cy="381000"/>
            </a:xfrm>
            <a:prstGeom prst="roundRect">
              <a:avLst>
                <a:gd name="adj" fmla="val 16667"/>
              </a:avLst>
            </a:prstGeom>
            <a:solidFill>
              <a:schemeClr val="accent6"/>
            </a:solidFill>
            <a:ln w="9525">
              <a:gradFill>
                <a:gsLst>
                  <a:gs pos="0">
                    <a:srgbClr val="FBEAC7"/>
                  </a:gs>
                  <a:gs pos="17999">
                    <a:srgbClr val="FEE7F2"/>
                  </a:gs>
                  <a:gs pos="36000">
                    <a:srgbClr val="FAC77D"/>
                  </a:gs>
                  <a:gs pos="61000">
                    <a:srgbClr val="FBA97D"/>
                  </a:gs>
                  <a:gs pos="82001">
                    <a:srgbClr val="FBD49C"/>
                  </a:gs>
                  <a:gs pos="100000">
                    <a:srgbClr val="FEE7F2"/>
                  </a:gs>
                </a:gsLst>
                <a:lin ang="5400000" scaled="0"/>
              </a:gradFill>
              <a:round/>
              <a:headEnd/>
              <a:tailEnd/>
            </a:ln>
            <a:effectLst>
              <a:glow rad="63500">
                <a:schemeClr val="accent6">
                  <a:satMod val="175000"/>
                  <a:alpha val="40000"/>
                </a:schemeClr>
              </a:glow>
            </a:effectLst>
            <a:scene3d>
              <a:camera prst="legacyPerspectiveBottom"/>
              <a:lightRig rig="legacyFlat3" dir="b"/>
            </a:scene3d>
            <a:sp3d extrusionH="887400" prstMaterial="legacyMatte">
              <a:bevelT w="13500" h="13500" prst="angle"/>
              <a:bevelB w="13500" h="13500" prst="angle"/>
              <a:extrusionClr>
                <a:srgbClr val="004E9C"/>
              </a:extrusionClr>
            </a:sp3d>
          </p:spPr>
          <p:txBody>
            <a:bodyPr wrap="none" anchor="ctr" anchorCtr="1">
              <a:flatTx/>
            </a:bodyPr>
            <a:lstStyle/>
            <a:p>
              <a:pPr algn="ctr" fontAlgn="auto">
                <a:spcBef>
                  <a:spcPts val="0"/>
                </a:spcBef>
                <a:spcAft>
                  <a:spcPts val="0"/>
                </a:spcAft>
              </a:pPr>
              <a:r>
                <a:rPr lang="es-ES_tradnl" sz="1600" dirty="0">
                  <a:solidFill>
                    <a:prstClr val="white"/>
                  </a:solidFill>
                  <a:cs typeface="+mn-cs"/>
                </a:rPr>
                <a:t>RELACIONADOS</a:t>
              </a:r>
              <a:endParaRPr lang="es-EC" sz="1600" dirty="0">
                <a:solidFill>
                  <a:prstClr val="white"/>
                </a:solidFill>
                <a:cs typeface="+mn-cs"/>
              </a:endParaRPr>
            </a:p>
          </p:txBody>
        </p:sp>
        <p:sp>
          <p:nvSpPr>
            <p:cNvPr id="30" name="AutoShape 1034"/>
            <p:cNvSpPr>
              <a:spLocks noChangeArrowheads="1"/>
            </p:cNvSpPr>
            <p:nvPr/>
          </p:nvSpPr>
          <p:spPr bwMode="auto">
            <a:xfrm>
              <a:off x="762000" y="3521075"/>
              <a:ext cx="6248400" cy="593725"/>
            </a:xfrm>
            <a:prstGeom prst="homePlate">
              <a:avLst>
                <a:gd name="adj" fmla="val 80977"/>
              </a:avLst>
            </a:prstGeom>
            <a:gradFill flip="none" rotWithShape="1">
              <a:gsLst>
                <a:gs pos="0">
                  <a:srgbClr val="FFEFD1"/>
                </a:gs>
                <a:gs pos="64999">
                  <a:srgbClr val="F0EBD5"/>
                </a:gs>
                <a:gs pos="100000">
                  <a:srgbClr val="D1C39F"/>
                </a:gs>
              </a:gsLst>
              <a:lin ang="5400000" scaled="1"/>
              <a:tileRect/>
            </a:gradFill>
            <a:ln w="9525">
              <a:gradFill>
                <a:gsLst>
                  <a:gs pos="0">
                    <a:srgbClr val="FFEFD1"/>
                  </a:gs>
                  <a:gs pos="64999">
                    <a:srgbClr val="F0EBD5"/>
                  </a:gs>
                  <a:gs pos="100000">
                    <a:srgbClr val="D1C39F"/>
                  </a:gs>
                </a:gsLst>
                <a:lin ang="5400000" scaled="0"/>
              </a:gradFill>
              <a:miter lim="800000"/>
              <a:headEnd/>
              <a:tailEnd/>
            </a:ln>
          </p:spPr>
          <p:txBody>
            <a:bodyPr lIns="0" anchor="ctr" anchorCtr="1">
              <a:flatTx/>
            </a:bodyPr>
            <a:lstStyle/>
            <a:p>
              <a:pPr defTabSz="288925" fontAlgn="auto">
                <a:spcBef>
                  <a:spcPct val="50000"/>
                </a:spcBef>
                <a:spcAft>
                  <a:spcPts val="0"/>
                </a:spcAft>
                <a:defRPr/>
              </a:pPr>
              <a:r>
                <a:rPr lang="es-ES" sz="1600" dirty="0">
                  <a:solidFill>
                    <a:prstClr val="black"/>
                  </a:solidFill>
                </a:rPr>
                <a:t>2. Toma de decisiones;</a:t>
              </a:r>
              <a:endParaRPr lang="es-EC" sz="1600" dirty="0">
                <a:solidFill>
                  <a:prstClr val="black"/>
                </a:solidFill>
              </a:endParaRPr>
            </a:p>
          </p:txBody>
        </p:sp>
        <p:sp>
          <p:nvSpPr>
            <p:cNvPr id="31" name="AutoShape 1035"/>
            <p:cNvSpPr>
              <a:spLocks noChangeArrowheads="1"/>
            </p:cNvSpPr>
            <p:nvPr/>
          </p:nvSpPr>
          <p:spPr bwMode="auto">
            <a:xfrm>
              <a:off x="762000" y="4511674"/>
              <a:ext cx="6248400" cy="716468"/>
            </a:xfrm>
            <a:prstGeom prst="homePlate">
              <a:avLst>
                <a:gd name="adj" fmla="val 80977"/>
              </a:avLst>
            </a:prstGeom>
            <a:gradFill flip="none" rotWithShape="1">
              <a:gsLst>
                <a:gs pos="0">
                  <a:srgbClr val="FFEFD1"/>
                </a:gs>
                <a:gs pos="64999">
                  <a:srgbClr val="F0EBD5"/>
                </a:gs>
                <a:gs pos="100000">
                  <a:srgbClr val="D1C39F"/>
                </a:gs>
              </a:gsLst>
              <a:lin ang="5400000" scaled="1"/>
              <a:tileRect/>
            </a:gradFill>
            <a:ln w="9525">
              <a:gradFill flip="none" rotWithShape="1">
                <a:gsLst>
                  <a:gs pos="0">
                    <a:srgbClr val="FFEFD1"/>
                  </a:gs>
                  <a:gs pos="64999">
                    <a:srgbClr val="F0EBD5"/>
                  </a:gs>
                  <a:gs pos="100000">
                    <a:srgbClr val="D1C39F"/>
                  </a:gs>
                </a:gsLst>
                <a:lin ang="5400000" scaled="1"/>
                <a:tileRect/>
              </a:gradFill>
              <a:miter lim="800000"/>
              <a:headEnd/>
              <a:tailEnd/>
            </a:ln>
          </p:spPr>
          <p:txBody>
            <a:bodyPr lIns="54000" anchor="ctr" anchorCtr="1">
              <a:flatTx/>
            </a:bodyPr>
            <a:lstStyle/>
            <a:p>
              <a:pPr fontAlgn="auto">
                <a:spcBef>
                  <a:spcPct val="50000"/>
                </a:spcBef>
                <a:spcAft>
                  <a:spcPts val="0"/>
                </a:spcAft>
                <a:defRPr/>
              </a:pPr>
              <a:r>
                <a:rPr lang="es-ES" sz="1600" dirty="0">
                  <a:solidFill>
                    <a:prstClr val="black"/>
                  </a:solidFill>
                </a:rPr>
                <a:t>3. Operaciones diferentes cargo (Directores, administradores, comisarios,  cónyuges o pariente 4to grado consanguinidad o 2do afinidad) </a:t>
              </a:r>
              <a:endParaRPr lang="es-EC" sz="1600" dirty="0">
                <a:solidFill>
                  <a:prstClr val="black"/>
                </a:solidFill>
              </a:endParaRPr>
            </a:p>
          </p:txBody>
        </p:sp>
        <p:sp>
          <p:nvSpPr>
            <p:cNvPr id="32" name="AutoShape 1036"/>
            <p:cNvSpPr>
              <a:spLocks noChangeArrowheads="1"/>
            </p:cNvSpPr>
            <p:nvPr/>
          </p:nvSpPr>
          <p:spPr bwMode="auto">
            <a:xfrm>
              <a:off x="762000" y="5486400"/>
              <a:ext cx="6248400" cy="838200"/>
            </a:xfrm>
            <a:prstGeom prst="homePlate">
              <a:avLst>
                <a:gd name="adj" fmla="val 57359"/>
              </a:avLst>
            </a:prstGeom>
            <a:gradFill flip="none" rotWithShape="1">
              <a:gsLst>
                <a:gs pos="0">
                  <a:srgbClr val="FFEFD1"/>
                </a:gs>
                <a:gs pos="64999">
                  <a:srgbClr val="F0EBD5"/>
                </a:gs>
                <a:gs pos="100000">
                  <a:srgbClr val="D1C39F"/>
                </a:gs>
              </a:gsLst>
              <a:lin ang="5400000" scaled="1"/>
              <a:tileRect/>
            </a:gradFill>
            <a:ln w="9525">
              <a:gradFill>
                <a:gsLst>
                  <a:gs pos="0">
                    <a:srgbClr val="FFEFD1"/>
                  </a:gs>
                  <a:gs pos="64999">
                    <a:srgbClr val="F0EBD5"/>
                  </a:gs>
                  <a:gs pos="100000">
                    <a:srgbClr val="D1C39F"/>
                  </a:gs>
                </a:gsLst>
                <a:lin ang="5400000" scaled="0"/>
              </a:gradFill>
              <a:miter lim="800000"/>
              <a:headEnd/>
              <a:tailEnd/>
            </a:ln>
          </p:spPr>
          <p:txBody>
            <a:bodyPr lIns="54000" anchor="ctr" anchorCtr="1">
              <a:flatTx/>
            </a:bodyPr>
            <a:lstStyle/>
            <a:p>
              <a:pPr fontAlgn="auto">
                <a:spcBef>
                  <a:spcPct val="50000"/>
                </a:spcBef>
                <a:spcAft>
                  <a:spcPts val="0"/>
                </a:spcAft>
                <a:defRPr/>
              </a:pPr>
              <a:r>
                <a:rPr lang="es-ES" sz="1600" dirty="0">
                  <a:solidFill>
                    <a:prstClr val="black"/>
                  </a:solidFill>
                </a:rPr>
                <a:t>4. Operaciones con compañías de paraísos fiscales o de menor imposición.</a:t>
              </a:r>
            </a:p>
          </p:txBody>
        </p:sp>
        <p:cxnSp>
          <p:nvCxnSpPr>
            <p:cNvPr id="33" name="AutoShape 1039"/>
            <p:cNvCxnSpPr>
              <a:cxnSpLocks noChangeShapeType="1"/>
              <a:stCxn id="29" idx="1"/>
            </p:cNvCxnSpPr>
            <p:nvPr/>
          </p:nvCxnSpPr>
          <p:spPr bwMode="auto">
            <a:xfrm rot="10800000" flipV="1">
              <a:off x="762000" y="1866900"/>
              <a:ext cx="1981200" cy="4038600"/>
            </a:xfrm>
            <a:prstGeom prst="bentConnector3">
              <a:avLst>
                <a:gd name="adj1" fmla="val 111537"/>
              </a:avLst>
            </a:prstGeom>
            <a:ln>
              <a:headEnd/>
              <a:tailEnd type="triangle" w="med" len="med"/>
            </a:ln>
            <a:extLst>
              <a:ext uri="{909E8E84-426E-40DD-AFC4-6F175D3DCCD1}">
                <a14:hiddenFill xmlns:a14="http://schemas.microsoft.com/office/drawing/2010/main">
                  <a:noFill/>
                </a14:hiddenFill>
              </a:ext>
            </a:extLst>
          </p:spPr>
          <p:style>
            <a:lnRef idx="3">
              <a:schemeClr val="accent5"/>
            </a:lnRef>
            <a:fillRef idx="0">
              <a:schemeClr val="accent5"/>
            </a:fillRef>
            <a:effectRef idx="2">
              <a:schemeClr val="accent5"/>
            </a:effectRef>
            <a:fontRef idx="minor">
              <a:schemeClr val="tx1"/>
            </a:fontRef>
          </p:style>
        </p:cxnSp>
      </p:grpSp>
      <p:sp>
        <p:nvSpPr>
          <p:cNvPr id="23" name="Rectángulo 22"/>
          <p:cNvSpPr/>
          <p:nvPr/>
        </p:nvSpPr>
        <p:spPr>
          <a:xfrm>
            <a:off x="8636709" y="6422522"/>
            <a:ext cx="564578" cy="369332"/>
          </a:xfrm>
          <a:prstGeom prst="rect">
            <a:avLst/>
          </a:prstGeom>
        </p:spPr>
        <p:txBody>
          <a:bodyPr wrap="none">
            <a:spAutoFit/>
          </a:bodyPr>
          <a:lstStyle/>
          <a:p>
            <a:r>
              <a:rPr lang="es-ES" dirty="0"/>
              <a:t>209</a:t>
            </a:r>
          </a:p>
        </p:txBody>
      </p:sp>
    </p:spTree>
    <p:extLst>
      <p:ext uri="{BB962C8B-B14F-4D97-AF65-F5344CB8AC3E}">
        <p14:creationId xmlns:p14="http://schemas.microsoft.com/office/powerpoint/2010/main" val="1187923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a:extLst>
              <a:ext uri="{FF2B5EF4-FFF2-40B4-BE49-F238E27FC236}">
                <a16:creationId xmlns:a16="http://schemas.microsoft.com/office/drawing/2014/main" id="{5FB8B5C3-26B2-4660-958F-99D5FD0624A8}"/>
              </a:ext>
            </a:extLst>
          </p:cNvPr>
          <p:cNvGraphicFramePr/>
          <p:nvPr>
            <p:extLst>
              <p:ext uri="{D42A27DB-BD31-4B8C-83A1-F6EECF244321}">
                <p14:modId xmlns:p14="http://schemas.microsoft.com/office/powerpoint/2010/main" val="3539849613"/>
              </p:ext>
            </p:extLst>
          </p:nvPr>
        </p:nvGraphicFramePr>
        <p:xfrm>
          <a:off x="395536" y="764704"/>
          <a:ext cx="4673420" cy="5641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3 Imagen" descr="empresas"/>
          <p:cNvPicPr/>
          <p:nvPr/>
        </p:nvPicPr>
        <p:blipFill>
          <a:blip r:embed="rId7">
            <a:extLst>
              <a:ext uri="{28A0092B-C50C-407E-A947-70E740481C1C}">
                <a14:useLocalDpi xmlns:a14="http://schemas.microsoft.com/office/drawing/2010/main" val="0"/>
              </a:ext>
            </a:extLst>
          </a:blip>
          <a:srcRect/>
          <a:stretch>
            <a:fillRect/>
          </a:stretch>
        </p:blipFill>
        <p:spPr bwMode="auto">
          <a:xfrm>
            <a:off x="5364088" y="1196752"/>
            <a:ext cx="3600400" cy="3888432"/>
          </a:xfrm>
          <a:prstGeom prst="rect">
            <a:avLst/>
          </a:prstGeom>
          <a:noFill/>
          <a:ln>
            <a:noFill/>
          </a:ln>
        </p:spPr>
      </p:pic>
      <p:sp>
        <p:nvSpPr>
          <p:cNvPr id="2" name="1 Marcador de número de diapositiva"/>
          <p:cNvSpPr>
            <a:spLocks noGrp="1"/>
          </p:cNvSpPr>
          <p:nvPr>
            <p:ph type="sldNum" sz="quarter" idx="12"/>
          </p:nvPr>
        </p:nvSpPr>
        <p:spPr>
          <a:xfrm>
            <a:off x="7219678" y="6406488"/>
            <a:ext cx="1744810" cy="365125"/>
          </a:xfrm>
        </p:spPr>
        <p:txBody>
          <a:bodyPr/>
          <a:lstStyle/>
          <a:p>
            <a:fld id="{A05AEB0C-F479-4DAF-96BF-932B039391D3}" type="slidenum">
              <a:rPr lang="es-ES" sz="2000" smtClean="0">
                <a:solidFill>
                  <a:schemeClr val="tx1"/>
                </a:solidFill>
              </a:rPr>
              <a:pPr/>
              <a:t>221</a:t>
            </a:fld>
            <a:endParaRPr lang="es-ES" sz="2000" dirty="0">
              <a:solidFill>
                <a:schemeClr val="tx1"/>
              </a:solidFill>
            </a:endParaRPr>
          </a:p>
        </p:txBody>
      </p:sp>
    </p:spTree>
    <p:extLst>
      <p:ext uri="{BB962C8B-B14F-4D97-AF65-F5344CB8AC3E}">
        <p14:creationId xmlns:p14="http://schemas.microsoft.com/office/powerpoint/2010/main" val="53696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3 Marcador de contenido"/>
          <p:cNvGraphicFramePr>
            <a:graphicFrameLocks noGrp="1"/>
          </p:cNvGraphicFramePr>
          <p:nvPr>
            <p:extLst>
              <p:ext uri="{D42A27DB-BD31-4B8C-83A1-F6EECF244321}">
                <p14:modId xmlns:p14="http://schemas.microsoft.com/office/powerpoint/2010/main" val="3780543216"/>
              </p:ext>
            </p:extLst>
          </p:nvPr>
        </p:nvGraphicFramePr>
        <p:xfrm>
          <a:off x="4035298" y="255580"/>
          <a:ext cx="4929190" cy="59293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http://www.abaltecuador.com/images/diagra.png"/>
          <p:cNvPicPr>
            <a:picLocks noChangeAspect="1" noChangeArrowheads="1"/>
          </p:cNvPicPr>
          <p:nvPr/>
        </p:nvPicPr>
        <p:blipFill>
          <a:blip r:embed="rId7"/>
          <a:srcRect/>
          <a:stretch>
            <a:fillRect/>
          </a:stretch>
        </p:blipFill>
        <p:spPr bwMode="auto">
          <a:xfrm>
            <a:off x="179512" y="980728"/>
            <a:ext cx="3747225" cy="40016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1 Marcador de número de diapositiva"/>
          <p:cNvSpPr>
            <a:spLocks noGrp="1"/>
          </p:cNvSpPr>
          <p:nvPr>
            <p:ph type="sldNum" sz="quarter" idx="12"/>
          </p:nvPr>
        </p:nvSpPr>
        <p:spPr>
          <a:xfrm>
            <a:off x="8299798" y="6478668"/>
            <a:ext cx="664690" cy="365125"/>
          </a:xfrm>
        </p:spPr>
        <p:txBody>
          <a:bodyPr/>
          <a:lstStyle/>
          <a:p>
            <a:fld id="{A05AEB0C-F479-4DAF-96BF-932B039391D3}" type="slidenum">
              <a:rPr lang="es-ES" sz="2000" smtClean="0">
                <a:solidFill>
                  <a:schemeClr val="tx1"/>
                </a:solidFill>
              </a:rPr>
              <a:pPr/>
              <a:t>222</a:t>
            </a:fld>
            <a:endParaRPr lang="es-ES" sz="2000" dirty="0">
              <a:solidFill>
                <a:schemeClr val="tx1"/>
              </a:solidFill>
            </a:endParaRPr>
          </a:p>
        </p:txBody>
      </p:sp>
    </p:spTree>
    <p:extLst>
      <p:ext uri="{BB962C8B-B14F-4D97-AF65-F5344CB8AC3E}">
        <p14:creationId xmlns:p14="http://schemas.microsoft.com/office/powerpoint/2010/main" val="214395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a:spLocks noGrp="1"/>
          </p:cNvSpPr>
          <p:nvPr/>
        </p:nvSpPr>
        <p:spPr>
          <a:xfrm>
            <a:off x="371060" y="188640"/>
            <a:ext cx="6577374" cy="916349"/>
          </a:xfrm>
          <a:prstGeom prst="rect">
            <a:avLst/>
          </a:prstGeom>
        </p:spPr>
        <p:txBody>
          <a:bodyPr vert="horz" lIns="0" rIns="0" bIns="0" anchor="b">
            <a:normAutofit fontScale="82500" lnSpcReduction="10000"/>
            <a:scene3d>
              <a:camera prst="orthographicFront"/>
              <a:lightRig rig="soft" dir="t">
                <a:rot lat="0" lon="0" rev="15600000"/>
              </a:lightRig>
            </a:scene3d>
            <a:sp3d extrusionH="57150" prstMaterial="softEdge">
              <a:bevelT w="25400" h="38100"/>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fontAlgn="auto">
              <a:spcAft>
                <a:spcPts val="0"/>
              </a:spcAft>
            </a:pPr>
            <a:r>
              <a:rPr lang="es-EC" sz="2800" b="1" dirty="0">
                <a:ln/>
                <a:solidFill>
                  <a:srgbClr val="C00000"/>
                </a:solidFill>
                <a:latin typeface="Times New Roman" panose="02020603050405020304" pitchFamily="18" charset="0"/>
                <a:cs typeface="Times New Roman" panose="02020603050405020304" pitchFamily="18" charset="0"/>
              </a:rPr>
              <a:t>Art. 4 R-ALRTI: tipo de vinculación por porcentaje de capital o proporción de transacciones</a:t>
            </a:r>
          </a:p>
        </p:txBody>
      </p:sp>
      <p:graphicFrame>
        <p:nvGraphicFramePr>
          <p:cNvPr id="7" name="3 Marcador de contenido"/>
          <p:cNvGraphicFramePr>
            <a:graphicFrameLocks noGrp="1"/>
          </p:cNvGraphicFramePr>
          <p:nvPr>
            <p:extLst>
              <p:ext uri="{D42A27DB-BD31-4B8C-83A1-F6EECF244321}">
                <p14:modId xmlns:p14="http://schemas.microsoft.com/office/powerpoint/2010/main" val="742026867"/>
              </p:ext>
            </p:extLst>
          </p:nvPr>
        </p:nvGraphicFramePr>
        <p:xfrm>
          <a:off x="371060" y="1186073"/>
          <a:ext cx="8229600" cy="5214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1 Marcador de número de diapositiva"/>
          <p:cNvSpPr>
            <a:spLocks noGrp="1"/>
          </p:cNvSpPr>
          <p:nvPr>
            <p:ph type="sldNum" sz="quarter" idx="12"/>
          </p:nvPr>
        </p:nvSpPr>
        <p:spPr>
          <a:xfrm>
            <a:off x="7668344" y="6425416"/>
            <a:ext cx="1376715" cy="365125"/>
          </a:xfrm>
        </p:spPr>
        <p:txBody>
          <a:bodyPr/>
          <a:lstStyle/>
          <a:p>
            <a:fld id="{A05AEB0C-F479-4DAF-96BF-932B039391D3}" type="slidenum">
              <a:rPr lang="es-ES" sz="2000" smtClean="0">
                <a:solidFill>
                  <a:schemeClr val="tx1"/>
                </a:solidFill>
              </a:rPr>
              <a:pPr/>
              <a:t>223</a:t>
            </a:fld>
            <a:endParaRPr lang="es-ES" sz="2000" dirty="0">
              <a:solidFill>
                <a:schemeClr val="tx1"/>
              </a:solidFill>
            </a:endParaRPr>
          </a:p>
        </p:txBody>
      </p:sp>
    </p:spTree>
    <p:extLst>
      <p:ext uri="{BB962C8B-B14F-4D97-AF65-F5344CB8AC3E}">
        <p14:creationId xmlns:p14="http://schemas.microsoft.com/office/powerpoint/2010/main" val="4059330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a:spLocks noGrp="1"/>
          </p:cNvSpPr>
          <p:nvPr/>
        </p:nvSpPr>
        <p:spPr>
          <a:xfrm>
            <a:off x="446856" y="116632"/>
            <a:ext cx="8229600" cy="839586"/>
          </a:xfrm>
          <a:prstGeom prst="rect">
            <a:avLst/>
          </a:prstGeom>
        </p:spPr>
        <p:txBody>
          <a:bodyPr vert="horz" lIns="0" rIns="0" bIns="0" anchor="b">
            <a:normAutofit/>
            <a:scene3d>
              <a:camera prst="orthographicFront"/>
              <a:lightRig rig="soft" dir="t">
                <a:rot lat="0" lon="0" rev="15600000"/>
              </a:lightRig>
            </a:scene3d>
            <a:sp3d extrusionH="57150" prstMaterial="softEdge">
              <a:bevelT w="25400" h="38100"/>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fontAlgn="auto">
              <a:spcAft>
                <a:spcPts val="0"/>
              </a:spcAft>
            </a:pPr>
            <a:r>
              <a:rPr lang="es-EC" sz="4400" b="1" dirty="0">
                <a:ln/>
                <a:solidFill>
                  <a:schemeClr val="accent4"/>
                </a:solidFill>
              </a:rPr>
              <a:t>Paraíso Fiscal</a:t>
            </a:r>
          </a:p>
        </p:txBody>
      </p:sp>
      <p:sp>
        <p:nvSpPr>
          <p:cNvPr id="7" name="2 Marcador de contenido"/>
          <p:cNvSpPr>
            <a:spLocks noGrp="1"/>
          </p:cNvSpPr>
          <p:nvPr/>
        </p:nvSpPr>
        <p:spPr>
          <a:xfrm>
            <a:off x="323528" y="1412776"/>
            <a:ext cx="6768752" cy="1636396"/>
          </a:xfrm>
          <a:prstGeom prst="rect">
            <a:avLst/>
          </a:prstGeom>
        </p:spPr>
        <p:txBody>
          <a:bodyPr vert="horz">
            <a:normAutofit fontScale="925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just" fontAlgn="auto">
              <a:spcAft>
                <a:spcPts val="0"/>
              </a:spcAft>
              <a:buClr>
                <a:srgbClr val="9BBB59"/>
              </a:buClr>
            </a:pPr>
            <a:r>
              <a:rPr lang="es-EC" dirty="0">
                <a:solidFill>
                  <a:prstClr val="black"/>
                </a:solidFill>
              </a:rPr>
              <a:t>Son regímenes tributarios con imposición fiscal menor al 60% de la vigente en el Ecuador por el mismo concepto. En la normativa existe una lista de los mismos y consideraciones adicionales.</a:t>
            </a:r>
          </a:p>
        </p:txBody>
      </p:sp>
      <p:sp>
        <p:nvSpPr>
          <p:cNvPr id="8" name="2 Marcador de contenido"/>
          <p:cNvSpPr txBox="1">
            <a:spLocks/>
          </p:cNvSpPr>
          <p:nvPr/>
        </p:nvSpPr>
        <p:spPr>
          <a:xfrm>
            <a:off x="323528" y="3284984"/>
            <a:ext cx="3714776" cy="2928958"/>
          </a:xfrm>
          <a:prstGeom prst="rect">
            <a:avLst/>
          </a:prstGeom>
        </p:spPr>
        <p:txBody>
          <a:bodyPr vert="horz">
            <a:normAutofit/>
          </a:bodyPr>
          <a:ls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74320" indent="-274320" algn="just" fontAlgn="auto">
              <a:spcBef>
                <a:spcPct val="20000"/>
              </a:spcBef>
              <a:spcAft>
                <a:spcPts val="0"/>
              </a:spcAft>
              <a:buClr>
                <a:srgbClr val="9BBB59"/>
              </a:buClr>
              <a:buSzPct val="95000"/>
              <a:buFont typeface="Wingdings 2"/>
              <a:buChar char=""/>
            </a:pPr>
            <a:r>
              <a:rPr lang="es-EC" sz="2600" dirty="0">
                <a:solidFill>
                  <a:prstClr val="black"/>
                </a:solidFill>
              </a:rPr>
              <a:t>Listado de los paraísos fiscales y el detalle, resolución NAC-DGERCGC15-00000052 del 28 de enero 2015 </a:t>
            </a:r>
          </a:p>
        </p:txBody>
      </p:sp>
      <p:pic>
        <p:nvPicPr>
          <p:cNvPr id="9" name="Picture 2" descr="http://www.educadictos.com/wp-content/uploads/2013/06/paraiso-fiscal.jpg"/>
          <p:cNvPicPr>
            <a:picLocks noChangeAspect="1" noChangeArrowheads="1"/>
          </p:cNvPicPr>
          <p:nvPr/>
        </p:nvPicPr>
        <p:blipFill>
          <a:blip r:embed="rId2"/>
          <a:srcRect/>
          <a:stretch>
            <a:fillRect/>
          </a:stretch>
        </p:blipFill>
        <p:spPr bwMode="auto">
          <a:xfrm>
            <a:off x="4486275" y="3212976"/>
            <a:ext cx="4243416" cy="2714644"/>
          </a:xfrm>
          <a:prstGeom prst="rect">
            <a:avLst/>
          </a:prstGeom>
          <a:ln>
            <a:noFill/>
          </a:ln>
          <a:effectLst>
            <a:softEdge rad="112500"/>
          </a:effectLst>
        </p:spPr>
      </p:pic>
      <p:sp>
        <p:nvSpPr>
          <p:cNvPr id="2" name="1 Marcador de número de diapositiva"/>
          <p:cNvSpPr>
            <a:spLocks noGrp="1"/>
          </p:cNvSpPr>
          <p:nvPr>
            <p:ph type="sldNum" sz="quarter" idx="12"/>
          </p:nvPr>
        </p:nvSpPr>
        <p:spPr>
          <a:xfrm>
            <a:off x="7992340" y="6381328"/>
            <a:ext cx="1151660" cy="365125"/>
          </a:xfrm>
        </p:spPr>
        <p:txBody>
          <a:bodyPr/>
          <a:lstStyle/>
          <a:p>
            <a:fld id="{A05AEB0C-F479-4DAF-96BF-932B039391D3}" type="slidenum">
              <a:rPr lang="es-ES" sz="2000" smtClean="0">
                <a:solidFill>
                  <a:schemeClr val="tx1"/>
                </a:solidFill>
              </a:rPr>
              <a:pPr/>
              <a:t>224</a:t>
            </a:fld>
            <a:endParaRPr lang="es-ES" sz="2000" dirty="0">
              <a:solidFill>
                <a:schemeClr val="tx1"/>
              </a:solidFill>
            </a:endParaRPr>
          </a:p>
        </p:txBody>
      </p:sp>
    </p:spTree>
    <p:extLst>
      <p:ext uri="{BB962C8B-B14F-4D97-AF65-F5344CB8AC3E}">
        <p14:creationId xmlns:p14="http://schemas.microsoft.com/office/powerpoint/2010/main" val="365348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https://encrypted-tbn2.gstatic.com/images?q=tbn:ANd9GcQoMJBViITDnhyGHXjBuz7b2WU_18orwQ7rhg_jCMpjmAnxxXb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6482" y="3706632"/>
            <a:ext cx="3096344" cy="258444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1 Título"/>
          <p:cNvSpPr>
            <a:spLocks noGrp="1"/>
          </p:cNvSpPr>
          <p:nvPr/>
        </p:nvSpPr>
        <p:spPr>
          <a:xfrm>
            <a:off x="323528" y="188640"/>
            <a:ext cx="6923682" cy="792088"/>
          </a:xfrm>
          <a:prstGeom prst="rect">
            <a:avLst/>
          </a:prstGeom>
        </p:spPr>
        <p:txBody>
          <a:bodyPr vert="horz" lIns="0" rIns="0" bIns="0" anchor="b">
            <a:normAutofit/>
            <a:scene3d>
              <a:camera prst="orthographicFront"/>
              <a:lightRig rig="soft" dir="t">
                <a:rot lat="0" lon="0" rev="15600000"/>
              </a:lightRig>
            </a:scene3d>
            <a:sp3d extrusionH="57150" prstMaterial="softEdge">
              <a:bevelT w="25400" h="38100"/>
            </a:sp3d>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fontAlgn="auto">
              <a:spcAft>
                <a:spcPts val="0"/>
              </a:spcAft>
            </a:pPr>
            <a:r>
              <a:rPr lang="es-EC" sz="4000" b="1" dirty="0">
                <a:ln/>
                <a:solidFill>
                  <a:schemeClr val="accent4"/>
                </a:solidFill>
              </a:rPr>
              <a:t>Régimen fiscal preferente</a:t>
            </a:r>
          </a:p>
        </p:txBody>
      </p:sp>
      <p:sp>
        <p:nvSpPr>
          <p:cNvPr id="7" name="2 Marcador de contenido"/>
          <p:cNvSpPr>
            <a:spLocks noGrp="1"/>
          </p:cNvSpPr>
          <p:nvPr/>
        </p:nvSpPr>
        <p:spPr>
          <a:xfrm>
            <a:off x="251520" y="1317577"/>
            <a:ext cx="6923682" cy="2286016"/>
          </a:xfrm>
          <a:prstGeom prst="rect">
            <a:avLst/>
          </a:prstGeom>
        </p:spPr>
        <p:txBody>
          <a:bodyPr vert="horz">
            <a:normAutofit fontScale="92500" lnSpcReduction="1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fontAlgn="auto">
              <a:spcAft>
                <a:spcPts val="0"/>
              </a:spcAft>
              <a:buClr>
                <a:srgbClr val="9BBB59"/>
              </a:buClr>
            </a:pPr>
            <a:r>
              <a:rPr lang="es-EC" dirty="0">
                <a:solidFill>
                  <a:prstClr val="black"/>
                </a:solidFill>
              </a:rPr>
              <a:t>Art. 5 de la resolución Regímenes Fiscales preferentes.- cuando cumplan con estas condiciones:</a:t>
            </a:r>
          </a:p>
          <a:p>
            <a:pPr lvl="1" fontAlgn="auto">
              <a:spcAft>
                <a:spcPts val="0"/>
              </a:spcAft>
              <a:buClr>
                <a:srgbClr val="4F81BD"/>
              </a:buClr>
            </a:pPr>
            <a:r>
              <a:rPr lang="es-EC" dirty="0">
                <a:solidFill>
                  <a:prstClr val="black"/>
                </a:solidFill>
              </a:rPr>
              <a:t>No existe actividad económica sustancial</a:t>
            </a:r>
          </a:p>
          <a:p>
            <a:pPr lvl="1" fontAlgn="auto">
              <a:spcAft>
                <a:spcPts val="0"/>
              </a:spcAft>
              <a:buClr>
                <a:srgbClr val="4F81BD"/>
              </a:buClr>
            </a:pPr>
            <a:r>
              <a:rPr lang="es-EC" dirty="0">
                <a:solidFill>
                  <a:prstClr val="black"/>
                </a:solidFill>
              </a:rPr>
              <a:t>La tarifa efectiva de IR o impuestos de naturaleza idéntica o análoga es el 60% inferior.</a:t>
            </a:r>
          </a:p>
          <a:p>
            <a:pPr lvl="1" fontAlgn="auto">
              <a:spcAft>
                <a:spcPts val="0"/>
              </a:spcAft>
              <a:buClr>
                <a:srgbClr val="4F81BD"/>
              </a:buClr>
              <a:buFont typeface="Wingdings 2"/>
              <a:buNone/>
            </a:pPr>
            <a:endParaRPr lang="es-EC" dirty="0">
              <a:solidFill>
                <a:prstClr val="black"/>
              </a:solidFill>
            </a:endParaRPr>
          </a:p>
        </p:txBody>
      </p:sp>
      <p:sp>
        <p:nvSpPr>
          <p:cNvPr id="8" name="2 Marcador de contenido"/>
          <p:cNvSpPr txBox="1">
            <a:spLocks/>
          </p:cNvSpPr>
          <p:nvPr/>
        </p:nvSpPr>
        <p:spPr>
          <a:xfrm>
            <a:off x="395536" y="4005064"/>
            <a:ext cx="3816424" cy="2286016"/>
          </a:xfrm>
          <a:prstGeom prst="rect">
            <a:avLst/>
          </a:prstGeom>
        </p:spPr>
        <p:txBody>
          <a:bodyPr vert="horz">
            <a:normAutofit/>
          </a:bodyPr>
          <a:ls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74320" indent="-274320" fontAlgn="auto">
              <a:spcBef>
                <a:spcPct val="20000"/>
              </a:spcBef>
              <a:spcAft>
                <a:spcPts val="0"/>
              </a:spcAft>
              <a:buClr>
                <a:srgbClr val="9BBB59"/>
              </a:buClr>
              <a:buSzPct val="95000"/>
            </a:pPr>
            <a:r>
              <a:rPr lang="es-EC" sz="2400" dirty="0">
                <a:solidFill>
                  <a:prstClr val="black"/>
                </a:solidFill>
              </a:rPr>
              <a:t>	Alrededor de 87 países, estados, jurisdicciones, territorios, o regímenes específicos</a:t>
            </a:r>
            <a:endParaRPr lang="es-EC" sz="2000" dirty="0">
              <a:solidFill>
                <a:prstClr val="black"/>
              </a:solidFill>
            </a:endParaRPr>
          </a:p>
        </p:txBody>
      </p:sp>
      <p:sp>
        <p:nvSpPr>
          <p:cNvPr id="2" name="1 Marcador de número de diapositiva"/>
          <p:cNvSpPr>
            <a:spLocks noGrp="1"/>
          </p:cNvSpPr>
          <p:nvPr>
            <p:ph type="sldNum" sz="quarter" idx="12"/>
          </p:nvPr>
        </p:nvSpPr>
        <p:spPr>
          <a:xfrm>
            <a:off x="7835227" y="6421792"/>
            <a:ext cx="1298960" cy="365125"/>
          </a:xfrm>
        </p:spPr>
        <p:txBody>
          <a:bodyPr/>
          <a:lstStyle/>
          <a:p>
            <a:fld id="{A05AEB0C-F479-4DAF-96BF-932B039391D3}" type="slidenum">
              <a:rPr lang="es-ES" sz="2000" smtClean="0">
                <a:solidFill>
                  <a:schemeClr val="tx1"/>
                </a:solidFill>
              </a:rPr>
              <a:pPr/>
              <a:t>225</a:t>
            </a:fld>
            <a:endParaRPr lang="es-ES" sz="2000" dirty="0">
              <a:solidFill>
                <a:schemeClr val="tx1"/>
              </a:solidFill>
            </a:endParaRPr>
          </a:p>
        </p:txBody>
      </p:sp>
    </p:spTree>
    <p:extLst>
      <p:ext uri="{BB962C8B-B14F-4D97-AF65-F5344CB8AC3E}">
        <p14:creationId xmlns:p14="http://schemas.microsoft.com/office/powerpoint/2010/main" val="130235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Marcador de número de diapositiva 1"/>
          <p:cNvSpPr>
            <a:spLocks noGrp="1"/>
          </p:cNvSpPr>
          <p:nvPr>
            <p:ph type="sldNum" sz="quarter" idx="12"/>
          </p:nvPr>
        </p:nvSpPr>
        <p:spPr>
          <a:xfrm>
            <a:off x="6876256" y="6350414"/>
            <a:ext cx="2057400" cy="365125"/>
          </a:xfrm>
        </p:spPr>
        <p:txBody>
          <a:bodyPr/>
          <a:lstStyle/>
          <a:p>
            <a:fld id="{4A608574-F1F4-4EBE-84D8-733DA9E5CF76}" type="slidenum">
              <a:rPr lang="en-US" sz="2000" smtClean="0">
                <a:solidFill>
                  <a:schemeClr val="tx1"/>
                </a:solidFill>
              </a:rPr>
              <a:pPr/>
              <a:t>226</a:t>
            </a:fld>
            <a:endParaRPr lang="en-US" sz="2000" dirty="0">
              <a:solidFill>
                <a:schemeClr val="tx1"/>
              </a:solidFill>
            </a:endParaRPr>
          </a:p>
        </p:txBody>
      </p:sp>
      <p:pic>
        <p:nvPicPr>
          <p:cNvPr id="4" name="Picture 4" descr="Resultado de imagen para gracias">
            <a:extLst>
              <a:ext uri="{FF2B5EF4-FFF2-40B4-BE49-F238E27FC236}">
                <a16:creationId xmlns:a16="http://schemas.microsoft.com/office/drawing/2014/main" id="{637A753B-D6A8-4D74-AF64-F3DD600DD85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76" t="15250" r="9599" b="10891"/>
          <a:stretch/>
        </p:blipFill>
        <p:spPr bwMode="auto">
          <a:xfrm>
            <a:off x="4773634" y="1641785"/>
            <a:ext cx="3741716" cy="34319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410006"/>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08520" y="0"/>
            <a:ext cx="9361040" cy="6858000"/>
          </a:xfrm>
          <a:prstGeom prst="rect">
            <a:avLst/>
          </a:prstGeom>
        </p:spPr>
      </p:pic>
    </p:spTree>
    <p:extLst>
      <p:ext uri="{BB962C8B-B14F-4D97-AF65-F5344CB8AC3E}">
        <p14:creationId xmlns:p14="http://schemas.microsoft.com/office/powerpoint/2010/main" val="79402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943" y="606611"/>
            <a:ext cx="8846697"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631362" y="6428599"/>
            <a:ext cx="512638" cy="365125"/>
          </a:xfrm>
        </p:spPr>
        <p:txBody>
          <a:bodyPr/>
          <a:lstStyle/>
          <a:p>
            <a:fld id="{CA86187D-8818-473F-9FA3-318ADBC292DF}" type="slidenum">
              <a:rPr lang="es-ES" sz="2000" smtClean="0">
                <a:solidFill>
                  <a:schemeClr val="tx1"/>
                </a:solidFill>
              </a:rPr>
              <a:pPr/>
              <a:t>22</a:t>
            </a:fld>
            <a:endParaRPr lang="es-ES" sz="2000" dirty="0">
              <a:solidFill>
                <a:schemeClr val="tx1"/>
              </a:solidFill>
            </a:endParaRPr>
          </a:p>
        </p:txBody>
      </p:sp>
      <p:sp>
        <p:nvSpPr>
          <p:cNvPr id="19458" name="Rectangle 2"/>
          <p:cNvSpPr>
            <a:spLocks noGrp="1" noChangeArrowheads="1"/>
          </p:cNvSpPr>
          <p:nvPr>
            <p:ph type="ctrTitle" idx="4294967295"/>
          </p:nvPr>
        </p:nvSpPr>
        <p:spPr>
          <a:xfrm>
            <a:off x="0" y="44450"/>
            <a:ext cx="7772400" cy="792163"/>
          </a:xfrm>
        </p:spPr>
        <p:txBody>
          <a:bodyPr/>
          <a:lstStyle/>
          <a:p>
            <a:r>
              <a:rPr lang="es-EC" sz="2800" b="1" dirty="0">
                <a:solidFill>
                  <a:schemeClr val="accent2">
                    <a:lumMod val="50000"/>
                  </a:schemeClr>
                </a:solidFill>
              </a:rPr>
              <a:t>INGRESOS EXENTOS (GRUPO 27)</a:t>
            </a:r>
            <a:endParaRPr lang="es-ES" sz="2800" b="1" dirty="0">
              <a:solidFill>
                <a:schemeClr val="accent2">
                  <a:lumMod val="50000"/>
                </a:schemeClr>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extLst>
      <p:ext uri="{BB962C8B-B14F-4D97-AF65-F5344CB8AC3E}">
        <p14:creationId xmlns:p14="http://schemas.microsoft.com/office/powerpoint/2010/main" val="1768253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500042"/>
            <a:ext cx="8424936" cy="5733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Marcador de número de diapositiva"/>
          <p:cNvSpPr>
            <a:spLocks noGrp="1"/>
          </p:cNvSpPr>
          <p:nvPr>
            <p:ph type="sldNum" sz="quarter" idx="12"/>
          </p:nvPr>
        </p:nvSpPr>
        <p:spPr>
          <a:xfrm>
            <a:off x="8488518" y="6419904"/>
            <a:ext cx="512638" cy="365125"/>
          </a:xfrm>
        </p:spPr>
        <p:txBody>
          <a:bodyPr/>
          <a:lstStyle/>
          <a:p>
            <a:fld id="{9D57F267-32F5-482F-AD0E-4ACA9E72B5FF}" type="slidenum">
              <a:rPr lang="es-ES" sz="2000" smtClean="0">
                <a:solidFill>
                  <a:schemeClr val="tx1"/>
                </a:solidFill>
              </a:rPr>
              <a:pPr/>
              <a:t>23</a:t>
            </a:fld>
            <a:endParaRPr lang="es-ES" sz="2000" dirty="0">
              <a:solidFill>
                <a:schemeClr val="tx1"/>
              </a:solidFill>
            </a:endParaRPr>
          </a:p>
        </p:txBody>
      </p:sp>
      <p:sp>
        <p:nvSpPr>
          <p:cNvPr id="9" name="Rectangle 2"/>
          <p:cNvSpPr txBox="1">
            <a:spLocks noChangeArrowheads="1"/>
          </p:cNvSpPr>
          <p:nvPr/>
        </p:nvSpPr>
        <p:spPr bwMode="auto">
          <a:xfrm>
            <a:off x="-1332656" y="-80706"/>
            <a:ext cx="7772400"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cs typeface="Arial" charset="0"/>
              </a:defRPr>
            </a:lvl9pPr>
          </a:lstStyle>
          <a:p>
            <a:r>
              <a:rPr lang="es-EC" sz="2800" kern="0" dirty="0">
                <a:solidFill>
                  <a:schemeClr val="accent2">
                    <a:lumMod val="50000"/>
                  </a:schemeClr>
                </a:solidFill>
              </a:rPr>
              <a:t>INGRESOS EXENTOS (GRUPO 27)</a:t>
            </a:r>
            <a:endParaRPr lang="es-ES" sz="2800" kern="0" dirty="0">
              <a:solidFill>
                <a:schemeClr val="accent2">
                  <a:lumMod val="50000"/>
                </a:schemeClr>
              </a:solidFill>
            </a:endParaRPr>
          </a:p>
        </p:txBody>
      </p:sp>
      <p:sp>
        <p:nvSpPr>
          <p:cNvPr id="11" name="10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extLst>
      <p:ext uri="{BB962C8B-B14F-4D97-AF65-F5344CB8AC3E}">
        <p14:creationId xmlns:p14="http://schemas.microsoft.com/office/powerpoint/2010/main" val="3164890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82126"/>
            <a:ext cx="7848872" cy="570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7875786" y="6453336"/>
            <a:ext cx="512638" cy="365125"/>
          </a:xfrm>
        </p:spPr>
        <p:txBody>
          <a:bodyPr/>
          <a:lstStyle/>
          <a:p>
            <a:fld id="{CA86187D-8818-473F-9FA3-318ADBC292DF}" type="slidenum">
              <a:rPr lang="es-ES" sz="2000" smtClean="0">
                <a:solidFill>
                  <a:schemeClr val="tx1"/>
                </a:solidFill>
              </a:rPr>
              <a:pPr/>
              <a:t>24</a:t>
            </a:fld>
            <a:endParaRPr lang="es-ES" sz="2000" dirty="0">
              <a:solidFill>
                <a:schemeClr val="tx1"/>
              </a:solidFill>
            </a:endParaRPr>
          </a:p>
        </p:txBody>
      </p:sp>
      <p:sp>
        <p:nvSpPr>
          <p:cNvPr id="19458" name="Rectangle 2"/>
          <p:cNvSpPr>
            <a:spLocks noGrp="1" noChangeArrowheads="1"/>
          </p:cNvSpPr>
          <p:nvPr>
            <p:ph type="ctrTitle" idx="4294967295"/>
          </p:nvPr>
        </p:nvSpPr>
        <p:spPr>
          <a:xfrm>
            <a:off x="179512" y="-99466"/>
            <a:ext cx="7772400" cy="792162"/>
          </a:xfrm>
        </p:spPr>
        <p:txBody>
          <a:bodyPr/>
          <a:lstStyle/>
          <a:p>
            <a:r>
              <a:rPr lang="es-EC" sz="2800" b="1" dirty="0">
                <a:solidFill>
                  <a:schemeClr val="accent2">
                    <a:lumMod val="50000"/>
                  </a:schemeClr>
                </a:solidFill>
              </a:rPr>
              <a:t>EXONERACIÓN de IR 1 de 9 (GRUPO 27)</a:t>
            </a:r>
            <a:endParaRPr lang="es-ES" sz="2800" b="1" dirty="0">
              <a:solidFill>
                <a:schemeClr val="accent2">
                  <a:lumMod val="50000"/>
                </a:schemeClr>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a:extLst>
              <a:ext uri="{FF2B5EF4-FFF2-40B4-BE49-F238E27FC236}">
                <a16:creationId xmlns:a16="http://schemas.microsoft.com/office/drawing/2014/main" id="{A8CF33FA-78F2-4759-A63F-94898D62CED2}"/>
              </a:ext>
            </a:extLst>
          </p:cNvPr>
          <p:cNvSpPr>
            <a:spLocks noGrp="1"/>
          </p:cNvSpPr>
          <p:nvPr>
            <p:ph type="title"/>
          </p:nvPr>
        </p:nvSpPr>
        <p:spPr>
          <a:xfrm>
            <a:off x="609600" y="300669"/>
            <a:ext cx="6347714" cy="640035"/>
          </a:xfrm>
        </p:spPr>
        <p:txBody>
          <a:bodyPr>
            <a:normAutofit/>
          </a:bodyPr>
          <a:lstStyle/>
          <a:p>
            <a:pPr algn="ctr"/>
            <a:r>
              <a:rPr lang="es-MX" sz="3200" b="1" dirty="0">
                <a:solidFill>
                  <a:schemeClr val="accent2">
                    <a:lumMod val="50000"/>
                  </a:schemeClr>
                </a:solidFill>
              </a:rPr>
              <a:t>SECTORES PRIORIZADOS</a:t>
            </a:r>
            <a:endParaRPr lang="es-EC" sz="3200" b="1" dirty="0">
              <a:solidFill>
                <a:schemeClr val="accent2">
                  <a:lumMod val="50000"/>
                </a:schemeClr>
              </a:solidFill>
            </a:endParaRPr>
          </a:p>
        </p:txBody>
      </p:sp>
      <p:pic>
        <p:nvPicPr>
          <p:cNvPr id="2052" name="Picture 4" descr="Resultado de imagen para SECTORES PRIORIZADOS">
            <a:extLst>
              <a:ext uri="{FF2B5EF4-FFF2-40B4-BE49-F238E27FC236}">
                <a16:creationId xmlns:a16="http://schemas.microsoft.com/office/drawing/2014/main" id="{AE62C895-E83E-4200-8035-82589347451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621" t="25228" r="14554" b="14036"/>
          <a:stretch/>
        </p:blipFill>
        <p:spPr bwMode="auto">
          <a:xfrm>
            <a:off x="683568" y="1078781"/>
            <a:ext cx="8352928" cy="515393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ángulo 2"/>
          <p:cNvSpPr/>
          <p:nvPr/>
        </p:nvSpPr>
        <p:spPr>
          <a:xfrm>
            <a:off x="8460432" y="6360886"/>
            <a:ext cx="437940" cy="369332"/>
          </a:xfrm>
          <a:prstGeom prst="rect">
            <a:avLst/>
          </a:prstGeom>
        </p:spPr>
        <p:txBody>
          <a:bodyPr wrap="none">
            <a:spAutoFit/>
          </a:bodyPr>
          <a:lstStyle/>
          <a:p>
            <a:fld id="{9D57F267-32F5-482F-AD0E-4ACA9E72B5FF}" type="slidenum">
              <a:rPr lang="es-ES"/>
              <a:pPr/>
              <a:t>25</a:t>
            </a:fld>
            <a:endParaRPr lang="es-EC" dirty="0"/>
          </a:p>
        </p:txBody>
      </p:sp>
    </p:spTree>
    <p:extLst>
      <p:ext uri="{BB962C8B-B14F-4D97-AF65-F5344CB8AC3E}">
        <p14:creationId xmlns:p14="http://schemas.microsoft.com/office/powerpoint/2010/main" val="1283290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395536" y="5568"/>
            <a:ext cx="8352928" cy="6195088"/>
          </a:xfrm>
          <a:prstGeom prst="rect">
            <a:avLst/>
          </a:prstGeom>
        </p:spPr>
      </p:pic>
      <p:sp>
        <p:nvSpPr>
          <p:cNvPr id="4" name="Marcador de número de diapositiva 3"/>
          <p:cNvSpPr>
            <a:spLocks noGrp="1"/>
          </p:cNvSpPr>
          <p:nvPr>
            <p:ph type="sldNum" sz="quarter" idx="12"/>
          </p:nvPr>
        </p:nvSpPr>
        <p:spPr>
          <a:xfrm>
            <a:off x="7884368" y="6520259"/>
            <a:ext cx="512638" cy="365125"/>
          </a:xfrm>
        </p:spPr>
        <p:txBody>
          <a:bodyPr/>
          <a:lstStyle/>
          <a:p>
            <a:fld id="{9D57F267-32F5-482F-AD0E-4ACA9E72B5FF}" type="slidenum">
              <a:rPr lang="es-ES" sz="2000" smtClean="0">
                <a:solidFill>
                  <a:schemeClr val="tx1"/>
                </a:solidFill>
              </a:rPr>
              <a:pPr/>
              <a:t>26</a:t>
            </a:fld>
            <a:endParaRPr lang="es-ES" sz="2000" dirty="0">
              <a:solidFill>
                <a:schemeClr val="tx1"/>
              </a:solidFill>
            </a:endParaRPr>
          </a:p>
        </p:txBody>
      </p:sp>
      <p:pic>
        <p:nvPicPr>
          <p:cNvPr id="3074" name="Picture 2" descr="Imagen relacionada">
            <a:extLst>
              <a:ext uri="{FF2B5EF4-FFF2-40B4-BE49-F238E27FC236}">
                <a16:creationId xmlns:a16="http://schemas.microsoft.com/office/drawing/2014/main" id="{729B9A03-4BA2-4A64-BDBF-64BEA23DD0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9680"/>
          <a:stretch/>
        </p:blipFill>
        <p:spPr bwMode="auto">
          <a:xfrm>
            <a:off x="6957624" y="836712"/>
            <a:ext cx="1790840"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1623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3521"/>
            <a:ext cx="8568952" cy="6595839"/>
          </a:xfrm>
          <a:prstGeom prst="rect">
            <a:avLst/>
          </a:prstGeom>
          <a:solidFill>
            <a:schemeClr val="tx1"/>
          </a:solidFill>
          <a:ln>
            <a:noFill/>
          </a:ln>
          <a:effectLst/>
        </p:spPr>
      </p:pic>
      <p:sp>
        <p:nvSpPr>
          <p:cNvPr id="2" name="1 Marcador de número de diapositiva"/>
          <p:cNvSpPr>
            <a:spLocks noGrp="1"/>
          </p:cNvSpPr>
          <p:nvPr>
            <p:ph type="sldNum" sz="quarter" idx="12"/>
          </p:nvPr>
        </p:nvSpPr>
        <p:spPr/>
        <p:txBody>
          <a:bodyPr/>
          <a:lstStyle/>
          <a:p>
            <a:fld id="{9D57F267-32F5-482F-AD0E-4ACA9E72B5FF}" type="slidenum">
              <a:rPr lang="es-ES" smtClean="0"/>
              <a:pPr/>
              <a:t>27</a:t>
            </a:fld>
            <a:endParaRPr lang="es-ES"/>
          </a:p>
        </p:txBody>
      </p:sp>
    </p:spTree>
    <p:extLst>
      <p:ext uri="{BB962C8B-B14F-4D97-AF65-F5344CB8AC3E}">
        <p14:creationId xmlns:p14="http://schemas.microsoft.com/office/powerpoint/2010/main" val="38079801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08" y="260648"/>
            <a:ext cx="9036496" cy="6336704"/>
          </a:xfrm>
          <a:prstGeom prst="rect">
            <a:avLst/>
          </a:prstGeom>
          <a:solidFill>
            <a:schemeClr val="tx1"/>
          </a:solidFill>
          <a:ln>
            <a:noFill/>
          </a:ln>
          <a:effectLst/>
        </p:spPr>
      </p:pic>
      <p:sp>
        <p:nvSpPr>
          <p:cNvPr id="2" name="1 Marcador de número de diapositiva"/>
          <p:cNvSpPr>
            <a:spLocks noGrp="1"/>
          </p:cNvSpPr>
          <p:nvPr>
            <p:ph type="sldNum" sz="quarter" idx="12"/>
          </p:nvPr>
        </p:nvSpPr>
        <p:spPr/>
        <p:txBody>
          <a:bodyPr/>
          <a:lstStyle/>
          <a:p>
            <a:fld id="{9D57F267-32F5-482F-AD0E-4ACA9E72B5FF}" type="slidenum">
              <a:rPr lang="es-ES" smtClean="0"/>
              <a:pPr/>
              <a:t>28</a:t>
            </a:fld>
            <a:endParaRPr lang="es-ES"/>
          </a:p>
        </p:txBody>
      </p:sp>
    </p:spTree>
    <p:extLst>
      <p:ext uri="{BB962C8B-B14F-4D97-AF65-F5344CB8AC3E}">
        <p14:creationId xmlns:p14="http://schemas.microsoft.com/office/powerpoint/2010/main" val="888160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a:xfrm>
            <a:off x="6948264" y="6381328"/>
            <a:ext cx="2057400" cy="365125"/>
          </a:xfrm>
        </p:spPr>
        <p:txBody>
          <a:bodyPr/>
          <a:lstStyle/>
          <a:p>
            <a:fld id="{4A608574-F1F4-4EBE-84D8-733DA9E5CF76}" type="slidenum">
              <a:rPr lang="en-US" smtClean="0">
                <a:solidFill>
                  <a:schemeClr val="tx1"/>
                </a:solidFill>
              </a:rPr>
              <a:pPr/>
              <a:t>2</a:t>
            </a:fld>
            <a:endParaRPr lang="en-US">
              <a:solidFill>
                <a:schemeClr val="tx1"/>
              </a:solidFill>
            </a:endParaRPr>
          </a:p>
        </p:txBody>
      </p:sp>
      <p:pic>
        <p:nvPicPr>
          <p:cNvPr id="3" name="Imagen 2"/>
          <p:cNvPicPr>
            <a:picLocks noChangeAspect="1"/>
          </p:cNvPicPr>
          <p:nvPr/>
        </p:nvPicPr>
        <p:blipFill>
          <a:blip r:embed="rId2"/>
          <a:stretch>
            <a:fillRect/>
          </a:stretch>
        </p:blipFill>
        <p:spPr>
          <a:xfrm>
            <a:off x="395536" y="260648"/>
            <a:ext cx="8407846" cy="5589170"/>
          </a:xfrm>
          <a:prstGeom prst="rect">
            <a:avLst/>
          </a:prstGeom>
        </p:spPr>
      </p:pic>
    </p:spTree>
    <p:extLst>
      <p:ext uri="{BB962C8B-B14F-4D97-AF65-F5344CB8AC3E}">
        <p14:creationId xmlns:p14="http://schemas.microsoft.com/office/powerpoint/2010/main" val="2226616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79512" y="6142228"/>
            <a:ext cx="7704855" cy="53694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just">
              <a:lnSpc>
                <a:spcPct val="107000"/>
              </a:lnSpc>
              <a:spcAft>
                <a:spcPts val="800"/>
              </a:spcAft>
            </a:pPr>
            <a:r>
              <a:rPr lang="es-ES" sz="1350"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LEY ORGÁNICA PARA EL FOMENTO PRODUCTIVO, ATRACCIÓN DE INVERSIONES, GENERACIÓN DE EMPLEO, Y ESTABILIDAD Y EQUILIBRIO FISCAL, </a:t>
            </a:r>
            <a:r>
              <a:rPr lang="es-ES" sz="135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Suplemento del Registro Oficial No. 309 , 21 de Agosto 2018</a:t>
            </a:r>
            <a:endParaRPr lang="es-EC" sz="135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3 Marcador de número de diapositiva"/>
          <p:cNvSpPr>
            <a:spLocks noGrp="1"/>
          </p:cNvSpPr>
          <p:nvPr>
            <p:ph type="sldNum" sz="quarter" idx="12"/>
          </p:nvPr>
        </p:nvSpPr>
        <p:spPr>
          <a:xfrm>
            <a:off x="8488518" y="6448251"/>
            <a:ext cx="512638" cy="365125"/>
          </a:xfrm>
        </p:spPr>
        <p:txBody>
          <a:bodyPr/>
          <a:lstStyle/>
          <a:p>
            <a:fld id="{9D57F267-32F5-482F-AD0E-4ACA9E72B5FF}" type="slidenum">
              <a:rPr lang="es-ES" sz="2000" smtClean="0">
                <a:solidFill>
                  <a:schemeClr val="tx1"/>
                </a:solidFill>
              </a:rPr>
              <a:pPr/>
              <a:t>29</a:t>
            </a:fld>
            <a:endParaRPr lang="es-ES" sz="2000" dirty="0">
              <a:solidFill>
                <a:schemeClr val="tx1"/>
              </a:solidFill>
            </a:endParaRPr>
          </a:p>
        </p:txBody>
      </p:sp>
      <p:sp>
        <p:nvSpPr>
          <p:cNvPr id="7" name="6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12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620688"/>
            <a:ext cx="8712968"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2">
            <a:extLst>
              <a:ext uri="{FF2B5EF4-FFF2-40B4-BE49-F238E27FC236}">
                <a16:creationId xmlns:a16="http://schemas.microsoft.com/office/drawing/2014/main" id="{0A9D54C7-6763-4998-9D09-727FECFC428C}"/>
              </a:ext>
            </a:extLst>
          </p:cNvPr>
          <p:cNvSpPr txBox="1">
            <a:spLocks noChangeArrowheads="1"/>
          </p:cNvSpPr>
          <p:nvPr/>
        </p:nvSpPr>
        <p:spPr>
          <a:xfrm>
            <a:off x="179512" y="-99466"/>
            <a:ext cx="7772400" cy="7921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C" sz="2800" b="1">
                <a:solidFill>
                  <a:schemeClr val="accent2">
                    <a:lumMod val="50000"/>
                  </a:schemeClr>
                </a:solidFill>
              </a:rPr>
              <a:t>EXONERACIÓN de IR 1 de 9 (GRUPO 27)</a:t>
            </a:r>
            <a:endParaRPr lang="es-ES" sz="2800" b="1" dirty="0">
              <a:solidFill>
                <a:schemeClr val="accent2">
                  <a:lumMod val="50000"/>
                </a:schemeClr>
              </a:solidFill>
            </a:endParaRPr>
          </a:p>
        </p:txBody>
      </p:sp>
    </p:spTree>
    <p:extLst>
      <p:ext uri="{BB962C8B-B14F-4D97-AF65-F5344CB8AC3E}">
        <p14:creationId xmlns:p14="http://schemas.microsoft.com/office/powerpoint/2010/main" val="2944061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764703"/>
            <a:ext cx="8640960" cy="5224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631362" y="6444044"/>
            <a:ext cx="512638" cy="365125"/>
          </a:xfrm>
        </p:spPr>
        <p:txBody>
          <a:bodyPr/>
          <a:lstStyle/>
          <a:p>
            <a:fld id="{CA86187D-8818-473F-9FA3-318ADBC292DF}" type="slidenum">
              <a:rPr lang="es-ES" sz="2000" smtClean="0">
                <a:solidFill>
                  <a:schemeClr val="tx1"/>
                </a:solidFill>
              </a:rPr>
              <a:pPr/>
              <a:t>30</a:t>
            </a:fld>
            <a:endParaRPr lang="es-ES" sz="2000">
              <a:solidFill>
                <a:schemeClr val="tx1"/>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9" name="8 CuadroTexto"/>
          <p:cNvSpPr txBox="1"/>
          <p:nvPr/>
        </p:nvSpPr>
        <p:spPr>
          <a:xfrm>
            <a:off x="68937" y="6074712"/>
            <a:ext cx="7599407" cy="738664"/>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s-EC" sz="1350" b="1" i="1" dirty="0">
                <a:solidFill>
                  <a:schemeClr val="tx1"/>
                </a:solidFill>
              </a:rPr>
              <a:t>LEY ORGÁNICA PARA EL FOMENTO PRODUCTIVO, ATRACCIÓN DE INVERSIONES, GENERACIÓN DE EMPLEO, Y ESTABILIDAD Y EQUILIBRIO FISCAL  Suplemento del Registro Oficial No. 309 , 21 de Agosto 2018</a:t>
            </a:r>
          </a:p>
        </p:txBody>
      </p:sp>
      <p:sp>
        <p:nvSpPr>
          <p:cNvPr id="7" name="Rectangle 2">
            <a:extLst>
              <a:ext uri="{FF2B5EF4-FFF2-40B4-BE49-F238E27FC236}">
                <a16:creationId xmlns:a16="http://schemas.microsoft.com/office/drawing/2014/main" id="{5DADA874-5983-41A7-99FF-B6AF23AB40EA}"/>
              </a:ext>
            </a:extLst>
          </p:cNvPr>
          <p:cNvSpPr txBox="1">
            <a:spLocks noChangeArrowheads="1"/>
          </p:cNvSpPr>
          <p:nvPr/>
        </p:nvSpPr>
        <p:spPr>
          <a:xfrm>
            <a:off x="179512" y="-99466"/>
            <a:ext cx="7772400" cy="7921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C" sz="2800" b="1" dirty="0">
                <a:solidFill>
                  <a:schemeClr val="accent2">
                    <a:lumMod val="50000"/>
                  </a:schemeClr>
                </a:solidFill>
              </a:rPr>
              <a:t>EXONERACIÓN de IR 2 de 9 (GRUPO 27)</a:t>
            </a:r>
            <a:endParaRPr lang="es-ES" sz="2800" b="1" dirty="0">
              <a:solidFill>
                <a:schemeClr val="accent2">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467543" y="5939988"/>
            <a:ext cx="6768753"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s-EC" b="1" i="1" dirty="0">
                <a:solidFill>
                  <a:schemeClr val="tx1"/>
                </a:solidFill>
              </a:rPr>
              <a:t>LEY ORG INCENTIVOS TRIBUTARIO Y CONTROL DEL FRAUDE FISCAL  R.O. 405-S, 29-XII-2014</a:t>
            </a:r>
          </a:p>
        </p:txBody>
      </p:sp>
      <p:pic>
        <p:nvPicPr>
          <p:cNvPr id="4" name="3 Imagen"/>
          <p:cNvPicPr/>
          <p:nvPr/>
        </p:nvPicPr>
        <p:blipFill rotWithShape="1">
          <a:blip r:embed="rId2"/>
          <a:srcRect l="13053" t="2824" r="13218" b="5623"/>
          <a:stretch/>
        </p:blipFill>
        <p:spPr bwMode="auto">
          <a:xfrm>
            <a:off x="467544" y="188640"/>
            <a:ext cx="8280920" cy="5544616"/>
          </a:xfrm>
          <a:prstGeom prst="rect">
            <a:avLst/>
          </a:prstGeom>
          <a:ln>
            <a:noFill/>
          </a:ln>
          <a:extLst>
            <a:ext uri="{53640926-AAD7-44D8-BBD7-CCE9431645EC}">
              <a14:shadowObscured xmlns:a14="http://schemas.microsoft.com/office/drawing/2010/main"/>
            </a:ext>
          </a:extLst>
        </p:spPr>
      </p:pic>
      <p:sp>
        <p:nvSpPr>
          <p:cNvPr id="2" name="1 Marcador de número de diapositiva"/>
          <p:cNvSpPr>
            <a:spLocks noGrp="1"/>
          </p:cNvSpPr>
          <p:nvPr>
            <p:ph type="sldNum" sz="quarter" idx="12"/>
          </p:nvPr>
        </p:nvSpPr>
        <p:spPr>
          <a:xfrm>
            <a:off x="8605185" y="6473403"/>
            <a:ext cx="512638" cy="365125"/>
          </a:xfrm>
        </p:spPr>
        <p:txBody>
          <a:bodyPr/>
          <a:lstStyle/>
          <a:p>
            <a:fld id="{9D57F267-32F5-482F-AD0E-4ACA9E72B5FF}" type="slidenum">
              <a:rPr lang="es-ES" sz="2000" smtClean="0">
                <a:solidFill>
                  <a:schemeClr val="tx1"/>
                </a:solidFill>
              </a:rPr>
              <a:pPr/>
              <a:t>31</a:t>
            </a:fld>
            <a:endParaRPr lang="es-ES" sz="2000" dirty="0">
              <a:solidFill>
                <a:schemeClr val="tx1"/>
              </a:solidFill>
            </a:endParaRPr>
          </a:p>
        </p:txBody>
      </p:sp>
    </p:spTree>
    <p:extLst>
      <p:ext uri="{BB962C8B-B14F-4D97-AF65-F5344CB8AC3E}">
        <p14:creationId xmlns:p14="http://schemas.microsoft.com/office/powerpoint/2010/main" val="169851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601104" y="6490050"/>
            <a:ext cx="512638" cy="365125"/>
          </a:xfrm>
        </p:spPr>
        <p:txBody>
          <a:bodyPr/>
          <a:lstStyle/>
          <a:p>
            <a:fld id="{CA86187D-8818-473F-9FA3-318ADBC292DF}" type="slidenum">
              <a:rPr lang="es-ES" sz="2000" smtClean="0">
                <a:solidFill>
                  <a:schemeClr val="tx1"/>
                </a:solidFill>
              </a:rPr>
              <a:pPr/>
              <a:t>32</a:t>
            </a:fld>
            <a:endParaRPr lang="es-ES" sz="2000" dirty="0">
              <a:solidFill>
                <a:schemeClr val="tx1"/>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3" name="2 CuadroTexto"/>
          <p:cNvSpPr txBox="1"/>
          <p:nvPr/>
        </p:nvSpPr>
        <p:spPr>
          <a:xfrm>
            <a:off x="179512" y="6308016"/>
            <a:ext cx="5828134" cy="369332"/>
          </a:xfrm>
          <a:prstGeom prst="rect">
            <a:avLst/>
          </a:prstGeom>
        </p:spPr>
        <p:style>
          <a:lnRef idx="0">
            <a:schemeClr val="dk1"/>
          </a:lnRef>
          <a:fillRef idx="3">
            <a:schemeClr val="dk1"/>
          </a:fillRef>
          <a:effectRef idx="3">
            <a:schemeClr val="dk1"/>
          </a:effectRef>
          <a:fontRef idx="minor">
            <a:schemeClr val="lt1"/>
          </a:fontRef>
        </p:style>
        <p:txBody>
          <a:bodyPr wrap="none" rtlCol="0">
            <a:spAutoFit/>
          </a:bodyPr>
          <a:lstStyle/>
          <a:p>
            <a:r>
              <a:rPr lang="es-EC" b="1" i="1" dirty="0">
                <a:solidFill>
                  <a:schemeClr val="tx1"/>
                </a:solidFill>
              </a:rPr>
              <a:t>LEY ASOCIACIÓN PÚBLICO-PRIVADA R.O. 652-S, 18-XII-2015</a:t>
            </a: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764704"/>
            <a:ext cx="8677911" cy="5463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a:extLst>
              <a:ext uri="{FF2B5EF4-FFF2-40B4-BE49-F238E27FC236}">
                <a16:creationId xmlns:a16="http://schemas.microsoft.com/office/drawing/2014/main" id="{C92A14FB-7B97-483B-BD41-06FBB2DD3645}"/>
              </a:ext>
            </a:extLst>
          </p:cNvPr>
          <p:cNvSpPr txBox="1">
            <a:spLocks noChangeArrowheads="1"/>
          </p:cNvSpPr>
          <p:nvPr/>
        </p:nvSpPr>
        <p:spPr>
          <a:xfrm>
            <a:off x="179512" y="-99466"/>
            <a:ext cx="7772400" cy="7921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C" sz="2800" b="1" dirty="0">
                <a:solidFill>
                  <a:schemeClr val="accent2">
                    <a:lumMod val="50000"/>
                  </a:schemeClr>
                </a:solidFill>
              </a:rPr>
              <a:t>EXONERACIÓN de IR 3 de 9 (GRUPO 27)</a:t>
            </a:r>
            <a:endParaRPr lang="es-ES" sz="2800" b="1" dirty="0">
              <a:solidFill>
                <a:schemeClr val="accent2">
                  <a:lumMod val="50000"/>
                </a:schemeClr>
              </a:solidFill>
            </a:endParaRPr>
          </a:p>
        </p:txBody>
      </p:sp>
    </p:spTree>
    <p:extLst>
      <p:ext uri="{BB962C8B-B14F-4D97-AF65-F5344CB8AC3E}">
        <p14:creationId xmlns:p14="http://schemas.microsoft.com/office/powerpoint/2010/main" val="119715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23858" y="6492875"/>
            <a:ext cx="512638" cy="365125"/>
          </a:xfrm>
        </p:spPr>
        <p:txBody>
          <a:bodyPr/>
          <a:lstStyle/>
          <a:p>
            <a:fld id="{CA86187D-8818-473F-9FA3-318ADBC292DF}" type="slidenum">
              <a:rPr lang="es-ES" sz="2000" smtClean="0">
                <a:solidFill>
                  <a:schemeClr val="tx1"/>
                </a:solidFill>
              </a:rPr>
              <a:pPr/>
              <a:t>33</a:t>
            </a:fld>
            <a:endParaRPr lang="es-ES" sz="2000" dirty="0">
              <a:solidFill>
                <a:schemeClr val="tx1"/>
              </a:solidFill>
            </a:endParaRPr>
          </a:p>
        </p:txBody>
      </p:sp>
      <p:sp>
        <p:nvSpPr>
          <p:cNvPr id="5" name="4 CuadroTexto"/>
          <p:cNvSpPr txBox="1"/>
          <p:nvPr/>
        </p:nvSpPr>
        <p:spPr>
          <a:xfrm>
            <a:off x="7059673" y="179348"/>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3" name="2 CuadroTexto"/>
          <p:cNvSpPr txBox="1"/>
          <p:nvPr/>
        </p:nvSpPr>
        <p:spPr>
          <a:xfrm>
            <a:off x="395536" y="5388252"/>
            <a:ext cx="6903877" cy="646331"/>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s-EC" b="1" i="1" dirty="0">
                <a:solidFill>
                  <a:schemeClr val="tx1"/>
                </a:solidFill>
              </a:rPr>
              <a:t>Disposición Reformatoria Primera, numeral 1.6 de Ley No. 0, publicada en Registro Oficial Suplemento 899 de 9 de Diciembre del 2016 </a:t>
            </a:r>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80" y="1412776"/>
            <a:ext cx="8750537"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a:extLst>
              <a:ext uri="{FF2B5EF4-FFF2-40B4-BE49-F238E27FC236}">
                <a16:creationId xmlns:a16="http://schemas.microsoft.com/office/drawing/2014/main" id="{664CD2EA-7DFA-4F69-9AA8-4DC33814CC55}"/>
              </a:ext>
            </a:extLst>
          </p:cNvPr>
          <p:cNvSpPr txBox="1">
            <a:spLocks noChangeArrowheads="1"/>
          </p:cNvSpPr>
          <p:nvPr/>
        </p:nvSpPr>
        <p:spPr>
          <a:xfrm>
            <a:off x="255984" y="332582"/>
            <a:ext cx="7772400" cy="7921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C" sz="2800" b="1" dirty="0">
                <a:solidFill>
                  <a:schemeClr val="accent2">
                    <a:lumMod val="50000"/>
                  </a:schemeClr>
                </a:solidFill>
              </a:rPr>
              <a:t>EXONERACIÓN de IR 4 de 9 (GRUPO 27)</a:t>
            </a:r>
            <a:endParaRPr lang="es-ES" sz="2800" b="1" dirty="0">
              <a:solidFill>
                <a:schemeClr val="accent2">
                  <a:lumMod val="50000"/>
                </a:schemeClr>
              </a:solidFill>
            </a:endParaRPr>
          </a:p>
        </p:txBody>
      </p:sp>
    </p:spTree>
    <p:extLst>
      <p:ext uri="{BB962C8B-B14F-4D97-AF65-F5344CB8AC3E}">
        <p14:creationId xmlns:p14="http://schemas.microsoft.com/office/powerpoint/2010/main" val="216911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251520" y="5877272"/>
            <a:ext cx="8568952" cy="64633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s-ES" b="1" dirty="0" err="1">
                <a:solidFill>
                  <a:schemeClr val="tx1"/>
                </a:solidFill>
                <a:latin typeface="Times New Roman" panose="02020603050405020304" pitchFamily="18" charset="0"/>
                <a:ea typeface="Times New Roman" panose="02020603050405020304" pitchFamily="18" charset="0"/>
              </a:rPr>
              <a:t>num</a:t>
            </a:r>
            <a:r>
              <a:rPr lang="es-ES" b="1" dirty="0">
                <a:solidFill>
                  <a:schemeClr val="tx1"/>
                </a:solidFill>
                <a:latin typeface="Times New Roman" panose="02020603050405020304" pitchFamily="18" charset="0"/>
                <a:ea typeface="Times New Roman" panose="02020603050405020304" pitchFamily="18" charset="0"/>
              </a:rPr>
              <a:t>. 1 de la Disposición Reformatoria Tercera de la Ley s/n, R.O. 986-S, 18-IV-2017; y, reformado por el </a:t>
            </a:r>
            <a:r>
              <a:rPr lang="es-ES" b="1" dirty="0" err="1">
                <a:solidFill>
                  <a:schemeClr val="tx1"/>
                </a:solidFill>
                <a:latin typeface="Times New Roman" panose="02020603050405020304" pitchFamily="18" charset="0"/>
                <a:ea typeface="Times New Roman" panose="02020603050405020304" pitchFamily="18" charset="0"/>
              </a:rPr>
              <a:t>num</a:t>
            </a:r>
            <a:r>
              <a:rPr lang="es-ES" b="1" dirty="0">
                <a:solidFill>
                  <a:schemeClr val="tx1"/>
                </a:solidFill>
                <a:latin typeface="Times New Roman" panose="02020603050405020304" pitchFamily="18" charset="0"/>
                <a:ea typeface="Times New Roman" panose="02020603050405020304" pitchFamily="18" charset="0"/>
              </a:rPr>
              <a:t> 1 del Art. 1 de la </a:t>
            </a:r>
            <a:r>
              <a:rPr lang="es-ES" b="1" dirty="0">
                <a:solidFill>
                  <a:srgbClr val="000000"/>
                </a:solidFill>
                <a:latin typeface="Times New Roman" panose="02020603050405020304" pitchFamily="18" charset="0"/>
                <a:ea typeface="Times New Roman" panose="02020603050405020304" pitchFamily="18" charset="0"/>
              </a:rPr>
              <a:t>Ley s/n, R.O. 150-2S, 29-XII-2017</a:t>
            </a:r>
            <a:endParaRPr lang="es-EC" b="1" dirty="0">
              <a:solidFill>
                <a:srgbClr val="000000"/>
              </a:solidFill>
            </a:endParaRPr>
          </a:p>
        </p:txBody>
      </p:sp>
      <p:sp>
        <p:nvSpPr>
          <p:cNvPr id="2" name="1 Marcador de número de diapositiva"/>
          <p:cNvSpPr>
            <a:spLocks noGrp="1"/>
          </p:cNvSpPr>
          <p:nvPr>
            <p:ph type="sldNum" sz="quarter" idx="12"/>
          </p:nvPr>
        </p:nvSpPr>
        <p:spPr>
          <a:xfrm>
            <a:off x="8631362" y="6492875"/>
            <a:ext cx="512638" cy="365125"/>
          </a:xfrm>
        </p:spPr>
        <p:txBody>
          <a:bodyPr/>
          <a:lstStyle/>
          <a:p>
            <a:fld id="{CA86187D-8818-473F-9FA3-318ADBC292DF}" type="slidenum">
              <a:rPr lang="es-ES" sz="2000" smtClean="0">
                <a:solidFill>
                  <a:schemeClr val="tx1"/>
                </a:solidFill>
              </a:rPr>
              <a:pPr/>
              <a:t>34</a:t>
            </a:fld>
            <a:endParaRPr lang="es-ES" sz="2000" dirty="0">
              <a:solidFill>
                <a:schemeClr val="tx1"/>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779200"/>
            <a:ext cx="8496944" cy="512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a:extLst>
              <a:ext uri="{FF2B5EF4-FFF2-40B4-BE49-F238E27FC236}">
                <a16:creationId xmlns:a16="http://schemas.microsoft.com/office/drawing/2014/main" id="{5A3338A7-EA50-4649-AF96-FCB3BC744F1B}"/>
              </a:ext>
            </a:extLst>
          </p:cNvPr>
          <p:cNvSpPr txBox="1">
            <a:spLocks noChangeArrowheads="1"/>
          </p:cNvSpPr>
          <p:nvPr/>
        </p:nvSpPr>
        <p:spPr>
          <a:xfrm>
            <a:off x="179512" y="-99466"/>
            <a:ext cx="7772400" cy="7921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C" sz="2800" b="1" dirty="0">
                <a:solidFill>
                  <a:schemeClr val="accent2">
                    <a:lumMod val="50000"/>
                  </a:schemeClr>
                </a:solidFill>
              </a:rPr>
              <a:t>EXONERACIÓN de IR 5 de 9 (GRUPO 27)</a:t>
            </a:r>
            <a:endParaRPr lang="es-ES" sz="2800" b="1" dirty="0">
              <a:solidFill>
                <a:schemeClr val="accent2">
                  <a:lumMod val="50000"/>
                </a:schemeClr>
              </a:solidFill>
            </a:endParaRPr>
          </a:p>
        </p:txBody>
      </p:sp>
    </p:spTree>
    <p:extLst>
      <p:ext uri="{BB962C8B-B14F-4D97-AF65-F5344CB8AC3E}">
        <p14:creationId xmlns:p14="http://schemas.microsoft.com/office/powerpoint/2010/main" val="39418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287524" y="681882"/>
            <a:ext cx="8568952" cy="707886"/>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ES" sz="2000" b="1" dirty="0">
                <a:solidFill>
                  <a:schemeClr val="tx1"/>
                </a:solidFill>
                <a:latin typeface="Times New Roman" panose="02020603050405020304" pitchFamily="18" charset="0"/>
              </a:rPr>
              <a:t>Exoneración de impuesto a la Renta de fusión de entidades del sector financiero popular y solidario</a:t>
            </a:r>
            <a:endParaRPr lang="es-EC" sz="2000" b="1" dirty="0">
              <a:solidFill>
                <a:schemeClr val="tx1"/>
              </a:solidFill>
            </a:endParaRPr>
          </a:p>
        </p:txBody>
      </p:sp>
      <p:sp>
        <p:nvSpPr>
          <p:cNvPr id="2" name="1 Marcador de número de diapositiva"/>
          <p:cNvSpPr>
            <a:spLocks noGrp="1"/>
          </p:cNvSpPr>
          <p:nvPr>
            <p:ph type="sldNum" sz="quarter" idx="12"/>
          </p:nvPr>
        </p:nvSpPr>
        <p:spPr>
          <a:xfrm>
            <a:off x="8492146" y="6467915"/>
            <a:ext cx="512638" cy="365125"/>
          </a:xfrm>
        </p:spPr>
        <p:txBody>
          <a:bodyPr/>
          <a:lstStyle/>
          <a:p>
            <a:fld id="{CA86187D-8818-473F-9FA3-318ADBC292DF}" type="slidenum">
              <a:rPr lang="es-ES" sz="2000" smtClean="0">
                <a:solidFill>
                  <a:schemeClr val="tx1"/>
                </a:solidFill>
              </a:rPr>
              <a:pPr/>
              <a:t>35</a:t>
            </a:fld>
            <a:endParaRPr lang="es-ES" sz="2000" dirty="0">
              <a:solidFill>
                <a:schemeClr val="tx1"/>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graphicFrame>
        <p:nvGraphicFramePr>
          <p:cNvPr id="7" name="Diagrama 6">
            <a:extLst>
              <a:ext uri="{FF2B5EF4-FFF2-40B4-BE49-F238E27FC236}">
                <a16:creationId xmlns:a16="http://schemas.microsoft.com/office/drawing/2014/main" id="{32DFD9A2-652A-44E6-BD25-3A0835167F08}"/>
              </a:ext>
            </a:extLst>
          </p:cNvPr>
          <p:cNvGraphicFramePr/>
          <p:nvPr>
            <p:extLst>
              <p:ext uri="{D42A27DB-BD31-4B8C-83A1-F6EECF244321}">
                <p14:modId xmlns:p14="http://schemas.microsoft.com/office/powerpoint/2010/main" val="3846093069"/>
              </p:ext>
            </p:extLst>
          </p:nvPr>
        </p:nvGraphicFramePr>
        <p:xfrm>
          <a:off x="395535" y="1599824"/>
          <a:ext cx="6628797" cy="49255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4" name="Objeto 13">
            <a:extLst>
              <a:ext uri="{FF2B5EF4-FFF2-40B4-BE49-F238E27FC236}">
                <a16:creationId xmlns:a16="http://schemas.microsoft.com/office/drawing/2014/main" id="{6F9A3670-6D6D-4F32-B822-6DC0DFAD1EC9}"/>
              </a:ext>
            </a:extLst>
          </p:cNvPr>
          <p:cNvGraphicFramePr>
            <a:graphicFrameLocks noChangeAspect="1"/>
          </p:cNvGraphicFramePr>
          <p:nvPr>
            <p:extLst>
              <p:ext uri="{D42A27DB-BD31-4B8C-83A1-F6EECF244321}">
                <p14:modId xmlns:p14="http://schemas.microsoft.com/office/powerpoint/2010/main" val="768238868"/>
              </p:ext>
            </p:extLst>
          </p:nvPr>
        </p:nvGraphicFramePr>
        <p:xfrm>
          <a:off x="7365673" y="4747836"/>
          <a:ext cx="1382792" cy="1219546"/>
        </p:xfrm>
        <a:graphic>
          <a:graphicData uri="http://schemas.openxmlformats.org/presentationml/2006/ole">
            <mc:AlternateContent xmlns:mc="http://schemas.openxmlformats.org/markup-compatibility/2006">
              <mc:Choice xmlns:v="urn:schemas-microsoft-com:vml" Requires="v">
                <p:oleObj spid="_x0000_s183601" name="Acrobat Document" showAsIcon="1" r:id="rId9" imgW="914608" imgH="806335" progId="AcroExch.Document.DC">
                  <p:embed/>
                </p:oleObj>
              </mc:Choice>
              <mc:Fallback>
                <p:oleObj name="Acrobat Document" showAsIcon="1" r:id="rId9" imgW="914608" imgH="806335" progId="AcroExch.Document.DC">
                  <p:embed/>
                  <p:pic>
                    <p:nvPicPr>
                      <p:cNvPr id="0" name=""/>
                      <p:cNvPicPr/>
                      <p:nvPr/>
                    </p:nvPicPr>
                    <p:blipFill>
                      <a:blip r:embed="rId10"/>
                      <a:stretch>
                        <a:fillRect/>
                      </a:stretch>
                    </p:blipFill>
                    <p:spPr>
                      <a:xfrm>
                        <a:off x="7365673" y="4747836"/>
                        <a:ext cx="1382792" cy="1219546"/>
                      </a:xfrm>
                      <a:prstGeom prst="rect">
                        <a:avLst/>
                      </a:prstGeom>
                      <a:solidFill>
                        <a:schemeClr val="tx1"/>
                      </a:solidFill>
                      <a:ln>
                        <a:solidFill>
                          <a:schemeClr val="tx1"/>
                        </a:solidFill>
                      </a:ln>
                    </p:spPr>
                  </p:pic>
                </p:oleObj>
              </mc:Fallback>
            </mc:AlternateContent>
          </a:graphicData>
        </a:graphic>
      </p:graphicFrame>
      <p:sp>
        <p:nvSpPr>
          <p:cNvPr id="3" name="Rectángulo 2">
            <a:extLst>
              <a:ext uri="{FF2B5EF4-FFF2-40B4-BE49-F238E27FC236}">
                <a16:creationId xmlns:a16="http://schemas.microsoft.com/office/drawing/2014/main" id="{026AEC39-C91E-43B5-B8C8-1A5CF1F77DD9}"/>
              </a:ext>
            </a:extLst>
          </p:cNvPr>
          <p:cNvSpPr/>
          <p:nvPr/>
        </p:nvSpPr>
        <p:spPr>
          <a:xfrm>
            <a:off x="2627784" y="3284984"/>
            <a:ext cx="3352838" cy="40011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2000" b="1" dirty="0">
                <a:ln/>
                <a:solidFill>
                  <a:schemeClr val="accent3"/>
                </a:solidFill>
              </a:rPr>
              <a:t>EXTRAORDINARIA</a:t>
            </a:r>
          </a:p>
        </p:txBody>
      </p:sp>
      <p:sp>
        <p:nvSpPr>
          <p:cNvPr id="11" name="Rectángulo 10">
            <a:extLst>
              <a:ext uri="{FF2B5EF4-FFF2-40B4-BE49-F238E27FC236}">
                <a16:creationId xmlns:a16="http://schemas.microsoft.com/office/drawing/2014/main" id="{9666C1B9-A897-4A0F-B221-B5B180BC06D1}"/>
              </a:ext>
            </a:extLst>
          </p:cNvPr>
          <p:cNvSpPr/>
          <p:nvPr/>
        </p:nvSpPr>
        <p:spPr>
          <a:xfrm>
            <a:off x="2555776" y="5693186"/>
            <a:ext cx="3352838" cy="40011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2000" b="1" dirty="0">
                <a:ln/>
                <a:solidFill>
                  <a:schemeClr val="accent3"/>
                </a:solidFill>
              </a:rPr>
              <a:t>ORDINARIA</a:t>
            </a:r>
          </a:p>
        </p:txBody>
      </p:sp>
      <p:graphicFrame>
        <p:nvGraphicFramePr>
          <p:cNvPr id="12" name="Objeto 11">
            <a:extLst>
              <a:ext uri="{FF2B5EF4-FFF2-40B4-BE49-F238E27FC236}">
                <a16:creationId xmlns:a16="http://schemas.microsoft.com/office/drawing/2014/main" id="{0CC12DF9-91C7-4094-92C3-56C8ABD3F499}"/>
              </a:ext>
            </a:extLst>
          </p:cNvPr>
          <p:cNvGraphicFramePr>
            <a:graphicFrameLocks noChangeAspect="1"/>
          </p:cNvGraphicFramePr>
          <p:nvPr>
            <p:extLst>
              <p:ext uri="{D42A27DB-BD31-4B8C-83A1-F6EECF244321}">
                <p14:modId xmlns:p14="http://schemas.microsoft.com/office/powerpoint/2010/main" val="3109921247"/>
              </p:ext>
            </p:extLst>
          </p:nvPr>
        </p:nvGraphicFramePr>
        <p:xfrm>
          <a:off x="7342331" y="2315657"/>
          <a:ext cx="1382792" cy="1159315"/>
        </p:xfrm>
        <a:graphic>
          <a:graphicData uri="http://schemas.openxmlformats.org/presentationml/2006/ole">
            <mc:AlternateContent xmlns:mc="http://schemas.openxmlformats.org/markup-compatibility/2006">
              <mc:Choice xmlns:v="urn:schemas-microsoft-com:vml" Requires="v">
                <p:oleObj spid="_x0000_s183602" name="Acrobat Document" showAsIcon="1" r:id="rId11" imgW="914608" imgH="806335" progId="AcroExch.Document.DC">
                  <p:embed/>
                </p:oleObj>
              </mc:Choice>
              <mc:Fallback>
                <p:oleObj name="Acrobat Document" showAsIcon="1" r:id="rId11" imgW="914608" imgH="806335" progId="AcroExch.Document.DC">
                  <p:embed/>
                  <p:pic>
                    <p:nvPicPr>
                      <p:cNvPr id="0" name=""/>
                      <p:cNvPicPr/>
                      <p:nvPr/>
                    </p:nvPicPr>
                    <p:blipFill>
                      <a:blip r:embed="rId12"/>
                      <a:stretch>
                        <a:fillRect/>
                      </a:stretch>
                    </p:blipFill>
                    <p:spPr>
                      <a:xfrm>
                        <a:off x="7342331" y="2315657"/>
                        <a:ext cx="1382792" cy="1159315"/>
                      </a:xfrm>
                      <a:prstGeom prst="rect">
                        <a:avLst/>
                      </a:prstGeom>
                      <a:solidFill>
                        <a:schemeClr val="tx1"/>
                      </a:solidFill>
                      <a:ln>
                        <a:solidFill>
                          <a:schemeClr val="tx1"/>
                        </a:solidFill>
                      </a:ln>
                    </p:spPr>
                  </p:pic>
                </p:oleObj>
              </mc:Fallback>
            </mc:AlternateContent>
          </a:graphicData>
        </a:graphic>
      </p:graphicFrame>
      <p:sp>
        <p:nvSpPr>
          <p:cNvPr id="13" name="Rectangle 2">
            <a:extLst>
              <a:ext uri="{FF2B5EF4-FFF2-40B4-BE49-F238E27FC236}">
                <a16:creationId xmlns:a16="http://schemas.microsoft.com/office/drawing/2014/main" id="{AAF97B19-E3EA-41F5-8E28-57F7B5D40843}"/>
              </a:ext>
            </a:extLst>
          </p:cNvPr>
          <p:cNvSpPr txBox="1">
            <a:spLocks noChangeArrowheads="1"/>
          </p:cNvSpPr>
          <p:nvPr/>
        </p:nvSpPr>
        <p:spPr>
          <a:xfrm>
            <a:off x="179512" y="-99466"/>
            <a:ext cx="7772400" cy="7921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C" sz="2800" b="1" dirty="0">
                <a:solidFill>
                  <a:schemeClr val="accent2">
                    <a:lumMod val="50000"/>
                  </a:schemeClr>
                </a:solidFill>
              </a:rPr>
              <a:t>EXONERACIÓN de IR 5 de 9 (GRUPO 27)</a:t>
            </a:r>
            <a:endParaRPr lang="es-ES" sz="2800" b="1" dirty="0">
              <a:solidFill>
                <a:schemeClr val="accent2">
                  <a:lumMod val="50000"/>
                </a:schemeClr>
              </a:solidFill>
            </a:endParaRPr>
          </a:p>
        </p:txBody>
      </p:sp>
    </p:spTree>
    <p:extLst>
      <p:ext uri="{BB962C8B-B14F-4D97-AF65-F5344CB8AC3E}">
        <p14:creationId xmlns:p14="http://schemas.microsoft.com/office/powerpoint/2010/main" val="3003249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64153" y="6416461"/>
            <a:ext cx="512638" cy="365125"/>
          </a:xfrm>
        </p:spPr>
        <p:txBody>
          <a:bodyPr/>
          <a:lstStyle/>
          <a:p>
            <a:fld id="{CA86187D-8818-473F-9FA3-318ADBC292DF}" type="slidenum">
              <a:rPr lang="es-ES" sz="2000" smtClean="0">
                <a:solidFill>
                  <a:schemeClr val="tx1"/>
                </a:solidFill>
              </a:rPr>
              <a:pPr/>
              <a:t>36</a:t>
            </a:fld>
            <a:endParaRPr lang="es-ES" sz="2000" dirty="0">
              <a:solidFill>
                <a:schemeClr val="tx1"/>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7" name="Rectángulo 6"/>
          <p:cNvSpPr/>
          <p:nvPr/>
        </p:nvSpPr>
        <p:spPr>
          <a:xfrm>
            <a:off x="293074" y="6093296"/>
            <a:ext cx="6871214" cy="64633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s-ES" b="1" i="1" dirty="0" err="1">
                <a:solidFill>
                  <a:schemeClr val="tx1"/>
                </a:solidFill>
                <a:latin typeface="Times New Roman" panose="02020603050405020304" pitchFamily="18" charset="0"/>
                <a:ea typeface="Times New Roman" panose="02020603050405020304" pitchFamily="18" charset="0"/>
              </a:rPr>
              <a:t>num</a:t>
            </a:r>
            <a:r>
              <a:rPr lang="es-ES" b="1" i="1" dirty="0">
                <a:solidFill>
                  <a:schemeClr val="tx1"/>
                </a:solidFill>
                <a:latin typeface="Times New Roman" panose="02020603050405020304" pitchFamily="18" charset="0"/>
                <a:ea typeface="Times New Roman" panose="02020603050405020304" pitchFamily="18" charset="0"/>
              </a:rPr>
              <a:t>. 2 del Art. 1 de la Ley s/n, R.O. 150-2S, 29-XII-2017</a:t>
            </a:r>
          </a:p>
          <a:p>
            <a:r>
              <a:rPr lang="pt-BR" b="1" i="1" dirty="0">
                <a:solidFill>
                  <a:schemeClr val="tx1"/>
                </a:solidFill>
                <a:latin typeface="Times New Roman" panose="02020603050405020304" pitchFamily="18" charset="0"/>
                <a:cs typeface="Times New Roman" panose="02020603050405020304" pitchFamily="18" charset="0"/>
              </a:rPr>
              <a:t>num. 3 </a:t>
            </a:r>
            <a:r>
              <a:rPr lang="pt-BR" b="1" i="1" dirty="0" err="1">
                <a:solidFill>
                  <a:schemeClr val="tx1"/>
                </a:solidFill>
                <a:latin typeface="Times New Roman" panose="02020603050405020304" pitchFamily="18" charset="0"/>
                <a:cs typeface="Times New Roman" panose="02020603050405020304" pitchFamily="18" charset="0"/>
              </a:rPr>
              <a:t>del</a:t>
            </a:r>
            <a:r>
              <a:rPr lang="pt-BR" b="1" i="1" dirty="0">
                <a:solidFill>
                  <a:schemeClr val="tx1"/>
                </a:solidFill>
                <a:latin typeface="Times New Roman" panose="02020603050405020304" pitchFamily="18" charset="0"/>
                <a:cs typeface="Times New Roman" panose="02020603050405020304" pitchFamily="18" charset="0"/>
              </a:rPr>
              <a:t> Art. 35 de </a:t>
            </a:r>
            <a:r>
              <a:rPr lang="pt-BR" b="1" i="1" dirty="0" err="1">
                <a:solidFill>
                  <a:schemeClr val="tx1"/>
                </a:solidFill>
                <a:latin typeface="Times New Roman" panose="02020603050405020304" pitchFamily="18" charset="0"/>
                <a:cs typeface="Times New Roman" panose="02020603050405020304" pitchFamily="18" charset="0"/>
              </a:rPr>
              <a:t>la</a:t>
            </a:r>
            <a:r>
              <a:rPr lang="pt-BR" b="1" i="1" dirty="0">
                <a:solidFill>
                  <a:schemeClr val="tx1"/>
                </a:solidFill>
                <a:latin typeface="Times New Roman" panose="02020603050405020304" pitchFamily="18" charset="0"/>
                <a:cs typeface="Times New Roman" panose="02020603050405020304" pitchFamily="18" charset="0"/>
              </a:rPr>
              <a:t> </a:t>
            </a:r>
            <a:r>
              <a:rPr lang="pt-BR" b="1" i="1" dirty="0" err="1">
                <a:solidFill>
                  <a:schemeClr val="tx1"/>
                </a:solidFill>
                <a:latin typeface="Times New Roman" panose="02020603050405020304" pitchFamily="18" charset="0"/>
                <a:cs typeface="Times New Roman" panose="02020603050405020304" pitchFamily="18" charset="0"/>
              </a:rPr>
              <a:t>Ley</a:t>
            </a:r>
            <a:r>
              <a:rPr lang="pt-BR" b="1" i="1" dirty="0">
                <a:solidFill>
                  <a:schemeClr val="tx1"/>
                </a:solidFill>
                <a:latin typeface="Times New Roman" panose="02020603050405020304" pitchFamily="18" charset="0"/>
                <a:cs typeface="Times New Roman" panose="02020603050405020304" pitchFamily="18" charset="0"/>
              </a:rPr>
              <a:t> s/n, R.O. </a:t>
            </a:r>
            <a:r>
              <a:rPr lang="pt-BR" b="1" i="1" dirty="0">
                <a:solidFill>
                  <a:srgbClr val="000000"/>
                </a:solidFill>
                <a:latin typeface="Times New Roman" panose="02020603050405020304" pitchFamily="18" charset="0"/>
                <a:cs typeface="Times New Roman" panose="02020603050405020304" pitchFamily="18" charset="0"/>
              </a:rPr>
              <a:t>309-S, 21-VIII-2018</a:t>
            </a:r>
            <a:endParaRPr lang="es-EC" b="1" i="1" dirty="0">
              <a:solidFill>
                <a:srgbClr val="000000"/>
              </a:solidFill>
              <a:latin typeface="Times New Roman" panose="02020603050405020304" pitchFamily="18" charset="0"/>
              <a:cs typeface="Times New Roman" panose="02020603050405020304" pitchFamily="18" charset="0"/>
            </a:endParaRPr>
          </a:p>
        </p:txBody>
      </p:sp>
      <p:pic>
        <p:nvPicPr>
          <p:cNvPr id="3" name="Imagen 2"/>
          <p:cNvPicPr>
            <a:picLocks noChangeAspect="1"/>
          </p:cNvPicPr>
          <p:nvPr/>
        </p:nvPicPr>
        <p:blipFill>
          <a:blip r:embed="rId3"/>
          <a:stretch>
            <a:fillRect/>
          </a:stretch>
        </p:blipFill>
        <p:spPr>
          <a:xfrm>
            <a:off x="251520" y="875805"/>
            <a:ext cx="8568952" cy="5001467"/>
          </a:xfrm>
          <a:prstGeom prst="rect">
            <a:avLst/>
          </a:prstGeom>
          <a:solidFill>
            <a:schemeClr val="tx1"/>
          </a:solidFill>
        </p:spPr>
      </p:pic>
      <p:sp>
        <p:nvSpPr>
          <p:cNvPr id="9" name="Rectangle 2">
            <a:extLst>
              <a:ext uri="{FF2B5EF4-FFF2-40B4-BE49-F238E27FC236}">
                <a16:creationId xmlns:a16="http://schemas.microsoft.com/office/drawing/2014/main" id="{E0602585-FBEA-4954-B29B-31595D6ABAA1}"/>
              </a:ext>
            </a:extLst>
          </p:cNvPr>
          <p:cNvSpPr txBox="1">
            <a:spLocks noChangeArrowheads="1"/>
          </p:cNvSpPr>
          <p:nvPr/>
        </p:nvSpPr>
        <p:spPr>
          <a:xfrm>
            <a:off x="179512" y="-99466"/>
            <a:ext cx="7772400" cy="7921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C" sz="2800" b="1" dirty="0">
                <a:solidFill>
                  <a:schemeClr val="accent2">
                    <a:lumMod val="50000"/>
                  </a:schemeClr>
                </a:solidFill>
              </a:rPr>
              <a:t>EXONERACIÓN de IR 6 y 7 de 9 (GRUPO 27)</a:t>
            </a:r>
            <a:endParaRPr lang="es-ES" sz="2800" b="1" dirty="0">
              <a:solidFill>
                <a:schemeClr val="accent2">
                  <a:lumMod val="50000"/>
                </a:schemeClr>
              </a:solidFill>
            </a:endParaRPr>
          </a:p>
        </p:txBody>
      </p:sp>
    </p:spTree>
    <p:extLst>
      <p:ext uri="{BB962C8B-B14F-4D97-AF65-F5344CB8AC3E}">
        <p14:creationId xmlns:p14="http://schemas.microsoft.com/office/powerpoint/2010/main" val="64408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83976" y="5769718"/>
            <a:ext cx="6120680" cy="783869"/>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just">
              <a:lnSpc>
                <a:spcPct val="107000"/>
              </a:lnSpc>
              <a:spcAft>
                <a:spcPts val="800"/>
              </a:spcAft>
            </a:pPr>
            <a:r>
              <a:rPr lang="es-ES" sz="1400" b="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LEY ORGÁNICA PARA EL FOMENTO PRODUCTIVO, ATRACCIÓN DE INVERSIONES, GENERACIÓN DE EMPLEO, Y ESTABILIDAD Y EQUILIBRIO FISCAL, </a:t>
            </a:r>
            <a:r>
              <a:rPr lang="es-ES" sz="1400" b="1" dirty="0">
                <a:solidFill>
                  <a:schemeClr val="tx1"/>
                </a:solidFill>
                <a:latin typeface="Calibri" panose="020F0502020204030204" pitchFamily="34" charset="0"/>
                <a:ea typeface="Calibri" panose="020F0502020204030204" pitchFamily="34" charset="0"/>
                <a:cs typeface="Times New Roman" panose="02020603050405020304" pitchFamily="18" charset="0"/>
              </a:rPr>
              <a:t>Suplemento del Registro Oficial No. 309 , 21 de Agosto 2018</a:t>
            </a:r>
            <a:endParaRPr lang="es-EC"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1 Marcador de número de diapositiva"/>
          <p:cNvSpPr>
            <a:spLocks noGrp="1"/>
          </p:cNvSpPr>
          <p:nvPr>
            <p:ph type="sldNum" sz="quarter" idx="12"/>
          </p:nvPr>
        </p:nvSpPr>
        <p:spPr>
          <a:xfrm>
            <a:off x="8513099" y="6474884"/>
            <a:ext cx="512638" cy="365125"/>
          </a:xfrm>
        </p:spPr>
        <p:txBody>
          <a:bodyPr/>
          <a:lstStyle/>
          <a:p>
            <a:fld id="{CA86187D-8818-473F-9FA3-318ADBC292DF}" type="slidenum">
              <a:rPr lang="es-ES" sz="2000" smtClean="0">
                <a:solidFill>
                  <a:schemeClr val="tx1"/>
                </a:solidFill>
              </a:rPr>
              <a:pPr/>
              <a:t>37</a:t>
            </a:fld>
            <a:endParaRPr lang="es-ES" dirty="0">
              <a:solidFill>
                <a:schemeClr val="tx1"/>
              </a:solidFill>
            </a:endParaRPr>
          </a:p>
        </p:txBody>
      </p:sp>
      <p:sp>
        <p:nvSpPr>
          <p:cNvPr id="5" name="4 CuadroTexto"/>
          <p:cNvSpPr txBox="1"/>
          <p:nvPr/>
        </p:nvSpPr>
        <p:spPr>
          <a:xfrm>
            <a:off x="7024333" y="13071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4" name="Imagen 3"/>
          <p:cNvPicPr>
            <a:picLocks noChangeAspect="1"/>
          </p:cNvPicPr>
          <p:nvPr/>
        </p:nvPicPr>
        <p:blipFill>
          <a:blip r:embed="rId3"/>
          <a:stretch>
            <a:fillRect/>
          </a:stretch>
        </p:blipFill>
        <p:spPr>
          <a:xfrm>
            <a:off x="352089" y="498359"/>
            <a:ext cx="8640960" cy="5209484"/>
          </a:xfrm>
          <a:prstGeom prst="rect">
            <a:avLst/>
          </a:prstGeom>
          <a:solidFill>
            <a:schemeClr val="tx1"/>
          </a:solidFill>
        </p:spPr>
      </p:pic>
      <p:sp>
        <p:nvSpPr>
          <p:cNvPr id="7" name="Rectangle 2">
            <a:extLst>
              <a:ext uri="{FF2B5EF4-FFF2-40B4-BE49-F238E27FC236}">
                <a16:creationId xmlns:a16="http://schemas.microsoft.com/office/drawing/2014/main" id="{F8954F79-224C-484A-80A2-7DA79E4297C8}"/>
              </a:ext>
            </a:extLst>
          </p:cNvPr>
          <p:cNvSpPr txBox="1">
            <a:spLocks noChangeArrowheads="1"/>
          </p:cNvSpPr>
          <p:nvPr/>
        </p:nvSpPr>
        <p:spPr>
          <a:xfrm>
            <a:off x="179512" y="-99466"/>
            <a:ext cx="7772400" cy="7921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s-EC" sz="2800" b="1" dirty="0">
                <a:solidFill>
                  <a:schemeClr val="accent2">
                    <a:lumMod val="50000"/>
                  </a:schemeClr>
                </a:solidFill>
              </a:rPr>
              <a:t>EXONERACIÓN de IR 8 y 9 de 9 (GRUPO 27)</a:t>
            </a:r>
            <a:endParaRPr lang="es-ES" sz="2800" b="1" dirty="0">
              <a:solidFill>
                <a:schemeClr val="accent2">
                  <a:lumMod val="50000"/>
                </a:schemeClr>
              </a:solidFill>
            </a:endParaRPr>
          </a:p>
        </p:txBody>
      </p:sp>
    </p:spTree>
    <p:extLst>
      <p:ext uri="{BB962C8B-B14F-4D97-AF65-F5344CB8AC3E}">
        <p14:creationId xmlns:p14="http://schemas.microsoft.com/office/powerpoint/2010/main" val="4163602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120474" y="1088701"/>
            <a:ext cx="4441655" cy="792163"/>
          </a:xfrm>
        </p:spPr>
        <p:txBody>
          <a:bodyPr>
            <a:normAutofit fontScale="90000"/>
            <a:scene3d>
              <a:camera prst="orthographicFront"/>
              <a:lightRig rig="soft" dir="t">
                <a:rot lat="0" lon="0" rev="15600000"/>
              </a:lightRig>
            </a:scene3d>
            <a:sp3d extrusionH="57150" prstMaterial="softEdge">
              <a:bevelT w="25400" h="38100"/>
            </a:sp3d>
          </a:bodyPr>
          <a:lstStyle/>
          <a:p>
            <a:pPr algn="ctr"/>
            <a:r>
              <a:rPr lang="es-MX" sz="3200" b="1" dirty="0">
                <a:ln/>
                <a:solidFill>
                  <a:srgbClr val="C00000"/>
                </a:solidFill>
                <a:latin typeface="Times New Roman" panose="02020603050405020304" pitchFamily="18" charset="0"/>
                <a:cs typeface="Times New Roman" panose="02020603050405020304" pitchFamily="18" charset="0"/>
              </a:rPr>
              <a:t>I</a:t>
            </a:r>
            <a:r>
              <a:rPr lang="es-EC" sz="3200" b="1" dirty="0">
                <a:ln/>
                <a:solidFill>
                  <a:srgbClr val="C00000"/>
                </a:solidFill>
                <a:latin typeface="Times New Roman" panose="02020603050405020304" pitchFamily="18" charset="0"/>
                <a:cs typeface="Times New Roman" panose="02020603050405020304" pitchFamily="18" charset="0"/>
              </a:rPr>
              <a:t>NGRESOS </a:t>
            </a:r>
            <a:br>
              <a:rPr lang="es-EC" sz="3200" b="1" dirty="0">
                <a:ln/>
                <a:solidFill>
                  <a:srgbClr val="C00000"/>
                </a:solidFill>
                <a:latin typeface="Times New Roman" panose="02020603050405020304" pitchFamily="18" charset="0"/>
                <a:cs typeface="Times New Roman" panose="02020603050405020304" pitchFamily="18" charset="0"/>
              </a:rPr>
            </a:br>
            <a:r>
              <a:rPr lang="es-EC" sz="3200" b="1" dirty="0">
                <a:ln/>
                <a:solidFill>
                  <a:srgbClr val="C00000"/>
                </a:solidFill>
                <a:latin typeface="Times New Roman" panose="02020603050405020304" pitchFamily="18" charset="0"/>
                <a:cs typeface="Times New Roman" panose="02020603050405020304" pitchFamily="18" charset="0"/>
              </a:rPr>
              <a:t>CONTABLES</a:t>
            </a:r>
            <a:endParaRPr lang="es-ES" sz="3200" b="1" dirty="0">
              <a:ln/>
              <a:solidFill>
                <a:srgbClr val="C00000"/>
              </a:solidFill>
              <a:latin typeface="Times New Roman" panose="02020603050405020304" pitchFamily="18" charset="0"/>
              <a:cs typeface="Times New Roman" panose="02020603050405020304" pitchFamily="18" charset="0"/>
            </a:endParaRPr>
          </a:p>
        </p:txBody>
      </p:sp>
      <p:sp>
        <p:nvSpPr>
          <p:cNvPr id="2" name="1 Marcador de número de diapositiva"/>
          <p:cNvSpPr>
            <a:spLocks noGrp="1"/>
          </p:cNvSpPr>
          <p:nvPr>
            <p:ph type="sldNum" sz="quarter" idx="12"/>
          </p:nvPr>
        </p:nvSpPr>
        <p:spPr>
          <a:xfrm>
            <a:off x="8631362" y="6492875"/>
            <a:ext cx="512638" cy="365125"/>
          </a:xfrm>
        </p:spPr>
        <p:txBody>
          <a:bodyPr/>
          <a:lstStyle/>
          <a:p>
            <a:fld id="{CA86187D-8818-473F-9FA3-318ADBC292DF}" type="slidenum">
              <a:rPr lang="es-ES" sz="2000" smtClean="0">
                <a:solidFill>
                  <a:schemeClr val="tx1"/>
                </a:solidFill>
              </a:rPr>
              <a:pPr/>
              <a:t>38</a:t>
            </a:fld>
            <a:endParaRPr lang="es-ES" sz="2000" dirty="0">
              <a:solidFill>
                <a:schemeClr val="tx1"/>
              </a:solidFill>
            </a:endParaRPr>
          </a:p>
        </p:txBody>
      </p:sp>
      <p:graphicFrame>
        <p:nvGraphicFramePr>
          <p:cNvPr id="3" name="Diagrama 2">
            <a:extLst>
              <a:ext uri="{FF2B5EF4-FFF2-40B4-BE49-F238E27FC236}">
                <a16:creationId xmlns:a16="http://schemas.microsoft.com/office/drawing/2014/main" id="{DD0089CA-AC6A-4674-8928-EA2F47C6D331}"/>
              </a:ext>
            </a:extLst>
          </p:cNvPr>
          <p:cNvGraphicFramePr/>
          <p:nvPr>
            <p:extLst>
              <p:ext uri="{D42A27DB-BD31-4B8C-83A1-F6EECF244321}">
                <p14:modId xmlns:p14="http://schemas.microsoft.com/office/powerpoint/2010/main" val="1077198711"/>
              </p:ext>
            </p:extLst>
          </p:nvPr>
        </p:nvGraphicFramePr>
        <p:xfrm>
          <a:off x="130345" y="1988840"/>
          <a:ext cx="8883310"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338" name="Picture 2" descr="Resultado de imagen para ingresos">
            <a:extLst>
              <a:ext uri="{FF2B5EF4-FFF2-40B4-BE49-F238E27FC236}">
                <a16:creationId xmlns:a16="http://schemas.microsoft.com/office/drawing/2014/main" id="{4A021B18-FD64-4285-94E7-015D8B9CD9E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7944" y="698971"/>
            <a:ext cx="2905125" cy="1571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6506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C" sz="4000" b="1" dirty="0">
                <a:solidFill>
                  <a:srgbClr val="C00000"/>
                </a:solidFill>
                <a:latin typeface="Times New Roman" panose="02020603050405020304" pitchFamily="18" charset="0"/>
                <a:cs typeface="Times New Roman" panose="02020603050405020304" pitchFamily="18" charset="0"/>
              </a:rPr>
              <a:t>BASE LEGAL</a:t>
            </a:r>
          </a:p>
        </p:txBody>
      </p:sp>
      <p:sp>
        <p:nvSpPr>
          <p:cNvPr id="3" name="2 Marcador de número de diapositiva"/>
          <p:cNvSpPr>
            <a:spLocks noGrp="1"/>
          </p:cNvSpPr>
          <p:nvPr>
            <p:ph type="sldNum" sz="quarter" idx="12"/>
          </p:nvPr>
        </p:nvSpPr>
        <p:spPr>
          <a:xfrm>
            <a:off x="8514856" y="6492875"/>
            <a:ext cx="512638" cy="365125"/>
          </a:xfrm>
        </p:spPr>
        <p:txBody>
          <a:bodyPr/>
          <a:lstStyle/>
          <a:p>
            <a:fld id="{9D57F267-32F5-482F-AD0E-4ACA9E72B5FF}" type="slidenum">
              <a:rPr lang="es-ES" sz="2000" smtClean="0">
                <a:solidFill>
                  <a:schemeClr val="tx1"/>
                </a:solidFill>
              </a:rPr>
              <a:pPr/>
              <a:t>3</a:t>
            </a:fld>
            <a:endParaRPr lang="es-ES" sz="2000" dirty="0">
              <a:solidFill>
                <a:schemeClr val="tx1"/>
              </a:solidFill>
            </a:endParaRPr>
          </a:p>
        </p:txBody>
      </p:sp>
      <p:graphicFrame>
        <p:nvGraphicFramePr>
          <p:cNvPr id="4" name="Diagrama 3">
            <a:extLst>
              <a:ext uri="{FF2B5EF4-FFF2-40B4-BE49-F238E27FC236}">
                <a16:creationId xmlns:a16="http://schemas.microsoft.com/office/drawing/2014/main" id="{32D4A243-21CF-4AE6-9381-AB7AA10AEC85}"/>
              </a:ext>
            </a:extLst>
          </p:cNvPr>
          <p:cNvGraphicFramePr/>
          <p:nvPr>
            <p:extLst>
              <p:ext uri="{D42A27DB-BD31-4B8C-83A1-F6EECF244321}">
                <p14:modId xmlns:p14="http://schemas.microsoft.com/office/powerpoint/2010/main" val="4053484995"/>
              </p:ext>
            </p:extLst>
          </p:nvPr>
        </p:nvGraphicFramePr>
        <p:xfrm>
          <a:off x="576066" y="2170821"/>
          <a:ext cx="8208912"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Resultado de imagen para normativa">
            <a:extLst>
              <a:ext uri="{FF2B5EF4-FFF2-40B4-BE49-F238E27FC236}">
                <a16:creationId xmlns:a16="http://schemas.microsoft.com/office/drawing/2014/main" id="{F782B6FE-5BCC-4CDD-80E0-46D9165EC8E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056" y="278200"/>
            <a:ext cx="1706947" cy="1454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0411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631362" y="6396089"/>
            <a:ext cx="512638" cy="365125"/>
          </a:xfrm>
        </p:spPr>
        <p:txBody>
          <a:bodyPr/>
          <a:lstStyle/>
          <a:p>
            <a:fld id="{CA86187D-8818-473F-9FA3-318ADBC292DF}" type="slidenum">
              <a:rPr lang="es-ES" sz="2000" smtClean="0">
                <a:solidFill>
                  <a:schemeClr val="tx1"/>
                </a:solidFill>
              </a:rPr>
              <a:pPr/>
              <a:t>39</a:t>
            </a:fld>
            <a:endParaRPr lang="es-ES" sz="2000">
              <a:solidFill>
                <a:schemeClr val="tx1"/>
              </a:solidFill>
            </a:endParaRPr>
          </a:p>
        </p:txBody>
      </p:sp>
      <p:sp>
        <p:nvSpPr>
          <p:cNvPr id="19458" name="Rectangle 2"/>
          <p:cNvSpPr>
            <a:spLocks noGrp="1" noChangeArrowheads="1"/>
          </p:cNvSpPr>
          <p:nvPr>
            <p:ph type="ctrTitle" idx="4294967295"/>
          </p:nvPr>
        </p:nvSpPr>
        <p:spPr>
          <a:xfrm>
            <a:off x="0" y="44450"/>
            <a:ext cx="7772400" cy="792163"/>
          </a:xfrm>
        </p:spPr>
        <p:txBody>
          <a:bodyPr/>
          <a:lstStyle/>
          <a:p>
            <a:pPr algn="ctr"/>
            <a:r>
              <a:rPr lang="es-EC" sz="2800" b="1" dirty="0">
                <a:solidFill>
                  <a:schemeClr val="accent2">
                    <a:lumMod val="50000"/>
                  </a:schemeClr>
                </a:solidFill>
              </a:rPr>
              <a:t>INGRESOS GRAVADOS</a:t>
            </a:r>
            <a:endParaRPr lang="es-ES" sz="2800" b="1" dirty="0">
              <a:solidFill>
                <a:schemeClr val="accent2">
                  <a:lumMod val="50000"/>
                </a:schemeClr>
              </a:solidFill>
            </a:endParaRPr>
          </a:p>
        </p:txBody>
      </p:sp>
      <p:sp>
        <p:nvSpPr>
          <p:cNvPr id="6" name="5 CuadroTexto"/>
          <p:cNvSpPr txBox="1"/>
          <p:nvPr/>
        </p:nvSpPr>
        <p:spPr>
          <a:xfrm>
            <a:off x="7059673" y="142852"/>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9218" name="Picture 2"/>
          <p:cNvPicPr>
            <a:picLocks noChangeAspect="1" noChangeArrowheads="1"/>
          </p:cNvPicPr>
          <p:nvPr/>
        </p:nvPicPr>
        <p:blipFill>
          <a:blip r:embed="rId3"/>
          <a:srcRect/>
          <a:stretch>
            <a:fillRect/>
          </a:stretch>
        </p:blipFill>
        <p:spPr bwMode="auto">
          <a:xfrm>
            <a:off x="142844" y="651796"/>
            <a:ext cx="8858280" cy="5441500"/>
          </a:xfrm>
          <a:prstGeom prst="rect">
            <a:avLst/>
          </a:prstGeom>
          <a:solidFill>
            <a:schemeClr val="tx1"/>
          </a:solidFill>
          <a:ln w="9525">
            <a:noFill/>
            <a:miter lim="800000"/>
            <a:headEnd/>
            <a:tailEnd/>
          </a:ln>
          <a:effectLst/>
        </p:spPr>
      </p:pic>
    </p:spTree>
    <p:extLst>
      <p:ext uri="{BB962C8B-B14F-4D97-AF65-F5344CB8AC3E}">
        <p14:creationId xmlns:p14="http://schemas.microsoft.com/office/powerpoint/2010/main" val="1280054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srcRect/>
          <a:stretch>
            <a:fillRect/>
          </a:stretch>
        </p:blipFill>
        <p:spPr bwMode="auto">
          <a:xfrm>
            <a:off x="71406" y="620688"/>
            <a:ext cx="9001156" cy="5400600"/>
          </a:xfrm>
          <a:prstGeom prst="rect">
            <a:avLst/>
          </a:prstGeom>
          <a:solidFill>
            <a:schemeClr val="tx1"/>
          </a:solidFill>
          <a:ln w="9525">
            <a:noFill/>
            <a:miter lim="800000"/>
            <a:headEnd/>
            <a:tailEnd/>
          </a:ln>
          <a:effectLst/>
        </p:spPr>
      </p:pic>
      <p:sp>
        <p:nvSpPr>
          <p:cNvPr id="2" name="1 Marcador de número de diapositiva"/>
          <p:cNvSpPr>
            <a:spLocks noGrp="1"/>
          </p:cNvSpPr>
          <p:nvPr>
            <p:ph type="sldNum" sz="quarter" idx="12"/>
          </p:nvPr>
        </p:nvSpPr>
        <p:spPr>
          <a:xfrm>
            <a:off x="8559924" y="6426411"/>
            <a:ext cx="512638" cy="365125"/>
          </a:xfrm>
        </p:spPr>
        <p:txBody>
          <a:bodyPr/>
          <a:lstStyle/>
          <a:p>
            <a:fld id="{CA86187D-8818-473F-9FA3-318ADBC292DF}" type="slidenum">
              <a:rPr lang="es-ES" sz="2000" smtClean="0">
                <a:solidFill>
                  <a:schemeClr val="tx1"/>
                </a:solidFill>
              </a:rPr>
              <a:pPr/>
              <a:t>40</a:t>
            </a:fld>
            <a:endParaRPr lang="es-ES" sz="2000" dirty="0">
              <a:solidFill>
                <a:schemeClr val="tx1"/>
              </a:solidFill>
            </a:endParaRPr>
          </a:p>
        </p:txBody>
      </p:sp>
      <p:sp>
        <p:nvSpPr>
          <p:cNvPr id="19458" name="Rectangle 2"/>
          <p:cNvSpPr>
            <a:spLocks noGrp="1" noChangeArrowheads="1"/>
          </p:cNvSpPr>
          <p:nvPr>
            <p:ph type="ctrTitle" idx="4294967295"/>
          </p:nvPr>
        </p:nvSpPr>
        <p:spPr>
          <a:xfrm>
            <a:off x="1371600" y="44450"/>
            <a:ext cx="7772400" cy="792163"/>
          </a:xfrm>
        </p:spPr>
        <p:txBody>
          <a:bodyPr/>
          <a:lstStyle/>
          <a:p>
            <a:r>
              <a:rPr lang="es-EC" sz="2800" b="1" dirty="0">
                <a:solidFill>
                  <a:schemeClr val="accent3">
                    <a:lumMod val="50000"/>
                  </a:schemeClr>
                </a:solidFill>
              </a:rPr>
              <a:t>INGRESOS GRAVADOS</a:t>
            </a:r>
            <a:endParaRPr lang="es-ES" sz="2800" b="1" dirty="0">
              <a:solidFill>
                <a:schemeClr val="accent3">
                  <a:lumMod val="50000"/>
                </a:schemeClr>
              </a:solidFill>
            </a:endParaRPr>
          </a:p>
        </p:txBody>
      </p:sp>
      <p:sp>
        <p:nvSpPr>
          <p:cNvPr id="6" name="5 CuadroTexto"/>
          <p:cNvSpPr txBox="1"/>
          <p:nvPr/>
        </p:nvSpPr>
        <p:spPr>
          <a:xfrm>
            <a:off x="6952895" y="142852"/>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extLst>
      <p:ext uri="{BB962C8B-B14F-4D97-AF65-F5344CB8AC3E}">
        <p14:creationId xmlns:p14="http://schemas.microsoft.com/office/powerpoint/2010/main" val="1280054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95536" y="556432"/>
            <a:ext cx="8083153" cy="5620694"/>
          </a:xfrm>
          <a:prstGeom prst="rect">
            <a:avLst/>
          </a:prstGeom>
          <a:solidFill>
            <a:schemeClr val="tx1"/>
          </a:solidFill>
          <a:ln w="9525">
            <a:noFill/>
            <a:miter lim="800000"/>
            <a:headEnd/>
            <a:tailEnd/>
          </a:ln>
          <a:effectLst/>
        </p:spPr>
      </p:pic>
      <p:sp>
        <p:nvSpPr>
          <p:cNvPr id="5" name="4 Rectángulo"/>
          <p:cNvSpPr/>
          <p:nvPr/>
        </p:nvSpPr>
        <p:spPr>
          <a:xfrm>
            <a:off x="214283" y="202148"/>
            <a:ext cx="8929718" cy="400110"/>
          </a:xfrm>
          <a:prstGeom prst="rect">
            <a:avLst/>
          </a:prstGeom>
        </p:spPr>
        <p:txBody>
          <a:bodyPr wrap="square">
            <a:spAutoFit/>
          </a:bodyPr>
          <a:lstStyle/>
          <a:p>
            <a:r>
              <a:rPr lang="es-EC" sz="2000" b="1" i="1" dirty="0">
                <a:solidFill>
                  <a:schemeClr val="accent3">
                    <a:lumMod val="50000"/>
                  </a:schemeClr>
                </a:solidFill>
              </a:rPr>
              <a:t>INGRESOS GRAVADOS 		</a:t>
            </a:r>
            <a:r>
              <a:rPr lang="es-EC" b="1" i="1" dirty="0"/>
              <a:t>		       CIERRE FISCAL</a:t>
            </a:r>
          </a:p>
        </p:txBody>
      </p:sp>
      <p:sp>
        <p:nvSpPr>
          <p:cNvPr id="2" name="1 Marcador de número de diapositiva"/>
          <p:cNvSpPr>
            <a:spLocks noGrp="1"/>
          </p:cNvSpPr>
          <p:nvPr>
            <p:ph type="sldNum" sz="quarter" idx="12"/>
          </p:nvPr>
        </p:nvSpPr>
        <p:spPr>
          <a:xfrm>
            <a:off x="8631363" y="6492875"/>
            <a:ext cx="512638" cy="365125"/>
          </a:xfrm>
        </p:spPr>
        <p:txBody>
          <a:bodyPr/>
          <a:lstStyle/>
          <a:p>
            <a:fld id="{9D57F267-32F5-482F-AD0E-4ACA9E72B5FF}" type="slidenum">
              <a:rPr lang="es-ES" sz="2000" smtClean="0">
                <a:solidFill>
                  <a:schemeClr val="tx1"/>
                </a:solidFill>
              </a:rPr>
              <a:pPr/>
              <a:t>41</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631362" y="6412996"/>
            <a:ext cx="512638" cy="365125"/>
          </a:xfrm>
        </p:spPr>
        <p:txBody>
          <a:bodyPr/>
          <a:lstStyle/>
          <a:p>
            <a:fld id="{9D57F267-32F5-482F-AD0E-4ACA9E72B5FF}" type="slidenum">
              <a:rPr lang="es-ES" sz="2000" smtClean="0">
                <a:solidFill>
                  <a:schemeClr val="tx1"/>
                </a:solidFill>
              </a:rPr>
              <a:pPr/>
              <a:t>42</a:t>
            </a:fld>
            <a:endParaRPr lang="es-ES" sz="2000" dirty="0">
              <a:solidFill>
                <a:schemeClr val="tx1"/>
              </a:solidFill>
            </a:endParaRPr>
          </a:p>
        </p:txBody>
      </p:sp>
      <p:sp>
        <p:nvSpPr>
          <p:cNvPr id="2" name="1 Título"/>
          <p:cNvSpPr>
            <a:spLocks noGrp="1"/>
          </p:cNvSpPr>
          <p:nvPr>
            <p:ph type="title" idx="4294967295"/>
          </p:nvPr>
        </p:nvSpPr>
        <p:spPr>
          <a:xfrm>
            <a:off x="0" y="304800"/>
            <a:ext cx="6348413" cy="1320800"/>
          </a:xfrm>
        </p:spPr>
        <p:txBody>
          <a:bodyPr>
            <a:normAutofit/>
          </a:bodyPr>
          <a:lstStyle/>
          <a:p>
            <a:r>
              <a:rPr lang="es-EC" sz="2800" b="1" dirty="0">
                <a:solidFill>
                  <a:srgbClr val="C00000"/>
                </a:solidFill>
              </a:rPr>
              <a:t>Impuesto a la renta único a la utilidad en la enajenación de acciones</a:t>
            </a:r>
          </a:p>
        </p:txBody>
      </p:sp>
      <p:sp>
        <p:nvSpPr>
          <p:cNvPr id="3" name="2 Marcador de contenido"/>
          <p:cNvSpPr>
            <a:spLocks noGrp="1"/>
          </p:cNvSpPr>
          <p:nvPr>
            <p:ph idx="4294967295"/>
          </p:nvPr>
        </p:nvSpPr>
        <p:spPr>
          <a:xfrm>
            <a:off x="0" y="1631950"/>
            <a:ext cx="6899275" cy="3881438"/>
          </a:xfrm>
        </p:spPr>
        <p:txBody>
          <a:bodyPr/>
          <a:lstStyle/>
          <a:p>
            <a:pPr algn="just"/>
            <a:r>
              <a:rPr lang="es-EC" sz="1600" dirty="0">
                <a:solidFill>
                  <a:srgbClr val="000000"/>
                </a:solidFill>
                <a:latin typeface="Arial" panose="020B0604020202020204" pitchFamily="34" charset="0"/>
                <a:cs typeface="Arial" panose="020B0604020202020204" pitchFamily="34" charset="0"/>
              </a:rPr>
              <a:t>Las utilidades que perciban las sociedades domiciliadas o no en Ecuador y las personas naturales, ecuatorianas o extranjeras, residentes o no en el país, provenientes de la enajenación directa o indirecta de acciones, participaciones, otros derechos representativos de capital u otros derechos que permitan la exploración, explotación, concesión o similares; de sociedades domiciliadas o establecimientos permanentes en Ecuador, estarán sujetas, al momento de la enajenación, a un impuesto a la renta único con tarifa progresiva</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4445" y="3861048"/>
            <a:ext cx="3744416" cy="2734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0226" name="Picture 2" descr="Resultado de imagen para enajenacion de acciones">
            <a:extLst>
              <a:ext uri="{FF2B5EF4-FFF2-40B4-BE49-F238E27FC236}">
                <a16:creationId xmlns:a16="http://schemas.microsoft.com/office/drawing/2014/main" id="{BA3552D5-3E76-4E5F-954A-12F3EF8174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312" r="19905"/>
          <a:stretch/>
        </p:blipFill>
        <p:spPr bwMode="auto">
          <a:xfrm>
            <a:off x="6588224" y="113504"/>
            <a:ext cx="2371908" cy="15099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463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10">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9144001" cy="6866467"/>
            <a:chOff x="0" y="-8467"/>
            <a:chExt cx="12192000" cy="6866467"/>
          </a:xfrm>
        </p:grpSpPr>
        <p:cxnSp>
          <p:nvCxnSpPr>
            <p:cNvPr id="12" name="Straight Connector 11">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15">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6" name="5 Rectángulo"/>
          <p:cNvSpPr/>
          <p:nvPr/>
        </p:nvSpPr>
        <p:spPr>
          <a:xfrm>
            <a:off x="562555" y="147059"/>
            <a:ext cx="6463325" cy="761661"/>
          </a:xfrm>
          <a:prstGeom prst="rect">
            <a:avLst/>
          </a:prstGeom>
        </p:spPr>
        <p:txBody>
          <a:bodyPr vert="horz" lIns="91440" tIns="45720" rIns="91440" bIns="45720" rtlCol="0" anchor="b">
            <a:normAutofit/>
          </a:bodyPr>
          <a:lstStyle/>
          <a:p>
            <a:pPr defTabSz="457200">
              <a:lnSpc>
                <a:spcPct val="90000"/>
              </a:lnSpc>
              <a:spcAft>
                <a:spcPts val="600"/>
              </a:spcAft>
            </a:pPr>
            <a:r>
              <a:rPr lang="en-US" sz="2400" b="1" i="1" u="sng" kern="1200" dirty="0">
                <a:solidFill>
                  <a:schemeClr val="accent1"/>
                </a:solidFill>
                <a:latin typeface="+mj-lt"/>
                <a:ea typeface="+mj-ea"/>
                <a:cs typeface="+mj-cs"/>
              </a:rPr>
              <a:t>EJEMPLO:</a:t>
            </a:r>
            <a:r>
              <a:rPr lang="en-US" sz="2400" b="1" i="1" kern="1200" dirty="0">
                <a:solidFill>
                  <a:schemeClr val="accent1"/>
                </a:solidFill>
                <a:latin typeface="+mj-lt"/>
                <a:ea typeface="+mj-ea"/>
                <a:cs typeface="+mj-cs"/>
              </a:rPr>
              <a:t> CIERRE FISCAL  INGRESOS </a:t>
            </a:r>
          </a:p>
        </p:txBody>
      </p:sp>
      <p:pic>
        <p:nvPicPr>
          <p:cNvPr id="2" name="Imagen 1">
            <a:extLst>
              <a:ext uri="{FF2B5EF4-FFF2-40B4-BE49-F238E27FC236}">
                <a16:creationId xmlns:a16="http://schemas.microsoft.com/office/drawing/2014/main" id="{5050A03C-2BE9-45A2-ADE4-CAB11863C7BB}"/>
              </a:ext>
            </a:extLst>
          </p:cNvPr>
          <p:cNvPicPr>
            <a:picLocks noChangeAspect="1"/>
          </p:cNvPicPr>
          <p:nvPr/>
        </p:nvPicPr>
        <p:blipFill>
          <a:blip r:embed="rId2"/>
          <a:stretch>
            <a:fillRect/>
          </a:stretch>
        </p:blipFill>
        <p:spPr>
          <a:xfrm>
            <a:off x="562555" y="1273940"/>
            <a:ext cx="8401933" cy="4392214"/>
          </a:xfrm>
          <a:prstGeom prst="rect">
            <a:avLst/>
          </a:prstGeom>
        </p:spPr>
      </p:pic>
      <p:sp>
        <p:nvSpPr>
          <p:cNvPr id="4" name="3 Marcador de número de diapositiva"/>
          <p:cNvSpPr>
            <a:spLocks noGrp="1"/>
          </p:cNvSpPr>
          <p:nvPr>
            <p:ph type="sldNum" sz="quarter" idx="12"/>
          </p:nvPr>
        </p:nvSpPr>
        <p:spPr>
          <a:xfrm>
            <a:off x="8116550" y="6264868"/>
            <a:ext cx="698588" cy="365125"/>
          </a:xfrm>
        </p:spPr>
        <p:txBody>
          <a:bodyPr vert="horz" lIns="91440" tIns="45720" rIns="91440" bIns="45720" rtlCol="0" anchor="ctr">
            <a:noAutofit/>
          </a:bodyPr>
          <a:lstStyle/>
          <a:p>
            <a:pPr>
              <a:spcAft>
                <a:spcPts val="600"/>
              </a:spcAft>
            </a:pPr>
            <a:fld id="{9D57F267-32F5-482F-AD0E-4ACA9E72B5FF}" type="slidenum">
              <a:rPr lang="en-US" sz="2000" smtClean="0">
                <a:solidFill>
                  <a:schemeClr val="tx1"/>
                </a:solidFill>
                <a:latin typeface="+mn-lt"/>
                <a:cs typeface="+mn-cs"/>
              </a:rPr>
              <a:pPr>
                <a:spcAft>
                  <a:spcPts val="600"/>
                </a:spcAft>
              </a:pPr>
              <a:t>43</a:t>
            </a:fld>
            <a:endParaRPr lang="en-US" sz="2000" dirty="0">
              <a:solidFill>
                <a:schemeClr val="tx1"/>
              </a:solidFill>
              <a:latin typeface="+mn-lt"/>
              <a:cs typeface="+mn-cs"/>
            </a:endParaRPr>
          </a:p>
        </p:txBody>
      </p:sp>
    </p:spTree>
    <p:extLst>
      <p:ext uri="{BB962C8B-B14F-4D97-AF65-F5344CB8AC3E}">
        <p14:creationId xmlns:p14="http://schemas.microsoft.com/office/powerpoint/2010/main" val="2285718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id="{E786220B-5891-4895-8022-4ECF7ED3E7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345" y="3068960"/>
            <a:ext cx="8832783"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a:xfrm>
            <a:off x="8501017" y="6507441"/>
            <a:ext cx="512638" cy="350559"/>
          </a:xfrm>
        </p:spPr>
        <p:txBody>
          <a:bodyPr/>
          <a:lstStyle/>
          <a:p>
            <a:fld id="{CA86187D-8818-473F-9FA3-318ADBC292DF}" type="slidenum">
              <a:rPr lang="es-ES" sz="2000" smtClean="0">
                <a:solidFill>
                  <a:schemeClr val="tx1"/>
                </a:solidFill>
              </a:rPr>
              <a:pPr/>
              <a:t>44</a:t>
            </a:fld>
            <a:endParaRPr lang="es-ES" sz="2000" dirty="0">
              <a:solidFill>
                <a:schemeClr val="tx1"/>
              </a:solidFill>
            </a:endParaRPr>
          </a:p>
        </p:txBody>
      </p:sp>
      <p:sp>
        <p:nvSpPr>
          <p:cNvPr id="17410" name="Rectangle 2"/>
          <p:cNvSpPr>
            <a:spLocks noGrp="1" noChangeArrowheads="1"/>
          </p:cNvSpPr>
          <p:nvPr>
            <p:ph type="ctrTitle" idx="4294967295"/>
          </p:nvPr>
        </p:nvSpPr>
        <p:spPr>
          <a:xfrm>
            <a:off x="0" y="157163"/>
            <a:ext cx="7127875" cy="792162"/>
          </a:xfrm>
        </p:spPr>
        <p:txBody>
          <a:bodyPr>
            <a:scene3d>
              <a:camera prst="orthographicFront"/>
              <a:lightRig rig="soft" dir="t">
                <a:rot lat="0" lon="0" rev="15600000"/>
              </a:lightRig>
            </a:scene3d>
            <a:sp3d extrusionH="57150" prstMaterial="softEdge">
              <a:bevelT w="25400" h="38100"/>
            </a:sp3d>
          </a:bodyPr>
          <a:lstStyle/>
          <a:p>
            <a:pPr algn="ctr"/>
            <a:r>
              <a:rPr lang="es-EC" sz="3200" b="1" dirty="0">
                <a:ln/>
                <a:solidFill>
                  <a:schemeClr val="accent4"/>
                </a:solidFill>
              </a:rPr>
              <a:t>GASTOS Y COSTO CONTABLE</a:t>
            </a:r>
            <a:endParaRPr lang="es-ES" sz="3200" b="1" dirty="0">
              <a:ln/>
              <a:solidFill>
                <a:schemeClr val="accent4"/>
              </a:solidFill>
            </a:endParaRPr>
          </a:p>
        </p:txBody>
      </p:sp>
      <p:graphicFrame>
        <p:nvGraphicFramePr>
          <p:cNvPr id="3" name="Diagrama 2">
            <a:extLst>
              <a:ext uri="{FF2B5EF4-FFF2-40B4-BE49-F238E27FC236}">
                <a16:creationId xmlns:a16="http://schemas.microsoft.com/office/drawing/2014/main" id="{DD0089CA-AC6A-4674-8928-EA2F47C6D331}"/>
              </a:ext>
            </a:extLst>
          </p:cNvPr>
          <p:cNvGraphicFramePr/>
          <p:nvPr>
            <p:extLst>
              <p:ext uri="{D42A27DB-BD31-4B8C-83A1-F6EECF244321}">
                <p14:modId xmlns:p14="http://schemas.microsoft.com/office/powerpoint/2010/main" val="2897022027"/>
              </p:ext>
            </p:extLst>
          </p:nvPr>
        </p:nvGraphicFramePr>
        <p:xfrm>
          <a:off x="130345" y="-243408"/>
          <a:ext cx="8883310"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Resultado de imagen para GASTOS">
            <a:extLst>
              <a:ext uri="{FF2B5EF4-FFF2-40B4-BE49-F238E27FC236}">
                <a16:creationId xmlns:a16="http://schemas.microsoft.com/office/drawing/2014/main" id="{A3D92C3F-194C-4328-B045-428CB1CB1F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2280" y="-99392"/>
            <a:ext cx="1879804" cy="101694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077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a:extLst>
              <a:ext uri="{FF2B5EF4-FFF2-40B4-BE49-F238E27FC236}">
                <a16:creationId xmlns:a16="http://schemas.microsoft.com/office/drawing/2014/main" id="{2270513F-AAFC-4983-A5FC-27BE0A36CF24}"/>
              </a:ext>
            </a:extLst>
          </p:cNvPr>
          <p:cNvGrpSpPr>
            <a:grpSpLocks noChangeAspect="1"/>
          </p:cNvGrpSpPr>
          <p:nvPr/>
        </p:nvGrpSpPr>
        <p:grpSpPr bwMode="auto">
          <a:xfrm>
            <a:off x="250825" y="765175"/>
            <a:ext cx="8658226" cy="5400129"/>
            <a:chOff x="158" y="482"/>
            <a:chExt cx="5454" cy="3639"/>
          </a:xfrm>
        </p:grpSpPr>
        <p:sp>
          <p:nvSpPr>
            <p:cNvPr id="4" name="AutoShape 3">
              <a:extLst>
                <a:ext uri="{FF2B5EF4-FFF2-40B4-BE49-F238E27FC236}">
                  <a16:creationId xmlns:a16="http://schemas.microsoft.com/office/drawing/2014/main" id="{EBB4B60B-550C-42E8-9F25-7757BD6B850A}"/>
                </a:ext>
              </a:extLst>
            </p:cNvPr>
            <p:cNvSpPr>
              <a:spLocks noChangeAspect="1" noChangeArrowheads="1" noTextEdit="1"/>
            </p:cNvSpPr>
            <p:nvPr/>
          </p:nvSpPr>
          <p:spPr bwMode="auto">
            <a:xfrm>
              <a:off x="158" y="482"/>
              <a:ext cx="5444" cy="36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6" name="Rectangle 5">
              <a:extLst>
                <a:ext uri="{FF2B5EF4-FFF2-40B4-BE49-F238E27FC236}">
                  <a16:creationId xmlns:a16="http://schemas.microsoft.com/office/drawing/2014/main" id="{AF64AC11-A314-4451-BD94-9FF122299D75}"/>
                </a:ext>
              </a:extLst>
            </p:cNvPr>
            <p:cNvSpPr>
              <a:spLocks noChangeArrowheads="1"/>
            </p:cNvSpPr>
            <p:nvPr/>
          </p:nvSpPr>
          <p:spPr bwMode="auto">
            <a:xfrm>
              <a:off x="2482" y="482"/>
              <a:ext cx="3120" cy="203"/>
            </a:xfrm>
            <a:prstGeom prst="rect">
              <a:avLst/>
            </a:prstGeom>
            <a:solidFill>
              <a:srgbClr val="0F24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8" name="Rectangle 6">
              <a:extLst>
                <a:ext uri="{FF2B5EF4-FFF2-40B4-BE49-F238E27FC236}">
                  <a16:creationId xmlns:a16="http://schemas.microsoft.com/office/drawing/2014/main" id="{4B21BA54-04E1-4453-B23C-246E0D3B7F17}"/>
                </a:ext>
              </a:extLst>
            </p:cNvPr>
            <p:cNvSpPr>
              <a:spLocks noChangeArrowheads="1"/>
            </p:cNvSpPr>
            <p:nvPr/>
          </p:nvSpPr>
          <p:spPr bwMode="auto">
            <a:xfrm>
              <a:off x="158" y="674"/>
              <a:ext cx="389" cy="3436"/>
            </a:xfrm>
            <a:prstGeom prst="rect">
              <a:avLst/>
            </a:prstGeom>
            <a:solidFill>
              <a:srgbClr val="0F243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9" name="Rectangle 7">
              <a:extLst>
                <a:ext uri="{FF2B5EF4-FFF2-40B4-BE49-F238E27FC236}">
                  <a16:creationId xmlns:a16="http://schemas.microsoft.com/office/drawing/2014/main" id="{7FA600F3-D5F1-4620-A04F-5C40AA9D6417}"/>
                </a:ext>
              </a:extLst>
            </p:cNvPr>
            <p:cNvSpPr>
              <a:spLocks noChangeArrowheads="1"/>
            </p:cNvSpPr>
            <p:nvPr/>
          </p:nvSpPr>
          <p:spPr bwMode="auto">
            <a:xfrm>
              <a:off x="3041" y="493"/>
              <a:ext cx="2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LRTI</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10" name="Rectangle 8">
              <a:extLst>
                <a:ext uri="{FF2B5EF4-FFF2-40B4-BE49-F238E27FC236}">
                  <a16:creationId xmlns:a16="http://schemas.microsoft.com/office/drawing/2014/main" id="{4D414556-93E1-4F20-8BBE-709BF86484E2}"/>
                </a:ext>
              </a:extLst>
            </p:cNvPr>
            <p:cNvSpPr>
              <a:spLocks noChangeArrowheads="1"/>
            </p:cNvSpPr>
            <p:nvPr/>
          </p:nvSpPr>
          <p:spPr bwMode="auto">
            <a:xfrm>
              <a:off x="4492" y="493"/>
              <a:ext cx="45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R-ALRTI</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11" name="Rectangle 9">
              <a:extLst>
                <a:ext uri="{FF2B5EF4-FFF2-40B4-BE49-F238E27FC236}">
                  <a16:creationId xmlns:a16="http://schemas.microsoft.com/office/drawing/2014/main" id="{7A8B0CE0-0FA2-403D-8980-BD030E870E67}"/>
                </a:ext>
              </a:extLst>
            </p:cNvPr>
            <p:cNvSpPr>
              <a:spLocks noChangeArrowheads="1"/>
            </p:cNvSpPr>
            <p:nvPr/>
          </p:nvSpPr>
          <p:spPr bwMode="auto">
            <a:xfrm>
              <a:off x="319" y="685"/>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12" name="Rectangle 10">
              <a:extLst>
                <a:ext uri="{FF2B5EF4-FFF2-40B4-BE49-F238E27FC236}">
                  <a16:creationId xmlns:a16="http://schemas.microsoft.com/office/drawing/2014/main" id="{37AA2A84-2D73-4A57-AB8F-11BBF1C5F846}"/>
                </a:ext>
              </a:extLst>
            </p:cNvPr>
            <p:cNvSpPr>
              <a:spLocks noChangeArrowheads="1"/>
            </p:cNvSpPr>
            <p:nvPr/>
          </p:nvSpPr>
          <p:spPr bwMode="auto">
            <a:xfrm>
              <a:off x="566" y="685"/>
              <a:ext cx="78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ACTIVOS FIJOS</a:t>
              </a:r>
              <a:endParaRPr kumimoji="0" lang="es-EC" altLang="es-EC" sz="1400" b="0" i="0" u="none" strike="noStrike" cap="none" normalizeH="0" baseline="0">
                <a:ln>
                  <a:noFill/>
                </a:ln>
                <a:solidFill>
                  <a:schemeClr val="tx1"/>
                </a:solidFill>
                <a:effectLst/>
              </a:endParaRPr>
            </a:p>
          </p:txBody>
        </p:sp>
        <p:sp>
          <p:nvSpPr>
            <p:cNvPr id="13" name="Rectangle 11">
              <a:extLst>
                <a:ext uri="{FF2B5EF4-FFF2-40B4-BE49-F238E27FC236}">
                  <a16:creationId xmlns:a16="http://schemas.microsoft.com/office/drawing/2014/main" id="{1874CA45-4C56-4442-8F92-AB86DFD5C8A0}"/>
                </a:ext>
              </a:extLst>
            </p:cNvPr>
            <p:cNvSpPr>
              <a:spLocks noChangeArrowheads="1"/>
            </p:cNvSpPr>
            <p:nvPr/>
          </p:nvSpPr>
          <p:spPr bwMode="auto">
            <a:xfrm>
              <a:off x="2928" y="685"/>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7</a:t>
              </a:r>
              <a:endParaRPr kumimoji="0" lang="es-EC" altLang="es-EC" sz="1400" b="0" i="0" u="none" strike="noStrike" cap="none" normalizeH="0" baseline="0">
                <a:ln>
                  <a:noFill/>
                </a:ln>
                <a:solidFill>
                  <a:schemeClr val="tx1"/>
                </a:solidFill>
                <a:effectLst/>
              </a:endParaRPr>
            </a:p>
          </p:txBody>
        </p:sp>
        <p:sp>
          <p:nvSpPr>
            <p:cNvPr id="14" name="Rectangle 12">
              <a:extLst>
                <a:ext uri="{FF2B5EF4-FFF2-40B4-BE49-F238E27FC236}">
                  <a16:creationId xmlns:a16="http://schemas.microsoft.com/office/drawing/2014/main" id="{57B4FB77-D17F-4505-8CF3-6F55DDA013A5}"/>
                </a:ext>
              </a:extLst>
            </p:cNvPr>
            <p:cNvSpPr>
              <a:spLocks noChangeArrowheads="1"/>
            </p:cNvSpPr>
            <p:nvPr/>
          </p:nvSpPr>
          <p:spPr bwMode="auto">
            <a:xfrm>
              <a:off x="4483" y="685"/>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6</a:t>
              </a:r>
              <a:endParaRPr kumimoji="0" lang="es-EC" altLang="es-EC" sz="1400" b="0" i="0" u="none" strike="noStrike" cap="none" normalizeH="0" baseline="0">
                <a:ln>
                  <a:noFill/>
                </a:ln>
                <a:solidFill>
                  <a:schemeClr val="tx1"/>
                </a:solidFill>
                <a:effectLst/>
              </a:endParaRPr>
            </a:p>
          </p:txBody>
        </p:sp>
        <p:sp>
          <p:nvSpPr>
            <p:cNvPr id="15" name="Rectangle 13">
              <a:extLst>
                <a:ext uri="{FF2B5EF4-FFF2-40B4-BE49-F238E27FC236}">
                  <a16:creationId xmlns:a16="http://schemas.microsoft.com/office/drawing/2014/main" id="{029387BF-0300-401D-B513-193F70D9D949}"/>
                </a:ext>
              </a:extLst>
            </p:cNvPr>
            <p:cNvSpPr>
              <a:spLocks noChangeArrowheads="1"/>
            </p:cNvSpPr>
            <p:nvPr/>
          </p:nvSpPr>
          <p:spPr bwMode="auto">
            <a:xfrm>
              <a:off x="319" y="878"/>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2</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16" name="Rectangle 14">
              <a:extLst>
                <a:ext uri="{FF2B5EF4-FFF2-40B4-BE49-F238E27FC236}">
                  <a16:creationId xmlns:a16="http://schemas.microsoft.com/office/drawing/2014/main" id="{FD1F48A7-7FDD-45B5-99C4-EF2E3A2F883C}"/>
                </a:ext>
              </a:extLst>
            </p:cNvPr>
            <p:cNvSpPr>
              <a:spLocks noChangeArrowheads="1"/>
            </p:cNvSpPr>
            <p:nvPr/>
          </p:nvSpPr>
          <p:spPr bwMode="auto">
            <a:xfrm>
              <a:off x="566" y="878"/>
              <a:ext cx="42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NÓMINA</a:t>
              </a:r>
              <a:endParaRPr kumimoji="0" lang="es-EC" altLang="es-EC" sz="1400" b="0" i="0" u="none" strike="noStrike" cap="none" normalizeH="0" baseline="0">
                <a:ln>
                  <a:noFill/>
                </a:ln>
                <a:solidFill>
                  <a:schemeClr val="tx1"/>
                </a:solidFill>
                <a:effectLst/>
              </a:endParaRPr>
            </a:p>
          </p:txBody>
        </p:sp>
        <p:sp>
          <p:nvSpPr>
            <p:cNvPr id="17" name="Rectangle 15">
              <a:extLst>
                <a:ext uri="{FF2B5EF4-FFF2-40B4-BE49-F238E27FC236}">
                  <a16:creationId xmlns:a16="http://schemas.microsoft.com/office/drawing/2014/main" id="{1470AC65-C346-4EE0-8180-D1160962182D}"/>
                </a:ext>
              </a:extLst>
            </p:cNvPr>
            <p:cNvSpPr>
              <a:spLocks noChangeArrowheads="1"/>
            </p:cNvSpPr>
            <p:nvPr/>
          </p:nvSpPr>
          <p:spPr bwMode="auto">
            <a:xfrm>
              <a:off x="2928" y="878"/>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9</a:t>
              </a:r>
              <a:endParaRPr kumimoji="0" lang="es-EC" altLang="es-EC" sz="1400" b="0" i="0" u="none" strike="noStrike" cap="none" normalizeH="0" baseline="0">
                <a:ln>
                  <a:noFill/>
                </a:ln>
                <a:solidFill>
                  <a:schemeClr val="tx1"/>
                </a:solidFill>
                <a:effectLst/>
              </a:endParaRPr>
            </a:p>
          </p:txBody>
        </p:sp>
        <p:sp>
          <p:nvSpPr>
            <p:cNvPr id="18" name="Rectangle 16">
              <a:extLst>
                <a:ext uri="{FF2B5EF4-FFF2-40B4-BE49-F238E27FC236}">
                  <a16:creationId xmlns:a16="http://schemas.microsoft.com/office/drawing/2014/main" id="{0B766C03-3DF1-454C-AAA2-FDA93E90206B}"/>
                </a:ext>
              </a:extLst>
            </p:cNvPr>
            <p:cNvSpPr>
              <a:spLocks noChangeArrowheads="1"/>
            </p:cNvSpPr>
            <p:nvPr/>
          </p:nvSpPr>
          <p:spPr bwMode="auto">
            <a:xfrm>
              <a:off x="4483" y="878"/>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1</a:t>
              </a:r>
              <a:endParaRPr kumimoji="0" lang="es-EC" altLang="es-EC" sz="1400" b="0" i="0" u="none" strike="noStrike" cap="none" normalizeH="0" baseline="0">
                <a:ln>
                  <a:noFill/>
                </a:ln>
                <a:solidFill>
                  <a:schemeClr val="tx1"/>
                </a:solidFill>
                <a:effectLst/>
              </a:endParaRPr>
            </a:p>
          </p:txBody>
        </p:sp>
        <p:sp>
          <p:nvSpPr>
            <p:cNvPr id="19" name="Rectangle 17">
              <a:extLst>
                <a:ext uri="{FF2B5EF4-FFF2-40B4-BE49-F238E27FC236}">
                  <a16:creationId xmlns:a16="http://schemas.microsoft.com/office/drawing/2014/main" id="{5A2D77D5-FA76-45CD-B690-053C0F77513E}"/>
                </a:ext>
              </a:extLst>
            </p:cNvPr>
            <p:cNvSpPr>
              <a:spLocks noChangeArrowheads="1"/>
            </p:cNvSpPr>
            <p:nvPr/>
          </p:nvSpPr>
          <p:spPr bwMode="auto">
            <a:xfrm>
              <a:off x="319" y="1070"/>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3</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20" name="Rectangle 18">
              <a:extLst>
                <a:ext uri="{FF2B5EF4-FFF2-40B4-BE49-F238E27FC236}">
                  <a16:creationId xmlns:a16="http://schemas.microsoft.com/office/drawing/2014/main" id="{14297E76-51E4-4694-BBDD-83BD48F274CB}"/>
                </a:ext>
              </a:extLst>
            </p:cNvPr>
            <p:cNvSpPr>
              <a:spLocks noChangeArrowheads="1"/>
            </p:cNvSpPr>
            <p:nvPr/>
          </p:nvSpPr>
          <p:spPr bwMode="auto">
            <a:xfrm>
              <a:off x="566" y="1070"/>
              <a:ext cx="84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GASTO DE VIAJE</a:t>
              </a:r>
              <a:endParaRPr kumimoji="0" lang="es-EC" altLang="es-EC" sz="1400" b="0" i="0" u="none" strike="noStrike" cap="none" normalizeH="0" baseline="0">
                <a:ln>
                  <a:noFill/>
                </a:ln>
                <a:solidFill>
                  <a:schemeClr val="tx1"/>
                </a:solidFill>
                <a:effectLst/>
              </a:endParaRPr>
            </a:p>
          </p:txBody>
        </p:sp>
        <p:sp>
          <p:nvSpPr>
            <p:cNvPr id="21" name="Rectangle 19">
              <a:extLst>
                <a:ext uri="{FF2B5EF4-FFF2-40B4-BE49-F238E27FC236}">
                  <a16:creationId xmlns:a16="http://schemas.microsoft.com/office/drawing/2014/main" id="{D9D9A694-AE92-417C-8B6F-D8112C0C0A44}"/>
                </a:ext>
              </a:extLst>
            </p:cNvPr>
            <p:cNvSpPr>
              <a:spLocks noChangeArrowheads="1"/>
            </p:cNvSpPr>
            <p:nvPr/>
          </p:nvSpPr>
          <p:spPr bwMode="auto">
            <a:xfrm>
              <a:off x="2928" y="1070"/>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6</a:t>
              </a:r>
              <a:endParaRPr kumimoji="0" lang="es-EC" altLang="es-EC" sz="1400" b="0" i="0" u="none" strike="noStrike" cap="none" normalizeH="0" baseline="0">
                <a:ln>
                  <a:noFill/>
                </a:ln>
                <a:solidFill>
                  <a:schemeClr val="tx1"/>
                </a:solidFill>
                <a:effectLst/>
              </a:endParaRPr>
            </a:p>
          </p:txBody>
        </p:sp>
        <p:sp>
          <p:nvSpPr>
            <p:cNvPr id="22" name="Rectangle 20">
              <a:extLst>
                <a:ext uri="{FF2B5EF4-FFF2-40B4-BE49-F238E27FC236}">
                  <a16:creationId xmlns:a16="http://schemas.microsoft.com/office/drawing/2014/main" id="{6FF50BEA-31B8-4F22-AA67-CA725307F916}"/>
                </a:ext>
              </a:extLst>
            </p:cNvPr>
            <p:cNvSpPr>
              <a:spLocks noChangeArrowheads="1"/>
            </p:cNvSpPr>
            <p:nvPr/>
          </p:nvSpPr>
          <p:spPr bwMode="auto">
            <a:xfrm>
              <a:off x="3971" y="1070"/>
              <a:ext cx="14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8 num 1 lit i; 21; 105 num 4</a:t>
              </a:r>
              <a:endParaRPr kumimoji="0" lang="es-EC" altLang="es-EC" sz="1400" b="0" i="0" u="none" strike="noStrike" cap="none" normalizeH="0" baseline="0">
                <a:ln>
                  <a:noFill/>
                </a:ln>
                <a:solidFill>
                  <a:schemeClr val="tx1"/>
                </a:solidFill>
                <a:effectLst/>
              </a:endParaRPr>
            </a:p>
          </p:txBody>
        </p:sp>
        <p:sp>
          <p:nvSpPr>
            <p:cNvPr id="23" name="Rectangle 21">
              <a:extLst>
                <a:ext uri="{FF2B5EF4-FFF2-40B4-BE49-F238E27FC236}">
                  <a16:creationId xmlns:a16="http://schemas.microsoft.com/office/drawing/2014/main" id="{C4CD4721-712C-401C-AAA3-E68A0F5E5CA4}"/>
                </a:ext>
              </a:extLst>
            </p:cNvPr>
            <p:cNvSpPr>
              <a:spLocks noChangeArrowheads="1"/>
            </p:cNvSpPr>
            <p:nvPr/>
          </p:nvSpPr>
          <p:spPr bwMode="auto">
            <a:xfrm>
              <a:off x="319" y="1262"/>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4</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24" name="Rectangle 22">
              <a:extLst>
                <a:ext uri="{FF2B5EF4-FFF2-40B4-BE49-F238E27FC236}">
                  <a16:creationId xmlns:a16="http://schemas.microsoft.com/office/drawing/2014/main" id="{A19118C7-EE5A-4B59-87A8-F31F5C20A3AF}"/>
                </a:ext>
              </a:extLst>
            </p:cNvPr>
            <p:cNvSpPr>
              <a:spLocks noChangeArrowheads="1"/>
            </p:cNvSpPr>
            <p:nvPr/>
          </p:nvSpPr>
          <p:spPr bwMode="auto">
            <a:xfrm>
              <a:off x="566" y="1262"/>
              <a:ext cx="10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PAGOS AL EXTERIOR</a:t>
              </a:r>
              <a:endParaRPr kumimoji="0" lang="es-EC" altLang="es-EC" sz="1400" b="0" i="0" u="none" strike="noStrike" cap="none" normalizeH="0" baseline="0">
                <a:ln>
                  <a:noFill/>
                </a:ln>
                <a:solidFill>
                  <a:schemeClr val="tx1"/>
                </a:solidFill>
                <a:effectLst/>
              </a:endParaRPr>
            </a:p>
          </p:txBody>
        </p:sp>
        <p:sp>
          <p:nvSpPr>
            <p:cNvPr id="25" name="Rectangle 23">
              <a:extLst>
                <a:ext uri="{FF2B5EF4-FFF2-40B4-BE49-F238E27FC236}">
                  <a16:creationId xmlns:a16="http://schemas.microsoft.com/office/drawing/2014/main" id="{4EF16920-0A99-4E9E-9BAE-DCE07DA0EDD8}"/>
                </a:ext>
              </a:extLst>
            </p:cNvPr>
            <p:cNvSpPr>
              <a:spLocks noChangeArrowheads="1"/>
            </p:cNvSpPr>
            <p:nvPr/>
          </p:nvSpPr>
          <p:spPr bwMode="auto">
            <a:xfrm>
              <a:off x="3003" y="1262"/>
              <a:ext cx="32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13; 48</a:t>
              </a:r>
              <a:endParaRPr kumimoji="0" lang="es-EC" altLang="es-EC" sz="1400" b="0" i="0" u="none" strike="noStrike" cap="none" normalizeH="0" baseline="0">
                <a:ln>
                  <a:noFill/>
                </a:ln>
                <a:solidFill>
                  <a:schemeClr val="tx1"/>
                </a:solidFill>
                <a:effectLst/>
              </a:endParaRPr>
            </a:p>
          </p:txBody>
        </p:sp>
        <p:sp>
          <p:nvSpPr>
            <p:cNvPr id="26" name="Rectangle 24">
              <a:extLst>
                <a:ext uri="{FF2B5EF4-FFF2-40B4-BE49-F238E27FC236}">
                  <a16:creationId xmlns:a16="http://schemas.microsoft.com/office/drawing/2014/main" id="{C38EEFB1-9DF6-49B9-95F1-BE6E31FA37A6}"/>
                </a:ext>
              </a:extLst>
            </p:cNvPr>
            <p:cNvSpPr>
              <a:spLocks noChangeArrowheads="1"/>
            </p:cNvSpPr>
            <p:nvPr/>
          </p:nvSpPr>
          <p:spPr bwMode="auto">
            <a:xfrm>
              <a:off x="4236" y="1262"/>
              <a:ext cx="92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30; 31; 131 al 134</a:t>
              </a:r>
              <a:endParaRPr kumimoji="0" lang="es-EC" altLang="es-EC" sz="1400" b="0" i="0" u="none" strike="noStrike" cap="none" normalizeH="0" baseline="0">
                <a:ln>
                  <a:noFill/>
                </a:ln>
                <a:solidFill>
                  <a:schemeClr val="tx1"/>
                </a:solidFill>
                <a:effectLst/>
              </a:endParaRPr>
            </a:p>
          </p:txBody>
        </p:sp>
        <p:sp>
          <p:nvSpPr>
            <p:cNvPr id="27" name="Rectangle 25">
              <a:extLst>
                <a:ext uri="{FF2B5EF4-FFF2-40B4-BE49-F238E27FC236}">
                  <a16:creationId xmlns:a16="http://schemas.microsoft.com/office/drawing/2014/main" id="{D6B9175B-19A0-4ED0-872A-51BBB760D178}"/>
                </a:ext>
              </a:extLst>
            </p:cNvPr>
            <p:cNvSpPr>
              <a:spLocks noChangeArrowheads="1"/>
            </p:cNvSpPr>
            <p:nvPr/>
          </p:nvSpPr>
          <p:spPr bwMode="auto">
            <a:xfrm>
              <a:off x="319" y="1454"/>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5</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28" name="Rectangle 26">
              <a:extLst>
                <a:ext uri="{FF2B5EF4-FFF2-40B4-BE49-F238E27FC236}">
                  <a16:creationId xmlns:a16="http://schemas.microsoft.com/office/drawing/2014/main" id="{F6BFC00A-6C4B-4FCE-91F2-F88EB168F3CA}"/>
                </a:ext>
              </a:extLst>
            </p:cNvPr>
            <p:cNvSpPr>
              <a:spLocks noChangeArrowheads="1"/>
            </p:cNvSpPr>
            <p:nvPr/>
          </p:nvSpPr>
          <p:spPr bwMode="auto">
            <a:xfrm>
              <a:off x="566" y="1454"/>
              <a:ext cx="102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GASTO DE GESTIÓN</a:t>
              </a:r>
              <a:endParaRPr kumimoji="0" lang="es-EC" altLang="es-EC" sz="1400" b="0" i="0" u="none" strike="noStrike" cap="none" normalizeH="0" baseline="0">
                <a:ln>
                  <a:noFill/>
                </a:ln>
                <a:solidFill>
                  <a:schemeClr val="tx1"/>
                </a:solidFill>
                <a:effectLst/>
              </a:endParaRPr>
            </a:p>
          </p:txBody>
        </p:sp>
        <p:sp>
          <p:nvSpPr>
            <p:cNvPr id="29" name="Rectangle 27">
              <a:extLst>
                <a:ext uri="{FF2B5EF4-FFF2-40B4-BE49-F238E27FC236}">
                  <a16:creationId xmlns:a16="http://schemas.microsoft.com/office/drawing/2014/main" id="{FBD524A1-7D4E-42C3-A999-8630F8A085A7}"/>
                </a:ext>
              </a:extLst>
            </p:cNvPr>
            <p:cNvSpPr>
              <a:spLocks noChangeArrowheads="1"/>
            </p:cNvSpPr>
            <p:nvPr/>
          </p:nvSpPr>
          <p:spPr bwMode="auto">
            <a:xfrm>
              <a:off x="2928" y="1454"/>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a:t>
              </a:r>
              <a:endParaRPr kumimoji="0" lang="es-EC" altLang="es-EC" sz="1400" b="0" i="0" u="none" strike="noStrike" cap="none" normalizeH="0" baseline="0">
                <a:ln>
                  <a:noFill/>
                </a:ln>
                <a:solidFill>
                  <a:schemeClr val="tx1"/>
                </a:solidFill>
                <a:effectLst/>
              </a:endParaRPr>
            </a:p>
          </p:txBody>
        </p:sp>
        <p:sp>
          <p:nvSpPr>
            <p:cNvPr id="30" name="Rectangle 28">
              <a:extLst>
                <a:ext uri="{FF2B5EF4-FFF2-40B4-BE49-F238E27FC236}">
                  <a16:creationId xmlns:a16="http://schemas.microsoft.com/office/drawing/2014/main" id="{4EAB6BC7-2F83-4FDC-93AF-88D81EBBCD55}"/>
                </a:ext>
              </a:extLst>
            </p:cNvPr>
            <p:cNvSpPr>
              <a:spLocks noChangeArrowheads="1"/>
            </p:cNvSpPr>
            <p:nvPr/>
          </p:nvSpPr>
          <p:spPr bwMode="auto">
            <a:xfrm>
              <a:off x="4009" y="1454"/>
              <a:ext cx="134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27 num 4, 28 num 10; 106</a:t>
              </a:r>
              <a:endParaRPr kumimoji="0" lang="es-EC" altLang="es-EC" sz="1400" b="0" i="0" u="none" strike="noStrike" cap="none" normalizeH="0" baseline="0">
                <a:ln>
                  <a:noFill/>
                </a:ln>
                <a:solidFill>
                  <a:schemeClr val="tx1"/>
                </a:solidFill>
                <a:effectLst/>
              </a:endParaRPr>
            </a:p>
          </p:txBody>
        </p:sp>
        <p:sp>
          <p:nvSpPr>
            <p:cNvPr id="31" name="Rectangle 29">
              <a:extLst>
                <a:ext uri="{FF2B5EF4-FFF2-40B4-BE49-F238E27FC236}">
                  <a16:creationId xmlns:a16="http://schemas.microsoft.com/office/drawing/2014/main" id="{AED274E9-B392-4088-904C-50E7DC02D712}"/>
                </a:ext>
              </a:extLst>
            </p:cNvPr>
            <p:cNvSpPr>
              <a:spLocks noChangeArrowheads="1"/>
            </p:cNvSpPr>
            <p:nvPr/>
          </p:nvSpPr>
          <p:spPr bwMode="auto">
            <a:xfrm>
              <a:off x="319" y="1646"/>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6</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32" name="Rectangle 30">
              <a:extLst>
                <a:ext uri="{FF2B5EF4-FFF2-40B4-BE49-F238E27FC236}">
                  <a16:creationId xmlns:a16="http://schemas.microsoft.com/office/drawing/2014/main" id="{85DE3C7A-A7D4-4C49-AF0D-E89ED32C51AB}"/>
                </a:ext>
              </a:extLst>
            </p:cNvPr>
            <p:cNvSpPr>
              <a:spLocks noChangeArrowheads="1"/>
            </p:cNvSpPr>
            <p:nvPr/>
          </p:nvSpPr>
          <p:spPr bwMode="auto">
            <a:xfrm>
              <a:off x="566" y="1646"/>
              <a:ext cx="52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PÉRDIDAS</a:t>
              </a:r>
              <a:endParaRPr kumimoji="0" lang="es-EC" altLang="es-EC" sz="1400" b="0" i="0" u="none" strike="noStrike" cap="none" normalizeH="0" baseline="0">
                <a:ln>
                  <a:noFill/>
                </a:ln>
                <a:solidFill>
                  <a:schemeClr val="tx1"/>
                </a:solidFill>
                <a:effectLst/>
              </a:endParaRPr>
            </a:p>
          </p:txBody>
        </p:sp>
        <p:sp>
          <p:nvSpPr>
            <p:cNvPr id="33" name="Rectangle 31">
              <a:extLst>
                <a:ext uri="{FF2B5EF4-FFF2-40B4-BE49-F238E27FC236}">
                  <a16:creationId xmlns:a16="http://schemas.microsoft.com/office/drawing/2014/main" id="{B49CFD2D-32ED-48FD-9E60-4C548A0CD61B}"/>
                </a:ext>
              </a:extLst>
            </p:cNvPr>
            <p:cNvSpPr>
              <a:spLocks noChangeArrowheads="1"/>
            </p:cNvSpPr>
            <p:nvPr/>
          </p:nvSpPr>
          <p:spPr bwMode="auto">
            <a:xfrm>
              <a:off x="2520" y="1646"/>
              <a:ext cx="12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5; 11; ; 23 lit a)</a:t>
              </a:r>
              <a:endParaRPr kumimoji="0" lang="es-EC" altLang="es-EC" sz="1400" b="0" i="0" u="none" strike="noStrike" cap="none" normalizeH="0" baseline="0">
                <a:ln>
                  <a:noFill/>
                </a:ln>
                <a:solidFill>
                  <a:schemeClr val="tx1"/>
                </a:solidFill>
                <a:effectLst/>
              </a:endParaRPr>
            </a:p>
          </p:txBody>
        </p:sp>
        <p:sp>
          <p:nvSpPr>
            <p:cNvPr id="34" name="Rectangle 32">
              <a:extLst>
                <a:ext uri="{FF2B5EF4-FFF2-40B4-BE49-F238E27FC236}">
                  <a16:creationId xmlns:a16="http://schemas.microsoft.com/office/drawing/2014/main" id="{ECD4B284-2768-4E8E-B511-8D3B8DFA132F}"/>
                </a:ext>
              </a:extLst>
            </p:cNvPr>
            <p:cNvSpPr>
              <a:spLocks noChangeArrowheads="1"/>
            </p:cNvSpPr>
            <p:nvPr/>
          </p:nvSpPr>
          <p:spPr bwMode="auto">
            <a:xfrm>
              <a:off x="4170" y="1646"/>
              <a:ext cx="105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8 , 29 num 6</a:t>
              </a:r>
              <a:endParaRPr kumimoji="0" lang="es-EC" altLang="es-EC" sz="1400" b="0" i="0" u="none" strike="noStrike" cap="none" normalizeH="0" baseline="0">
                <a:ln>
                  <a:noFill/>
                </a:ln>
                <a:solidFill>
                  <a:schemeClr val="tx1"/>
                </a:solidFill>
                <a:effectLst/>
              </a:endParaRPr>
            </a:p>
          </p:txBody>
        </p:sp>
        <p:sp>
          <p:nvSpPr>
            <p:cNvPr id="35" name="Rectangle 33">
              <a:extLst>
                <a:ext uri="{FF2B5EF4-FFF2-40B4-BE49-F238E27FC236}">
                  <a16:creationId xmlns:a16="http://schemas.microsoft.com/office/drawing/2014/main" id="{47C6C9A2-92E5-4D1F-AEA1-634D176E92EF}"/>
                </a:ext>
              </a:extLst>
            </p:cNvPr>
            <p:cNvSpPr>
              <a:spLocks noChangeArrowheads="1"/>
            </p:cNvSpPr>
            <p:nvPr/>
          </p:nvSpPr>
          <p:spPr bwMode="auto">
            <a:xfrm>
              <a:off x="319" y="1929"/>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7</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36" name="Rectangle 34">
              <a:extLst>
                <a:ext uri="{FF2B5EF4-FFF2-40B4-BE49-F238E27FC236}">
                  <a16:creationId xmlns:a16="http://schemas.microsoft.com/office/drawing/2014/main" id="{7BC88E6B-6ED0-42E3-9B9F-95AE9C2E0B5B}"/>
                </a:ext>
              </a:extLst>
            </p:cNvPr>
            <p:cNvSpPr>
              <a:spLocks noChangeArrowheads="1"/>
            </p:cNvSpPr>
            <p:nvPr/>
          </p:nvSpPr>
          <p:spPr bwMode="auto">
            <a:xfrm>
              <a:off x="566" y="1929"/>
              <a:ext cx="80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AMORTIZACIÓN</a:t>
              </a:r>
              <a:endParaRPr kumimoji="0" lang="es-EC" altLang="es-EC" sz="1400" b="0" i="0" u="none" strike="noStrike" cap="none" normalizeH="0" baseline="0">
                <a:ln>
                  <a:noFill/>
                </a:ln>
                <a:solidFill>
                  <a:schemeClr val="tx1"/>
                </a:solidFill>
                <a:effectLst/>
              </a:endParaRPr>
            </a:p>
          </p:txBody>
        </p:sp>
        <p:sp>
          <p:nvSpPr>
            <p:cNvPr id="37" name="Rectangle 35">
              <a:extLst>
                <a:ext uri="{FF2B5EF4-FFF2-40B4-BE49-F238E27FC236}">
                  <a16:creationId xmlns:a16="http://schemas.microsoft.com/office/drawing/2014/main" id="{6093C046-522D-4A51-9E51-BE5F46464593}"/>
                </a:ext>
              </a:extLst>
            </p:cNvPr>
            <p:cNvSpPr>
              <a:spLocks noChangeArrowheads="1"/>
            </p:cNvSpPr>
            <p:nvPr/>
          </p:nvSpPr>
          <p:spPr bwMode="auto">
            <a:xfrm>
              <a:off x="2634" y="1929"/>
              <a:ext cx="99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7, 8; 11; 12</a:t>
              </a:r>
              <a:endParaRPr kumimoji="0" lang="es-EC" altLang="es-EC" sz="1400" b="0" i="0" u="none" strike="noStrike" cap="none" normalizeH="0" baseline="0">
                <a:ln>
                  <a:noFill/>
                </a:ln>
                <a:solidFill>
                  <a:schemeClr val="tx1"/>
                </a:solidFill>
                <a:effectLst/>
              </a:endParaRPr>
            </a:p>
          </p:txBody>
        </p:sp>
        <p:sp>
          <p:nvSpPr>
            <p:cNvPr id="38" name="Rectangle 36">
              <a:extLst>
                <a:ext uri="{FF2B5EF4-FFF2-40B4-BE49-F238E27FC236}">
                  <a16:creationId xmlns:a16="http://schemas.microsoft.com/office/drawing/2014/main" id="{5DA1F7E9-C010-4019-9116-DDEC1C47D1B6}"/>
                </a:ext>
              </a:extLst>
            </p:cNvPr>
            <p:cNvSpPr>
              <a:spLocks noChangeArrowheads="1"/>
            </p:cNvSpPr>
            <p:nvPr/>
          </p:nvSpPr>
          <p:spPr bwMode="auto">
            <a:xfrm>
              <a:off x="3914" y="1838"/>
              <a:ext cx="151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7; 28 num 8 lit c); 28 </a:t>
              </a:r>
              <a:endParaRPr kumimoji="0" lang="es-EC" altLang="es-EC" sz="1400" b="0" i="0" u="none" strike="noStrike" cap="none" normalizeH="0" baseline="0">
                <a:ln>
                  <a:noFill/>
                </a:ln>
                <a:solidFill>
                  <a:schemeClr val="tx1"/>
                </a:solidFill>
                <a:effectLst/>
              </a:endParaRPr>
            </a:p>
          </p:txBody>
        </p:sp>
        <p:sp>
          <p:nvSpPr>
            <p:cNvPr id="39" name="Rectangle 37">
              <a:extLst>
                <a:ext uri="{FF2B5EF4-FFF2-40B4-BE49-F238E27FC236}">
                  <a16:creationId xmlns:a16="http://schemas.microsoft.com/office/drawing/2014/main" id="{12D7A4CD-040C-4AD5-9190-08DE67194E70}"/>
                </a:ext>
              </a:extLst>
            </p:cNvPr>
            <p:cNvSpPr>
              <a:spLocks noChangeArrowheads="1"/>
            </p:cNvSpPr>
            <p:nvPr/>
          </p:nvSpPr>
          <p:spPr bwMode="auto">
            <a:xfrm>
              <a:off x="4530" y="2030"/>
              <a:ext cx="37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num 14</a:t>
              </a:r>
              <a:endParaRPr kumimoji="0" lang="es-EC" altLang="es-EC" sz="1400" b="0" i="0" u="none" strike="noStrike" cap="none" normalizeH="0" baseline="0">
                <a:ln>
                  <a:noFill/>
                </a:ln>
                <a:solidFill>
                  <a:schemeClr val="tx1"/>
                </a:solidFill>
                <a:effectLst/>
              </a:endParaRPr>
            </a:p>
          </p:txBody>
        </p:sp>
        <p:sp>
          <p:nvSpPr>
            <p:cNvPr id="40" name="Rectangle 38">
              <a:extLst>
                <a:ext uri="{FF2B5EF4-FFF2-40B4-BE49-F238E27FC236}">
                  <a16:creationId xmlns:a16="http://schemas.microsoft.com/office/drawing/2014/main" id="{0512F649-6C9C-42F6-87FD-B5736287FB36}"/>
                </a:ext>
              </a:extLst>
            </p:cNvPr>
            <p:cNvSpPr>
              <a:spLocks noChangeArrowheads="1"/>
            </p:cNvSpPr>
            <p:nvPr/>
          </p:nvSpPr>
          <p:spPr bwMode="auto">
            <a:xfrm>
              <a:off x="319" y="2223"/>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8</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41" name="Rectangle 39">
              <a:extLst>
                <a:ext uri="{FF2B5EF4-FFF2-40B4-BE49-F238E27FC236}">
                  <a16:creationId xmlns:a16="http://schemas.microsoft.com/office/drawing/2014/main" id="{BCF20D1D-4C4C-4B15-990A-230D629D283C}"/>
                </a:ext>
              </a:extLst>
            </p:cNvPr>
            <p:cNvSpPr>
              <a:spLocks noChangeArrowheads="1"/>
            </p:cNvSpPr>
            <p:nvPr/>
          </p:nvSpPr>
          <p:spPr bwMode="auto">
            <a:xfrm>
              <a:off x="566" y="2223"/>
              <a:ext cx="84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PROVISIÓN  CxC</a:t>
              </a:r>
              <a:endParaRPr kumimoji="0" lang="es-EC" altLang="es-EC" sz="1400" b="0" i="0" u="none" strike="noStrike" cap="none" normalizeH="0" baseline="0">
                <a:ln>
                  <a:noFill/>
                </a:ln>
                <a:solidFill>
                  <a:schemeClr val="tx1"/>
                </a:solidFill>
                <a:effectLst/>
              </a:endParaRPr>
            </a:p>
          </p:txBody>
        </p:sp>
        <p:sp>
          <p:nvSpPr>
            <p:cNvPr id="42" name="Rectangle 40">
              <a:extLst>
                <a:ext uri="{FF2B5EF4-FFF2-40B4-BE49-F238E27FC236}">
                  <a16:creationId xmlns:a16="http://schemas.microsoft.com/office/drawing/2014/main" id="{9A8F04F8-46FB-431C-BBE1-D04F13BCA90C}"/>
                </a:ext>
              </a:extLst>
            </p:cNvPr>
            <p:cNvSpPr>
              <a:spLocks noChangeArrowheads="1"/>
            </p:cNvSpPr>
            <p:nvPr/>
          </p:nvSpPr>
          <p:spPr bwMode="auto">
            <a:xfrm>
              <a:off x="2890" y="2223"/>
              <a:ext cx="5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11</a:t>
              </a:r>
              <a:endParaRPr kumimoji="0" lang="es-EC" altLang="es-EC" sz="1400" b="0" i="0" u="none" strike="noStrike" cap="none" normalizeH="0" baseline="0">
                <a:ln>
                  <a:noFill/>
                </a:ln>
                <a:solidFill>
                  <a:schemeClr val="tx1"/>
                </a:solidFill>
                <a:effectLst/>
              </a:endParaRPr>
            </a:p>
          </p:txBody>
        </p:sp>
        <p:sp>
          <p:nvSpPr>
            <p:cNvPr id="43" name="Rectangle 41">
              <a:extLst>
                <a:ext uri="{FF2B5EF4-FFF2-40B4-BE49-F238E27FC236}">
                  <a16:creationId xmlns:a16="http://schemas.microsoft.com/office/drawing/2014/main" id="{DB97244F-C427-427F-96ED-505D460C643B}"/>
                </a:ext>
              </a:extLst>
            </p:cNvPr>
            <p:cNvSpPr>
              <a:spLocks noChangeArrowheads="1"/>
            </p:cNvSpPr>
            <p:nvPr/>
          </p:nvSpPr>
          <p:spPr bwMode="auto">
            <a:xfrm>
              <a:off x="4483" y="2223"/>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3</a:t>
              </a:r>
              <a:endParaRPr kumimoji="0" lang="es-EC" altLang="es-EC" sz="1400" b="0" i="0" u="none" strike="noStrike" cap="none" normalizeH="0" baseline="0">
                <a:ln>
                  <a:noFill/>
                </a:ln>
                <a:solidFill>
                  <a:schemeClr val="tx1"/>
                </a:solidFill>
                <a:effectLst/>
              </a:endParaRPr>
            </a:p>
          </p:txBody>
        </p:sp>
        <p:sp>
          <p:nvSpPr>
            <p:cNvPr id="44" name="Rectangle 42">
              <a:extLst>
                <a:ext uri="{FF2B5EF4-FFF2-40B4-BE49-F238E27FC236}">
                  <a16:creationId xmlns:a16="http://schemas.microsoft.com/office/drawing/2014/main" id="{4BCADC1B-5D4D-432D-875B-8DC07BEA963F}"/>
                </a:ext>
              </a:extLst>
            </p:cNvPr>
            <p:cNvSpPr>
              <a:spLocks noChangeArrowheads="1"/>
            </p:cNvSpPr>
            <p:nvPr/>
          </p:nvSpPr>
          <p:spPr bwMode="auto">
            <a:xfrm>
              <a:off x="319" y="2415"/>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9</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45" name="Rectangle 43">
              <a:extLst>
                <a:ext uri="{FF2B5EF4-FFF2-40B4-BE49-F238E27FC236}">
                  <a16:creationId xmlns:a16="http://schemas.microsoft.com/office/drawing/2014/main" id="{AB1143C8-6543-4614-AD83-EE9A58F16C66}"/>
                </a:ext>
              </a:extLst>
            </p:cNvPr>
            <p:cNvSpPr>
              <a:spLocks noChangeArrowheads="1"/>
            </p:cNvSpPr>
            <p:nvPr/>
          </p:nvSpPr>
          <p:spPr bwMode="auto">
            <a:xfrm>
              <a:off x="566" y="2415"/>
              <a:ext cx="96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COSTO DE VENTAS</a:t>
              </a:r>
              <a:endParaRPr kumimoji="0" lang="es-EC" altLang="es-EC" sz="1400" b="0" i="0" u="none" strike="noStrike" cap="none" normalizeH="0" baseline="0">
                <a:ln>
                  <a:noFill/>
                </a:ln>
                <a:solidFill>
                  <a:schemeClr val="tx1"/>
                </a:solidFill>
                <a:effectLst/>
              </a:endParaRPr>
            </a:p>
          </p:txBody>
        </p:sp>
        <p:sp>
          <p:nvSpPr>
            <p:cNvPr id="46" name="Rectangle 44">
              <a:extLst>
                <a:ext uri="{FF2B5EF4-FFF2-40B4-BE49-F238E27FC236}">
                  <a16:creationId xmlns:a16="http://schemas.microsoft.com/office/drawing/2014/main" id="{11FB3513-F5B8-494B-9D61-09433FA4102F}"/>
                </a:ext>
              </a:extLst>
            </p:cNvPr>
            <p:cNvSpPr>
              <a:spLocks noChangeArrowheads="1"/>
            </p:cNvSpPr>
            <p:nvPr/>
          </p:nvSpPr>
          <p:spPr bwMode="auto">
            <a:xfrm>
              <a:off x="2814" y="2415"/>
              <a:ext cx="67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 20</a:t>
              </a:r>
              <a:endParaRPr kumimoji="0" lang="es-EC" altLang="es-EC" sz="1400" b="0" i="0" u="none" strike="noStrike" cap="none" normalizeH="0" baseline="0">
                <a:ln>
                  <a:noFill/>
                </a:ln>
                <a:solidFill>
                  <a:schemeClr val="tx1"/>
                </a:solidFill>
                <a:effectLst/>
              </a:endParaRPr>
            </a:p>
          </p:txBody>
        </p:sp>
        <p:sp>
          <p:nvSpPr>
            <p:cNvPr id="47" name="Rectangle 45">
              <a:extLst>
                <a:ext uri="{FF2B5EF4-FFF2-40B4-BE49-F238E27FC236}">
                  <a16:creationId xmlns:a16="http://schemas.microsoft.com/office/drawing/2014/main" id="{4633DED6-A4CA-45D1-AF46-D8DDB6A49CE7}"/>
                </a:ext>
              </a:extLst>
            </p:cNvPr>
            <p:cNvSpPr>
              <a:spLocks noChangeArrowheads="1"/>
            </p:cNvSpPr>
            <p:nvPr/>
          </p:nvSpPr>
          <p:spPr bwMode="auto">
            <a:xfrm>
              <a:off x="4369" y="2415"/>
              <a:ext cx="67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27 num 1; 39</a:t>
              </a:r>
              <a:endParaRPr kumimoji="0" lang="es-EC" altLang="es-EC" sz="1400" b="0" i="0" u="none" strike="noStrike" cap="none" normalizeH="0" baseline="0">
                <a:ln>
                  <a:noFill/>
                </a:ln>
                <a:solidFill>
                  <a:schemeClr val="tx1"/>
                </a:solidFill>
                <a:effectLst/>
              </a:endParaRPr>
            </a:p>
          </p:txBody>
        </p:sp>
        <p:sp>
          <p:nvSpPr>
            <p:cNvPr id="48" name="Rectangle 46">
              <a:extLst>
                <a:ext uri="{FF2B5EF4-FFF2-40B4-BE49-F238E27FC236}">
                  <a16:creationId xmlns:a16="http://schemas.microsoft.com/office/drawing/2014/main" id="{E0C60612-7893-4A7D-9615-3E3F6AE131E1}"/>
                </a:ext>
              </a:extLst>
            </p:cNvPr>
            <p:cNvSpPr>
              <a:spLocks noChangeArrowheads="1"/>
            </p:cNvSpPr>
            <p:nvPr/>
          </p:nvSpPr>
          <p:spPr bwMode="auto">
            <a:xfrm>
              <a:off x="291" y="2709"/>
              <a:ext cx="12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10</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49" name="Rectangle 47">
              <a:extLst>
                <a:ext uri="{FF2B5EF4-FFF2-40B4-BE49-F238E27FC236}">
                  <a16:creationId xmlns:a16="http://schemas.microsoft.com/office/drawing/2014/main" id="{9370B9CF-7C9F-44C8-96EA-DA0570CA2955}"/>
                </a:ext>
              </a:extLst>
            </p:cNvPr>
            <p:cNvSpPr>
              <a:spLocks noChangeArrowheads="1"/>
            </p:cNvSpPr>
            <p:nvPr/>
          </p:nvSpPr>
          <p:spPr bwMode="auto">
            <a:xfrm>
              <a:off x="566" y="2618"/>
              <a:ext cx="121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GASTOS INSTALACIÓN, </a:t>
              </a:r>
              <a:endParaRPr kumimoji="0" lang="es-EC" altLang="es-EC" sz="1400" b="0" i="0" u="none" strike="noStrike" cap="none" normalizeH="0" baseline="0">
                <a:ln>
                  <a:noFill/>
                </a:ln>
                <a:solidFill>
                  <a:schemeClr val="tx1"/>
                </a:solidFill>
                <a:effectLst/>
              </a:endParaRPr>
            </a:p>
          </p:txBody>
        </p:sp>
        <p:sp>
          <p:nvSpPr>
            <p:cNvPr id="50" name="Rectangle 48">
              <a:extLst>
                <a:ext uri="{FF2B5EF4-FFF2-40B4-BE49-F238E27FC236}">
                  <a16:creationId xmlns:a16="http://schemas.microsoft.com/office/drawing/2014/main" id="{56369C45-C563-4601-9C9B-56064ACAABD7}"/>
                </a:ext>
              </a:extLst>
            </p:cNvPr>
            <p:cNvSpPr>
              <a:spLocks noChangeArrowheads="1"/>
            </p:cNvSpPr>
            <p:nvPr/>
          </p:nvSpPr>
          <p:spPr bwMode="auto">
            <a:xfrm>
              <a:off x="566" y="2810"/>
              <a:ext cx="149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ORGANIZACIÓN Y SIMILARES</a:t>
              </a:r>
              <a:endParaRPr kumimoji="0" lang="es-EC" altLang="es-EC" sz="1400" b="0" i="0" u="none" strike="noStrike" cap="none" normalizeH="0" baseline="0">
                <a:ln>
                  <a:noFill/>
                </a:ln>
                <a:solidFill>
                  <a:schemeClr val="tx1"/>
                </a:solidFill>
                <a:effectLst/>
              </a:endParaRPr>
            </a:p>
          </p:txBody>
        </p:sp>
        <p:sp>
          <p:nvSpPr>
            <p:cNvPr id="51" name="Rectangle 49">
              <a:extLst>
                <a:ext uri="{FF2B5EF4-FFF2-40B4-BE49-F238E27FC236}">
                  <a16:creationId xmlns:a16="http://schemas.microsoft.com/office/drawing/2014/main" id="{3631368D-C7BF-4608-835B-DA085C5B93CF}"/>
                </a:ext>
              </a:extLst>
            </p:cNvPr>
            <p:cNvSpPr>
              <a:spLocks noChangeArrowheads="1"/>
            </p:cNvSpPr>
            <p:nvPr/>
          </p:nvSpPr>
          <p:spPr bwMode="auto">
            <a:xfrm>
              <a:off x="2928" y="2709"/>
              <a:ext cx="47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a:t>
              </a:r>
              <a:endParaRPr kumimoji="0" lang="es-EC" altLang="es-EC" sz="1400" b="0" i="0" u="none" strike="noStrike" cap="none" normalizeH="0" baseline="0">
                <a:ln>
                  <a:noFill/>
                </a:ln>
                <a:solidFill>
                  <a:schemeClr val="tx1"/>
                </a:solidFill>
                <a:effectLst/>
              </a:endParaRPr>
            </a:p>
          </p:txBody>
        </p:sp>
        <p:sp>
          <p:nvSpPr>
            <p:cNvPr id="52" name="Rectangle 50">
              <a:extLst>
                <a:ext uri="{FF2B5EF4-FFF2-40B4-BE49-F238E27FC236}">
                  <a16:creationId xmlns:a16="http://schemas.microsoft.com/office/drawing/2014/main" id="{7875DD21-8642-4157-A4DC-76CC70716627}"/>
                </a:ext>
              </a:extLst>
            </p:cNvPr>
            <p:cNvSpPr>
              <a:spLocks noChangeArrowheads="1"/>
            </p:cNvSpPr>
            <p:nvPr/>
          </p:nvSpPr>
          <p:spPr bwMode="auto">
            <a:xfrm>
              <a:off x="4426" y="2709"/>
              <a:ext cx="57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15 </a:t>
              </a:r>
              <a:endParaRPr kumimoji="0" lang="es-EC" altLang="es-EC" sz="1400" b="0" i="0" u="none" strike="noStrike" cap="none" normalizeH="0" baseline="0">
                <a:ln>
                  <a:noFill/>
                </a:ln>
                <a:solidFill>
                  <a:schemeClr val="tx1"/>
                </a:solidFill>
                <a:effectLst/>
              </a:endParaRPr>
            </a:p>
          </p:txBody>
        </p:sp>
        <p:sp>
          <p:nvSpPr>
            <p:cNvPr id="53" name="Rectangle 51">
              <a:extLst>
                <a:ext uri="{FF2B5EF4-FFF2-40B4-BE49-F238E27FC236}">
                  <a16:creationId xmlns:a16="http://schemas.microsoft.com/office/drawing/2014/main" id="{99507514-8459-4EC7-AFF8-BF969853C6A5}"/>
                </a:ext>
              </a:extLst>
            </p:cNvPr>
            <p:cNvSpPr>
              <a:spLocks noChangeArrowheads="1"/>
            </p:cNvSpPr>
            <p:nvPr/>
          </p:nvSpPr>
          <p:spPr bwMode="auto">
            <a:xfrm>
              <a:off x="291" y="3014"/>
              <a:ext cx="11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11</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54" name="Rectangle 52">
              <a:extLst>
                <a:ext uri="{FF2B5EF4-FFF2-40B4-BE49-F238E27FC236}">
                  <a16:creationId xmlns:a16="http://schemas.microsoft.com/office/drawing/2014/main" id="{DAE2BA17-1AA3-475B-A0D3-6B0C5AE5BFE0}"/>
                </a:ext>
              </a:extLst>
            </p:cNvPr>
            <p:cNvSpPr>
              <a:spLocks noChangeArrowheads="1"/>
            </p:cNvSpPr>
            <p:nvPr/>
          </p:nvSpPr>
          <p:spPr bwMode="auto">
            <a:xfrm>
              <a:off x="566" y="3014"/>
              <a:ext cx="141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PROMOCIÓN Y PUBLICIDAD</a:t>
              </a:r>
              <a:endParaRPr kumimoji="0" lang="es-EC" altLang="es-EC" sz="1400" b="0" i="0" u="none" strike="noStrike" cap="none" normalizeH="0" baseline="0">
                <a:ln>
                  <a:noFill/>
                </a:ln>
                <a:solidFill>
                  <a:schemeClr val="tx1"/>
                </a:solidFill>
                <a:effectLst/>
              </a:endParaRPr>
            </a:p>
          </p:txBody>
        </p:sp>
        <p:sp>
          <p:nvSpPr>
            <p:cNvPr id="55" name="Rectangle 53">
              <a:extLst>
                <a:ext uri="{FF2B5EF4-FFF2-40B4-BE49-F238E27FC236}">
                  <a16:creationId xmlns:a16="http://schemas.microsoft.com/office/drawing/2014/main" id="{F43D3B6A-49C9-4071-B6C3-9A0D223FD9A9}"/>
                </a:ext>
              </a:extLst>
            </p:cNvPr>
            <p:cNvSpPr>
              <a:spLocks noChangeArrowheads="1"/>
            </p:cNvSpPr>
            <p:nvPr/>
          </p:nvSpPr>
          <p:spPr bwMode="auto">
            <a:xfrm>
              <a:off x="2871" y="3014"/>
              <a:ext cx="57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19 </a:t>
              </a:r>
              <a:endParaRPr kumimoji="0" lang="es-EC" altLang="es-EC" sz="1400" b="0" i="0" u="none" strike="noStrike" cap="none" normalizeH="0" baseline="0">
                <a:ln>
                  <a:noFill/>
                </a:ln>
                <a:solidFill>
                  <a:schemeClr val="tx1"/>
                </a:solidFill>
                <a:effectLst/>
              </a:endParaRPr>
            </a:p>
          </p:txBody>
        </p:sp>
        <p:sp>
          <p:nvSpPr>
            <p:cNvPr id="56" name="Rectangle 54">
              <a:extLst>
                <a:ext uri="{FF2B5EF4-FFF2-40B4-BE49-F238E27FC236}">
                  <a16:creationId xmlns:a16="http://schemas.microsoft.com/office/drawing/2014/main" id="{38B543C1-16A5-4601-AF7D-D3460D464235}"/>
                </a:ext>
              </a:extLst>
            </p:cNvPr>
            <p:cNvSpPr>
              <a:spLocks noChangeArrowheads="1"/>
            </p:cNvSpPr>
            <p:nvPr/>
          </p:nvSpPr>
          <p:spPr bwMode="auto">
            <a:xfrm>
              <a:off x="4426" y="3014"/>
              <a:ext cx="57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11 </a:t>
              </a:r>
              <a:endParaRPr kumimoji="0" lang="es-EC" altLang="es-EC" sz="1400" b="0" i="0" u="none" strike="noStrike" cap="none" normalizeH="0" baseline="0">
                <a:ln>
                  <a:noFill/>
                </a:ln>
                <a:solidFill>
                  <a:schemeClr val="tx1"/>
                </a:solidFill>
                <a:effectLst/>
              </a:endParaRPr>
            </a:p>
          </p:txBody>
        </p:sp>
        <p:sp>
          <p:nvSpPr>
            <p:cNvPr id="57" name="Rectangle 55">
              <a:extLst>
                <a:ext uri="{FF2B5EF4-FFF2-40B4-BE49-F238E27FC236}">
                  <a16:creationId xmlns:a16="http://schemas.microsoft.com/office/drawing/2014/main" id="{E82B2752-ED46-4418-8C1F-4B3137C385E8}"/>
                </a:ext>
              </a:extLst>
            </p:cNvPr>
            <p:cNvSpPr>
              <a:spLocks noChangeArrowheads="1"/>
            </p:cNvSpPr>
            <p:nvPr/>
          </p:nvSpPr>
          <p:spPr bwMode="auto">
            <a:xfrm>
              <a:off x="291" y="3466"/>
              <a:ext cx="12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12</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58" name="Rectangle 56">
              <a:extLst>
                <a:ext uri="{FF2B5EF4-FFF2-40B4-BE49-F238E27FC236}">
                  <a16:creationId xmlns:a16="http://schemas.microsoft.com/office/drawing/2014/main" id="{211BCB72-EB85-4222-BC85-638817004FF3}"/>
                </a:ext>
              </a:extLst>
            </p:cNvPr>
            <p:cNvSpPr>
              <a:spLocks noChangeArrowheads="1"/>
            </p:cNvSpPr>
            <p:nvPr/>
          </p:nvSpPr>
          <p:spPr bwMode="auto">
            <a:xfrm>
              <a:off x="566" y="3195"/>
              <a:ext cx="117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REGALÍAS, SERVICIOS </a:t>
              </a:r>
              <a:endParaRPr kumimoji="0" lang="es-EC" altLang="es-EC" sz="1400" b="0" i="0" u="none" strike="noStrike" cap="none" normalizeH="0" baseline="0">
                <a:ln>
                  <a:noFill/>
                </a:ln>
                <a:solidFill>
                  <a:schemeClr val="tx1"/>
                </a:solidFill>
                <a:effectLst/>
              </a:endParaRPr>
            </a:p>
          </p:txBody>
        </p:sp>
        <p:sp>
          <p:nvSpPr>
            <p:cNvPr id="59" name="Rectangle 57">
              <a:extLst>
                <a:ext uri="{FF2B5EF4-FFF2-40B4-BE49-F238E27FC236}">
                  <a16:creationId xmlns:a16="http://schemas.microsoft.com/office/drawing/2014/main" id="{EF96AD7A-5CA8-485A-9E33-55121EBF246F}"/>
                </a:ext>
              </a:extLst>
            </p:cNvPr>
            <p:cNvSpPr>
              <a:spLocks noChangeArrowheads="1"/>
            </p:cNvSpPr>
            <p:nvPr/>
          </p:nvSpPr>
          <p:spPr bwMode="auto">
            <a:xfrm>
              <a:off x="566" y="3387"/>
              <a:ext cx="170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TÉCNICOS, ADMINISTRATIVOS Y </a:t>
              </a:r>
              <a:endParaRPr kumimoji="0" lang="es-EC" altLang="es-EC" sz="1400" b="0" i="0" u="none" strike="noStrike" cap="none" normalizeH="0" baseline="0">
                <a:ln>
                  <a:noFill/>
                </a:ln>
                <a:solidFill>
                  <a:schemeClr val="tx1"/>
                </a:solidFill>
                <a:effectLst/>
              </a:endParaRPr>
            </a:p>
          </p:txBody>
        </p:sp>
        <p:sp>
          <p:nvSpPr>
            <p:cNvPr id="60" name="Rectangle 58">
              <a:extLst>
                <a:ext uri="{FF2B5EF4-FFF2-40B4-BE49-F238E27FC236}">
                  <a16:creationId xmlns:a16="http://schemas.microsoft.com/office/drawing/2014/main" id="{B10CDF13-D460-41D1-A887-5953458DCE5B}"/>
                </a:ext>
              </a:extLst>
            </p:cNvPr>
            <p:cNvSpPr>
              <a:spLocks noChangeArrowheads="1"/>
            </p:cNvSpPr>
            <p:nvPr/>
          </p:nvSpPr>
          <p:spPr bwMode="auto">
            <a:xfrm>
              <a:off x="566" y="3579"/>
              <a:ext cx="63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SIMILARES (</a:t>
              </a:r>
              <a:endParaRPr kumimoji="0" lang="es-EC" altLang="es-EC" sz="1400" b="0" i="0" u="none" strike="noStrike" cap="none" normalizeH="0" baseline="0">
                <a:ln>
                  <a:noFill/>
                </a:ln>
                <a:solidFill>
                  <a:schemeClr val="tx1"/>
                </a:solidFill>
                <a:effectLst/>
              </a:endParaRPr>
            </a:p>
          </p:txBody>
        </p:sp>
        <p:sp>
          <p:nvSpPr>
            <p:cNvPr id="61" name="Rectangle 59">
              <a:extLst>
                <a:ext uri="{FF2B5EF4-FFF2-40B4-BE49-F238E27FC236}">
                  <a16:creationId xmlns:a16="http://schemas.microsoft.com/office/drawing/2014/main" id="{B51D1367-3B48-4CBE-9FD7-F024C6380709}"/>
                </a:ext>
              </a:extLst>
            </p:cNvPr>
            <p:cNvSpPr>
              <a:spLocks noChangeArrowheads="1"/>
            </p:cNvSpPr>
            <p:nvPr/>
          </p:nvSpPr>
          <p:spPr bwMode="auto">
            <a:xfrm>
              <a:off x="1249" y="3601"/>
              <a:ext cx="796"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390000"/>
                  </a:solidFill>
                  <a:effectLst/>
                  <a:latin typeface="Tahoma" panose="020B0604030504040204" pitchFamily="34" charset="0"/>
                </a:rPr>
                <a:t>PAGADO A PARTE </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62" name="Rectangle 60">
              <a:extLst>
                <a:ext uri="{FF2B5EF4-FFF2-40B4-BE49-F238E27FC236}">
                  <a16:creationId xmlns:a16="http://schemas.microsoft.com/office/drawing/2014/main" id="{6DA48A17-F8BA-4874-8A18-3493E951587A}"/>
                </a:ext>
              </a:extLst>
            </p:cNvPr>
            <p:cNvSpPr>
              <a:spLocks noChangeArrowheads="1"/>
            </p:cNvSpPr>
            <p:nvPr/>
          </p:nvSpPr>
          <p:spPr bwMode="auto">
            <a:xfrm>
              <a:off x="566" y="3771"/>
              <a:ext cx="66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390000"/>
                  </a:solidFill>
                  <a:effectLst/>
                  <a:latin typeface="Tahoma" panose="020B0604030504040204" pitchFamily="34" charset="0"/>
                </a:rPr>
                <a:t>RELACIONADA)</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63" name="Rectangle 61">
              <a:extLst>
                <a:ext uri="{FF2B5EF4-FFF2-40B4-BE49-F238E27FC236}">
                  <a16:creationId xmlns:a16="http://schemas.microsoft.com/office/drawing/2014/main" id="{3D9B5545-5E55-489E-9DB6-A78368FC75FF}"/>
                </a:ext>
              </a:extLst>
            </p:cNvPr>
            <p:cNvSpPr>
              <a:spLocks noChangeArrowheads="1"/>
            </p:cNvSpPr>
            <p:nvPr/>
          </p:nvSpPr>
          <p:spPr bwMode="auto">
            <a:xfrm>
              <a:off x="2890" y="3466"/>
              <a:ext cx="5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 num 20</a:t>
              </a:r>
              <a:endParaRPr kumimoji="0" lang="es-EC" altLang="es-EC" sz="1400" b="0" i="0" u="none" strike="noStrike" cap="none" normalizeH="0" baseline="0">
                <a:ln>
                  <a:noFill/>
                </a:ln>
                <a:solidFill>
                  <a:schemeClr val="tx1"/>
                </a:solidFill>
                <a:effectLst/>
              </a:endParaRPr>
            </a:p>
          </p:txBody>
        </p:sp>
        <p:sp>
          <p:nvSpPr>
            <p:cNvPr id="35840" name="Rectangle 62">
              <a:extLst>
                <a:ext uri="{FF2B5EF4-FFF2-40B4-BE49-F238E27FC236}">
                  <a16:creationId xmlns:a16="http://schemas.microsoft.com/office/drawing/2014/main" id="{64BF63ED-4BC9-481B-967D-EE7C9E26D585}"/>
                </a:ext>
              </a:extLst>
            </p:cNvPr>
            <p:cNvSpPr>
              <a:spLocks noChangeArrowheads="1"/>
            </p:cNvSpPr>
            <p:nvPr/>
          </p:nvSpPr>
          <p:spPr bwMode="auto">
            <a:xfrm>
              <a:off x="4132" y="3466"/>
              <a:ext cx="111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28 num 7, 28 num 16 </a:t>
              </a:r>
              <a:endParaRPr kumimoji="0" lang="es-EC" altLang="es-EC" sz="1400" b="0" i="0" u="none" strike="noStrike" cap="none" normalizeH="0" baseline="0">
                <a:ln>
                  <a:noFill/>
                </a:ln>
                <a:solidFill>
                  <a:schemeClr val="tx1"/>
                </a:solidFill>
                <a:effectLst/>
              </a:endParaRPr>
            </a:p>
          </p:txBody>
        </p:sp>
        <p:sp>
          <p:nvSpPr>
            <p:cNvPr id="35841" name="Rectangle 63">
              <a:extLst>
                <a:ext uri="{FF2B5EF4-FFF2-40B4-BE49-F238E27FC236}">
                  <a16:creationId xmlns:a16="http://schemas.microsoft.com/office/drawing/2014/main" id="{CE579577-074E-404C-B54E-D0F17F6FE5AD}"/>
                </a:ext>
              </a:extLst>
            </p:cNvPr>
            <p:cNvSpPr>
              <a:spLocks noChangeArrowheads="1"/>
            </p:cNvSpPr>
            <p:nvPr/>
          </p:nvSpPr>
          <p:spPr bwMode="auto">
            <a:xfrm>
              <a:off x="291" y="3918"/>
              <a:ext cx="12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0" u="none" strike="noStrike" cap="none" normalizeH="0" baseline="0">
                  <a:ln>
                    <a:noFill/>
                  </a:ln>
                  <a:solidFill>
                    <a:srgbClr val="FFFFFF"/>
                  </a:solidFill>
                  <a:effectLst/>
                  <a:latin typeface="Arial" panose="020B0604020202020204" pitchFamily="34" charset="0"/>
                </a:rPr>
                <a:t>13</a:t>
              </a:r>
              <a:endParaRPr kumimoji="0" lang="es-EC" altLang="es-EC" sz="1400" b="0" i="0" u="none" strike="noStrike" cap="none" normalizeH="0" baseline="0">
                <a:ln>
                  <a:noFill/>
                </a:ln>
                <a:solidFill>
                  <a:schemeClr val="tx1"/>
                </a:solidFill>
                <a:effectLst/>
                <a:latin typeface="Arial" panose="020B0604020202020204" pitchFamily="34" charset="0"/>
              </a:endParaRPr>
            </a:p>
          </p:txBody>
        </p:sp>
        <p:sp>
          <p:nvSpPr>
            <p:cNvPr id="35843" name="Rectangle 64">
              <a:extLst>
                <a:ext uri="{FF2B5EF4-FFF2-40B4-BE49-F238E27FC236}">
                  <a16:creationId xmlns:a16="http://schemas.microsoft.com/office/drawing/2014/main" id="{EFD40E66-49C0-4FBF-9635-00244EA02050}"/>
                </a:ext>
              </a:extLst>
            </p:cNvPr>
            <p:cNvSpPr>
              <a:spLocks noChangeArrowheads="1"/>
            </p:cNvSpPr>
            <p:nvPr/>
          </p:nvSpPr>
          <p:spPr bwMode="auto">
            <a:xfrm>
              <a:off x="566" y="3918"/>
              <a:ext cx="132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OTROS  GASTOS LOCALES</a:t>
              </a:r>
              <a:endParaRPr kumimoji="0" lang="es-EC" altLang="es-EC" sz="1400" b="0" i="0" u="none" strike="noStrike" cap="none" normalizeH="0" baseline="0">
                <a:ln>
                  <a:noFill/>
                </a:ln>
                <a:solidFill>
                  <a:schemeClr val="tx1"/>
                </a:solidFill>
                <a:effectLst/>
              </a:endParaRPr>
            </a:p>
          </p:txBody>
        </p:sp>
        <p:sp>
          <p:nvSpPr>
            <p:cNvPr id="35844" name="Rectangle 65">
              <a:extLst>
                <a:ext uri="{FF2B5EF4-FFF2-40B4-BE49-F238E27FC236}">
                  <a16:creationId xmlns:a16="http://schemas.microsoft.com/office/drawing/2014/main" id="{40BD94B2-8AA8-4C2A-B9FC-A9B482A75190}"/>
                </a:ext>
              </a:extLst>
            </p:cNvPr>
            <p:cNvSpPr>
              <a:spLocks noChangeArrowheads="1"/>
            </p:cNvSpPr>
            <p:nvPr/>
          </p:nvSpPr>
          <p:spPr bwMode="auto">
            <a:xfrm>
              <a:off x="3117" y="3918"/>
              <a:ext cx="12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10</a:t>
              </a:r>
              <a:endParaRPr kumimoji="0" lang="es-EC" altLang="es-EC" sz="1400" b="0" i="0" u="none" strike="noStrike" cap="none" normalizeH="0" baseline="0">
                <a:ln>
                  <a:noFill/>
                </a:ln>
                <a:solidFill>
                  <a:schemeClr val="tx1"/>
                </a:solidFill>
                <a:effectLst/>
              </a:endParaRPr>
            </a:p>
          </p:txBody>
        </p:sp>
        <p:sp>
          <p:nvSpPr>
            <p:cNvPr id="35845" name="Rectangle 66">
              <a:extLst>
                <a:ext uri="{FF2B5EF4-FFF2-40B4-BE49-F238E27FC236}">
                  <a16:creationId xmlns:a16="http://schemas.microsoft.com/office/drawing/2014/main" id="{8B271349-831C-4312-BAEF-E4F42AFF6B48}"/>
                </a:ext>
              </a:extLst>
            </p:cNvPr>
            <p:cNvSpPr>
              <a:spLocks noChangeArrowheads="1"/>
            </p:cNvSpPr>
            <p:nvPr/>
          </p:nvSpPr>
          <p:spPr bwMode="auto">
            <a:xfrm>
              <a:off x="4417" y="3918"/>
              <a:ext cx="59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390000"/>
                  </a:solidFill>
                  <a:effectLst/>
                  <a:latin typeface="Tahoma" panose="020B0604030504040204" pitchFamily="34" charset="0"/>
                </a:rPr>
                <a:t>27 ; 28 ; 29</a:t>
              </a:r>
              <a:endParaRPr kumimoji="0" lang="es-EC" altLang="es-EC" sz="1400" b="0" i="0" u="none" strike="noStrike" cap="none" normalizeH="0" baseline="0">
                <a:ln>
                  <a:noFill/>
                </a:ln>
                <a:solidFill>
                  <a:schemeClr val="tx1"/>
                </a:solidFill>
                <a:effectLst/>
              </a:endParaRPr>
            </a:p>
          </p:txBody>
        </p:sp>
        <p:sp>
          <p:nvSpPr>
            <p:cNvPr id="35846" name="Line 67">
              <a:extLst>
                <a:ext uri="{FF2B5EF4-FFF2-40B4-BE49-F238E27FC236}">
                  <a16:creationId xmlns:a16="http://schemas.microsoft.com/office/drawing/2014/main" id="{5C4A88C0-E9FA-4822-8D49-F02E040E354A}"/>
                </a:ext>
              </a:extLst>
            </p:cNvPr>
            <p:cNvSpPr>
              <a:spLocks noChangeShapeType="1"/>
            </p:cNvSpPr>
            <p:nvPr/>
          </p:nvSpPr>
          <p:spPr bwMode="auto">
            <a:xfrm>
              <a:off x="158" y="482"/>
              <a:ext cx="2324" cy="0"/>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47" name="Rectangle 68">
              <a:extLst>
                <a:ext uri="{FF2B5EF4-FFF2-40B4-BE49-F238E27FC236}">
                  <a16:creationId xmlns:a16="http://schemas.microsoft.com/office/drawing/2014/main" id="{8419EBD7-CD4A-49E7-BD92-EBB4E64C7F4B}"/>
                </a:ext>
              </a:extLst>
            </p:cNvPr>
            <p:cNvSpPr>
              <a:spLocks noChangeArrowheads="1"/>
            </p:cNvSpPr>
            <p:nvPr/>
          </p:nvSpPr>
          <p:spPr bwMode="auto">
            <a:xfrm>
              <a:off x="158" y="482"/>
              <a:ext cx="2324"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48" name="Rectangle 69">
              <a:extLst>
                <a:ext uri="{FF2B5EF4-FFF2-40B4-BE49-F238E27FC236}">
                  <a16:creationId xmlns:a16="http://schemas.microsoft.com/office/drawing/2014/main" id="{0C48819E-95AC-4F94-8F6A-F88F8163EBED}"/>
                </a:ext>
              </a:extLst>
            </p:cNvPr>
            <p:cNvSpPr>
              <a:spLocks noChangeArrowheads="1"/>
            </p:cNvSpPr>
            <p:nvPr/>
          </p:nvSpPr>
          <p:spPr bwMode="auto">
            <a:xfrm>
              <a:off x="2482" y="482"/>
              <a:ext cx="9"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49" name="Rectangle 70">
              <a:extLst>
                <a:ext uri="{FF2B5EF4-FFF2-40B4-BE49-F238E27FC236}">
                  <a16:creationId xmlns:a16="http://schemas.microsoft.com/office/drawing/2014/main" id="{2AAF91C0-18B1-40E0-9547-34F2F4221611}"/>
                </a:ext>
              </a:extLst>
            </p:cNvPr>
            <p:cNvSpPr>
              <a:spLocks noChangeArrowheads="1"/>
            </p:cNvSpPr>
            <p:nvPr/>
          </p:nvSpPr>
          <p:spPr bwMode="auto">
            <a:xfrm>
              <a:off x="3866" y="482"/>
              <a:ext cx="10"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0" name="Line 71">
              <a:extLst>
                <a:ext uri="{FF2B5EF4-FFF2-40B4-BE49-F238E27FC236}">
                  <a16:creationId xmlns:a16="http://schemas.microsoft.com/office/drawing/2014/main" id="{997A3281-2C3D-4ACA-B41D-B2461CB060DB}"/>
                </a:ext>
              </a:extLst>
            </p:cNvPr>
            <p:cNvSpPr>
              <a:spLocks noChangeShapeType="1"/>
            </p:cNvSpPr>
            <p:nvPr/>
          </p:nvSpPr>
          <p:spPr bwMode="auto">
            <a:xfrm>
              <a:off x="2491" y="482"/>
              <a:ext cx="3111"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51" name="Rectangle 72">
              <a:extLst>
                <a:ext uri="{FF2B5EF4-FFF2-40B4-BE49-F238E27FC236}">
                  <a16:creationId xmlns:a16="http://schemas.microsoft.com/office/drawing/2014/main" id="{DBB4FE6D-AD26-4A59-A4FC-F7EFF90EC241}"/>
                </a:ext>
              </a:extLst>
            </p:cNvPr>
            <p:cNvSpPr>
              <a:spLocks noChangeArrowheads="1"/>
            </p:cNvSpPr>
            <p:nvPr/>
          </p:nvSpPr>
          <p:spPr bwMode="auto">
            <a:xfrm>
              <a:off x="2491" y="482"/>
              <a:ext cx="31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2" name="Rectangle 73">
              <a:extLst>
                <a:ext uri="{FF2B5EF4-FFF2-40B4-BE49-F238E27FC236}">
                  <a16:creationId xmlns:a16="http://schemas.microsoft.com/office/drawing/2014/main" id="{B620EF3B-0686-463A-BDFA-9BA000ADB3E4}"/>
                </a:ext>
              </a:extLst>
            </p:cNvPr>
            <p:cNvSpPr>
              <a:spLocks noChangeArrowheads="1"/>
            </p:cNvSpPr>
            <p:nvPr/>
          </p:nvSpPr>
          <p:spPr bwMode="auto">
            <a:xfrm>
              <a:off x="5593" y="482"/>
              <a:ext cx="9" cy="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3" name="Line 74">
              <a:extLst>
                <a:ext uri="{FF2B5EF4-FFF2-40B4-BE49-F238E27FC236}">
                  <a16:creationId xmlns:a16="http://schemas.microsoft.com/office/drawing/2014/main" id="{CC2D520A-8B93-41D5-8C82-A862110701CF}"/>
                </a:ext>
              </a:extLst>
            </p:cNvPr>
            <p:cNvSpPr>
              <a:spLocks noChangeShapeType="1"/>
            </p:cNvSpPr>
            <p:nvPr/>
          </p:nvSpPr>
          <p:spPr bwMode="auto">
            <a:xfrm>
              <a:off x="158" y="482"/>
              <a:ext cx="0" cy="192"/>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54" name="Rectangle 75">
              <a:extLst>
                <a:ext uri="{FF2B5EF4-FFF2-40B4-BE49-F238E27FC236}">
                  <a16:creationId xmlns:a16="http://schemas.microsoft.com/office/drawing/2014/main" id="{6728A396-9614-4B4C-AAB4-0E49DC06E991}"/>
                </a:ext>
              </a:extLst>
            </p:cNvPr>
            <p:cNvSpPr>
              <a:spLocks noChangeArrowheads="1"/>
            </p:cNvSpPr>
            <p:nvPr/>
          </p:nvSpPr>
          <p:spPr bwMode="auto">
            <a:xfrm>
              <a:off x="158" y="482"/>
              <a:ext cx="10" cy="19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7" name="Line 78">
              <a:extLst>
                <a:ext uri="{FF2B5EF4-FFF2-40B4-BE49-F238E27FC236}">
                  <a16:creationId xmlns:a16="http://schemas.microsoft.com/office/drawing/2014/main" id="{10E35AC0-7271-4DCF-B983-ED7FBD49AD18}"/>
                </a:ext>
              </a:extLst>
            </p:cNvPr>
            <p:cNvSpPr>
              <a:spLocks noChangeShapeType="1"/>
            </p:cNvSpPr>
            <p:nvPr/>
          </p:nvSpPr>
          <p:spPr bwMode="auto">
            <a:xfrm>
              <a:off x="168" y="674"/>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58" name="Rectangle 79">
              <a:extLst>
                <a:ext uri="{FF2B5EF4-FFF2-40B4-BE49-F238E27FC236}">
                  <a16:creationId xmlns:a16="http://schemas.microsoft.com/office/drawing/2014/main" id="{DF2BF77C-1F03-4E5E-9894-6E85B5CB5ECF}"/>
                </a:ext>
              </a:extLst>
            </p:cNvPr>
            <p:cNvSpPr>
              <a:spLocks noChangeArrowheads="1"/>
            </p:cNvSpPr>
            <p:nvPr/>
          </p:nvSpPr>
          <p:spPr bwMode="auto">
            <a:xfrm>
              <a:off x="168" y="674"/>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59" name="Line 80">
              <a:extLst>
                <a:ext uri="{FF2B5EF4-FFF2-40B4-BE49-F238E27FC236}">
                  <a16:creationId xmlns:a16="http://schemas.microsoft.com/office/drawing/2014/main" id="{C00184D4-8EC2-4ADF-8AD0-B5C70EE26DC8}"/>
                </a:ext>
              </a:extLst>
            </p:cNvPr>
            <p:cNvSpPr>
              <a:spLocks noChangeShapeType="1"/>
            </p:cNvSpPr>
            <p:nvPr/>
          </p:nvSpPr>
          <p:spPr bwMode="auto">
            <a:xfrm>
              <a:off x="168" y="866"/>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0" name="Rectangle 81">
              <a:extLst>
                <a:ext uri="{FF2B5EF4-FFF2-40B4-BE49-F238E27FC236}">
                  <a16:creationId xmlns:a16="http://schemas.microsoft.com/office/drawing/2014/main" id="{4EEB3DD8-0678-4D89-B252-1BFEDB924715}"/>
                </a:ext>
              </a:extLst>
            </p:cNvPr>
            <p:cNvSpPr>
              <a:spLocks noChangeArrowheads="1"/>
            </p:cNvSpPr>
            <p:nvPr/>
          </p:nvSpPr>
          <p:spPr bwMode="auto">
            <a:xfrm>
              <a:off x="168" y="866"/>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1" name="Line 82">
              <a:extLst>
                <a:ext uri="{FF2B5EF4-FFF2-40B4-BE49-F238E27FC236}">
                  <a16:creationId xmlns:a16="http://schemas.microsoft.com/office/drawing/2014/main" id="{0F501448-7D7B-463D-8767-AF9C2F3A6CB1}"/>
                </a:ext>
              </a:extLst>
            </p:cNvPr>
            <p:cNvSpPr>
              <a:spLocks noChangeShapeType="1"/>
            </p:cNvSpPr>
            <p:nvPr/>
          </p:nvSpPr>
          <p:spPr bwMode="auto">
            <a:xfrm>
              <a:off x="168" y="1058"/>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2" name="Rectangle 83">
              <a:extLst>
                <a:ext uri="{FF2B5EF4-FFF2-40B4-BE49-F238E27FC236}">
                  <a16:creationId xmlns:a16="http://schemas.microsoft.com/office/drawing/2014/main" id="{66784737-DB69-4453-AE8E-3F6C2CC31359}"/>
                </a:ext>
              </a:extLst>
            </p:cNvPr>
            <p:cNvSpPr>
              <a:spLocks noChangeArrowheads="1"/>
            </p:cNvSpPr>
            <p:nvPr/>
          </p:nvSpPr>
          <p:spPr bwMode="auto">
            <a:xfrm>
              <a:off x="168" y="1058"/>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3" name="Line 84">
              <a:extLst>
                <a:ext uri="{FF2B5EF4-FFF2-40B4-BE49-F238E27FC236}">
                  <a16:creationId xmlns:a16="http://schemas.microsoft.com/office/drawing/2014/main" id="{15C7CBC9-8D35-48E5-8CC0-810C7B2DD1E1}"/>
                </a:ext>
              </a:extLst>
            </p:cNvPr>
            <p:cNvSpPr>
              <a:spLocks noChangeShapeType="1"/>
            </p:cNvSpPr>
            <p:nvPr/>
          </p:nvSpPr>
          <p:spPr bwMode="auto">
            <a:xfrm>
              <a:off x="168" y="1251"/>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4" name="Rectangle 85">
              <a:extLst>
                <a:ext uri="{FF2B5EF4-FFF2-40B4-BE49-F238E27FC236}">
                  <a16:creationId xmlns:a16="http://schemas.microsoft.com/office/drawing/2014/main" id="{084CED3F-574E-42B5-9347-77CB90D04D06}"/>
                </a:ext>
              </a:extLst>
            </p:cNvPr>
            <p:cNvSpPr>
              <a:spLocks noChangeArrowheads="1"/>
            </p:cNvSpPr>
            <p:nvPr/>
          </p:nvSpPr>
          <p:spPr bwMode="auto">
            <a:xfrm>
              <a:off x="168" y="1251"/>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5" name="Line 86">
              <a:extLst>
                <a:ext uri="{FF2B5EF4-FFF2-40B4-BE49-F238E27FC236}">
                  <a16:creationId xmlns:a16="http://schemas.microsoft.com/office/drawing/2014/main" id="{F2B3DBD3-8D42-486D-A410-A8AE15E46335}"/>
                </a:ext>
              </a:extLst>
            </p:cNvPr>
            <p:cNvSpPr>
              <a:spLocks noChangeShapeType="1"/>
            </p:cNvSpPr>
            <p:nvPr/>
          </p:nvSpPr>
          <p:spPr bwMode="auto">
            <a:xfrm>
              <a:off x="168" y="1443"/>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6" name="Rectangle 87">
              <a:extLst>
                <a:ext uri="{FF2B5EF4-FFF2-40B4-BE49-F238E27FC236}">
                  <a16:creationId xmlns:a16="http://schemas.microsoft.com/office/drawing/2014/main" id="{42F39443-0E24-41B4-BF65-0F39BBC9A6A6}"/>
                </a:ext>
              </a:extLst>
            </p:cNvPr>
            <p:cNvSpPr>
              <a:spLocks noChangeArrowheads="1"/>
            </p:cNvSpPr>
            <p:nvPr/>
          </p:nvSpPr>
          <p:spPr bwMode="auto">
            <a:xfrm>
              <a:off x="168" y="1443"/>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7" name="Line 88">
              <a:extLst>
                <a:ext uri="{FF2B5EF4-FFF2-40B4-BE49-F238E27FC236}">
                  <a16:creationId xmlns:a16="http://schemas.microsoft.com/office/drawing/2014/main" id="{6E517AC3-803E-4281-BDB4-39AF9A9A87AE}"/>
                </a:ext>
              </a:extLst>
            </p:cNvPr>
            <p:cNvSpPr>
              <a:spLocks noChangeShapeType="1"/>
            </p:cNvSpPr>
            <p:nvPr/>
          </p:nvSpPr>
          <p:spPr bwMode="auto">
            <a:xfrm>
              <a:off x="168" y="1635"/>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68" name="Rectangle 89">
              <a:extLst>
                <a:ext uri="{FF2B5EF4-FFF2-40B4-BE49-F238E27FC236}">
                  <a16:creationId xmlns:a16="http://schemas.microsoft.com/office/drawing/2014/main" id="{F939DA82-D72C-45D1-BC92-4C9CD690650D}"/>
                </a:ext>
              </a:extLst>
            </p:cNvPr>
            <p:cNvSpPr>
              <a:spLocks noChangeArrowheads="1"/>
            </p:cNvSpPr>
            <p:nvPr/>
          </p:nvSpPr>
          <p:spPr bwMode="auto">
            <a:xfrm>
              <a:off x="168" y="1635"/>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69" name="Line 90">
              <a:extLst>
                <a:ext uri="{FF2B5EF4-FFF2-40B4-BE49-F238E27FC236}">
                  <a16:creationId xmlns:a16="http://schemas.microsoft.com/office/drawing/2014/main" id="{38C7502F-5A81-41BF-A622-A4D17936D8C5}"/>
                </a:ext>
              </a:extLst>
            </p:cNvPr>
            <p:cNvSpPr>
              <a:spLocks noChangeShapeType="1"/>
            </p:cNvSpPr>
            <p:nvPr/>
          </p:nvSpPr>
          <p:spPr bwMode="auto">
            <a:xfrm>
              <a:off x="168" y="1827"/>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0" name="Rectangle 91">
              <a:extLst>
                <a:ext uri="{FF2B5EF4-FFF2-40B4-BE49-F238E27FC236}">
                  <a16:creationId xmlns:a16="http://schemas.microsoft.com/office/drawing/2014/main" id="{A02CE5E0-A30A-4BD2-8E74-CC71180B6371}"/>
                </a:ext>
              </a:extLst>
            </p:cNvPr>
            <p:cNvSpPr>
              <a:spLocks noChangeArrowheads="1"/>
            </p:cNvSpPr>
            <p:nvPr/>
          </p:nvSpPr>
          <p:spPr bwMode="auto">
            <a:xfrm>
              <a:off x="168" y="1827"/>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1" name="Line 92">
              <a:extLst>
                <a:ext uri="{FF2B5EF4-FFF2-40B4-BE49-F238E27FC236}">
                  <a16:creationId xmlns:a16="http://schemas.microsoft.com/office/drawing/2014/main" id="{0C7490CE-B988-4CF4-ABBD-C65450FBBE92}"/>
                </a:ext>
              </a:extLst>
            </p:cNvPr>
            <p:cNvSpPr>
              <a:spLocks noChangeShapeType="1"/>
            </p:cNvSpPr>
            <p:nvPr/>
          </p:nvSpPr>
          <p:spPr bwMode="auto">
            <a:xfrm>
              <a:off x="168" y="2211"/>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2" name="Rectangle 93">
              <a:extLst>
                <a:ext uri="{FF2B5EF4-FFF2-40B4-BE49-F238E27FC236}">
                  <a16:creationId xmlns:a16="http://schemas.microsoft.com/office/drawing/2014/main" id="{80924C1A-774C-4E68-8BC8-BC9FD766FA69}"/>
                </a:ext>
              </a:extLst>
            </p:cNvPr>
            <p:cNvSpPr>
              <a:spLocks noChangeArrowheads="1"/>
            </p:cNvSpPr>
            <p:nvPr/>
          </p:nvSpPr>
          <p:spPr bwMode="auto">
            <a:xfrm>
              <a:off x="168" y="2211"/>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3" name="Line 94">
              <a:extLst>
                <a:ext uri="{FF2B5EF4-FFF2-40B4-BE49-F238E27FC236}">
                  <a16:creationId xmlns:a16="http://schemas.microsoft.com/office/drawing/2014/main" id="{FF87C590-8D8D-4CEA-A01D-8A10587F4FD8}"/>
                </a:ext>
              </a:extLst>
            </p:cNvPr>
            <p:cNvSpPr>
              <a:spLocks noChangeShapeType="1"/>
            </p:cNvSpPr>
            <p:nvPr/>
          </p:nvSpPr>
          <p:spPr bwMode="auto">
            <a:xfrm>
              <a:off x="168" y="2403"/>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4" name="Rectangle 95">
              <a:extLst>
                <a:ext uri="{FF2B5EF4-FFF2-40B4-BE49-F238E27FC236}">
                  <a16:creationId xmlns:a16="http://schemas.microsoft.com/office/drawing/2014/main" id="{ABB1A6CC-88FD-4E77-8C0A-E5641A6E8868}"/>
                </a:ext>
              </a:extLst>
            </p:cNvPr>
            <p:cNvSpPr>
              <a:spLocks noChangeArrowheads="1"/>
            </p:cNvSpPr>
            <p:nvPr/>
          </p:nvSpPr>
          <p:spPr bwMode="auto">
            <a:xfrm>
              <a:off x="168" y="2403"/>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5" name="Line 96">
              <a:extLst>
                <a:ext uri="{FF2B5EF4-FFF2-40B4-BE49-F238E27FC236}">
                  <a16:creationId xmlns:a16="http://schemas.microsoft.com/office/drawing/2014/main" id="{2E8FBCB3-08D9-409D-AC55-9A09F71DD941}"/>
                </a:ext>
              </a:extLst>
            </p:cNvPr>
            <p:cNvSpPr>
              <a:spLocks noChangeShapeType="1"/>
            </p:cNvSpPr>
            <p:nvPr/>
          </p:nvSpPr>
          <p:spPr bwMode="auto">
            <a:xfrm>
              <a:off x="168" y="2595"/>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6" name="Rectangle 97">
              <a:extLst>
                <a:ext uri="{FF2B5EF4-FFF2-40B4-BE49-F238E27FC236}">
                  <a16:creationId xmlns:a16="http://schemas.microsoft.com/office/drawing/2014/main" id="{3DDA78EB-D620-42ED-851F-BFBB7C5CF68D}"/>
                </a:ext>
              </a:extLst>
            </p:cNvPr>
            <p:cNvSpPr>
              <a:spLocks noChangeArrowheads="1"/>
            </p:cNvSpPr>
            <p:nvPr/>
          </p:nvSpPr>
          <p:spPr bwMode="auto">
            <a:xfrm>
              <a:off x="168" y="2595"/>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7" name="Line 98">
              <a:extLst>
                <a:ext uri="{FF2B5EF4-FFF2-40B4-BE49-F238E27FC236}">
                  <a16:creationId xmlns:a16="http://schemas.microsoft.com/office/drawing/2014/main" id="{D6D4E78F-2C44-44FA-9B2C-B374635E17EC}"/>
                </a:ext>
              </a:extLst>
            </p:cNvPr>
            <p:cNvSpPr>
              <a:spLocks noChangeShapeType="1"/>
            </p:cNvSpPr>
            <p:nvPr/>
          </p:nvSpPr>
          <p:spPr bwMode="auto">
            <a:xfrm>
              <a:off x="168" y="3002"/>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78" name="Rectangle 99">
              <a:extLst>
                <a:ext uri="{FF2B5EF4-FFF2-40B4-BE49-F238E27FC236}">
                  <a16:creationId xmlns:a16="http://schemas.microsoft.com/office/drawing/2014/main" id="{3CC13496-54AF-42D0-A097-1556BEB4E444}"/>
                </a:ext>
              </a:extLst>
            </p:cNvPr>
            <p:cNvSpPr>
              <a:spLocks noChangeArrowheads="1"/>
            </p:cNvSpPr>
            <p:nvPr/>
          </p:nvSpPr>
          <p:spPr bwMode="auto">
            <a:xfrm>
              <a:off x="168" y="3002"/>
              <a:ext cx="54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79" name="Line 100">
              <a:extLst>
                <a:ext uri="{FF2B5EF4-FFF2-40B4-BE49-F238E27FC236}">
                  <a16:creationId xmlns:a16="http://schemas.microsoft.com/office/drawing/2014/main" id="{E47F72CB-B6FA-4AFE-B551-EE5E14F8FD93}"/>
                </a:ext>
              </a:extLst>
            </p:cNvPr>
            <p:cNvSpPr>
              <a:spLocks noChangeShapeType="1"/>
            </p:cNvSpPr>
            <p:nvPr/>
          </p:nvSpPr>
          <p:spPr bwMode="auto">
            <a:xfrm>
              <a:off x="168" y="3195"/>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0" name="Rectangle 101">
              <a:extLst>
                <a:ext uri="{FF2B5EF4-FFF2-40B4-BE49-F238E27FC236}">
                  <a16:creationId xmlns:a16="http://schemas.microsoft.com/office/drawing/2014/main" id="{8C0DABF0-02CF-418D-AD17-C3D1B451E867}"/>
                </a:ext>
              </a:extLst>
            </p:cNvPr>
            <p:cNvSpPr>
              <a:spLocks noChangeArrowheads="1"/>
            </p:cNvSpPr>
            <p:nvPr/>
          </p:nvSpPr>
          <p:spPr bwMode="auto">
            <a:xfrm>
              <a:off x="168" y="3195"/>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1" name="Line 102">
              <a:extLst>
                <a:ext uri="{FF2B5EF4-FFF2-40B4-BE49-F238E27FC236}">
                  <a16:creationId xmlns:a16="http://schemas.microsoft.com/office/drawing/2014/main" id="{33E68E3B-25C1-4B20-8AEC-65B9FEAB75AF}"/>
                </a:ext>
              </a:extLst>
            </p:cNvPr>
            <p:cNvSpPr>
              <a:spLocks noChangeShapeType="1"/>
            </p:cNvSpPr>
            <p:nvPr/>
          </p:nvSpPr>
          <p:spPr bwMode="auto">
            <a:xfrm>
              <a:off x="168" y="3907"/>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2" name="Rectangle 103">
              <a:extLst>
                <a:ext uri="{FF2B5EF4-FFF2-40B4-BE49-F238E27FC236}">
                  <a16:creationId xmlns:a16="http://schemas.microsoft.com/office/drawing/2014/main" id="{6B39140B-65FD-46F6-9C2A-367CA9CCB246}"/>
                </a:ext>
              </a:extLst>
            </p:cNvPr>
            <p:cNvSpPr>
              <a:spLocks noChangeArrowheads="1"/>
            </p:cNvSpPr>
            <p:nvPr/>
          </p:nvSpPr>
          <p:spPr bwMode="auto">
            <a:xfrm>
              <a:off x="168" y="3907"/>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3" name="Line 104">
              <a:extLst>
                <a:ext uri="{FF2B5EF4-FFF2-40B4-BE49-F238E27FC236}">
                  <a16:creationId xmlns:a16="http://schemas.microsoft.com/office/drawing/2014/main" id="{784B785C-69FF-46B0-B663-55964A7BB998}"/>
                </a:ext>
              </a:extLst>
            </p:cNvPr>
            <p:cNvSpPr>
              <a:spLocks noChangeShapeType="1"/>
            </p:cNvSpPr>
            <p:nvPr/>
          </p:nvSpPr>
          <p:spPr bwMode="auto">
            <a:xfrm>
              <a:off x="158" y="674"/>
              <a:ext cx="0" cy="3436"/>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4" name="Rectangle 105">
              <a:extLst>
                <a:ext uri="{FF2B5EF4-FFF2-40B4-BE49-F238E27FC236}">
                  <a16:creationId xmlns:a16="http://schemas.microsoft.com/office/drawing/2014/main" id="{832529AD-502A-4049-9C94-723C85709A09}"/>
                </a:ext>
              </a:extLst>
            </p:cNvPr>
            <p:cNvSpPr>
              <a:spLocks noChangeArrowheads="1"/>
            </p:cNvSpPr>
            <p:nvPr/>
          </p:nvSpPr>
          <p:spPr bwMode="auto">
            <a:xfrm>
              <a:off x="158" y="674"/>
              <a:ext cx="10" cy="34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5" name="Line 106">
              <a:extLst>
                <a:ext uri="{FF2B5EF4-FFF2-40B4-BE49-F238E27FC236}">
                  <a16:creationId xmlns:a16="http://schemas.microsoft.com/office/drawing/2014/main" id="{041226BE-0296-41AD-9026-BB2716434DB5}"/>
                </a:ext>
              </a:extLst>
            </p:cNvPr>
            <p:cNvSpPr>
              <a:spLocks noChangeShapeType="1"/>
            </p:cNvSpPr>
            <p:nvPr/>
          </p:nvSpPr>
          <p:spPr bwMode="auto">
            <a:xfrm>
              <a:off x="537" y="685"/>
              <a:ext cx="0" cy="34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6" name="Rectangle 107">
              <a:extLst>
                <a:ext uri="{FF2B5EF4-FFF2-40B4-BE49-F238E27FC236}">
                  <a16:creationId xmlns:a16="http://schemas.microsoft.com/office/drawing/2014/main" id="{76312BA7-A3E3-47D0-8A37-95BD29E3793F}"/>
                </a:ext>
              </a:extLst>
            </p:cNvPr>
            <p:cNvSpPr>
              <a:spLocks noChangeArrowheads="1"/>
            </p:cNvSpPr>
            <p:nvPr/>
          </p:nvSpPr>
          <p:spPr bwMode="auto">
            <a:xfrm>
              <a:off x="537" y="685"/>
              <a:ext cx="10" cy="34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7" name="Line 108">
              <a:extLst>
                <a:ext uri="{FF2B5EF4-FFF2-40B4-BE49-F238E27FC236}">
                  <a16:creationId xmlns:a16="http://schemas.microsoft.com/office/drawing/2014/main" id="{0E220063-ACEC-43A3-947D-366C03242A43}"/>
                </a:ext>
              </a:extLst>
            </p:cNvPr>
            <p:cNvSpPr>
              <a:spLocks noChangeShapeType="1"/>
            </p:cNvSpPr>
            <p:nvPr/>
          </p:nvSpPr>
          <p:spPr bwMode="auto">
            <a:xfrm>
              <a:off x="2482" y="482"/>
              <a:ext cx="0" cy="362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88" name="Rectangle 109">
              <a:extLst>
                <a:ext uri="{FF2B5EF4-FFF2-40B4-BE49-F238E27FC236}">
                  <a16:creationId xmlns:a16="http://schemas.microsoft.com/office/drawing/2014/main" id="{48D26A2D-D41C-4453-A4CA-FA6E475E694F}"/>
                </a:ext>
              </a:extLst>
            </p:cNvPr>
            <p:cNvSpPr>
              <a:spLocks noChangeArrowheads="1"/>
            </p:cNvSpPr>
            <p:nvPr/>
          </p:nvSpPr>
          <p:spPr bwMode="auto">
            <a:xfrm>
              <a:off x="2482" y="482"/>
              <a:ext cx="9" cy="362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89" name="Line 110">
              <a:extLst>
                <a:ext uri="{FF2B5EF4-FFF2-40B4-BE49-F238E27FC236}">
                  <a16:creationId xmlns:a16="http://schemas.microsoft.com/office/drawing/2014/main" id="{6222C1A5-96DC-43D2-BF08-B16D03E00EED}"/>
                </a:ext>
              </a:extLst>
            </p:cNvPr>
            <p:cNvSpPr>
              <a:spLocks noChangeShapeType="1"/>
            </p:cNvSpPr>
            <p:nvPr/>
          </p:nvSpPr>
          <p:spPr bwMode="auto">
            <a:xfrm>
              <a:off x="3866" y="493"/>
              <a:ext cx="0" cy="36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0" name="Rectangle 111">
              <a:extLst>
                <a:ext uri="{FF2B5EF4-FFF2-40B4-BE49-F238E27FC236}">
                  <a16:creationId xmlns:a16="http://schemas.microsoft.com/office/drawing/2014/main" id="{425ECDA1-06F4-4A04-8CCE-5D0A4A5DAB87}"/>
                </a:ext>
              </a:extLst>
            </p:cNvPr>
            <p:cNvSpPr>
              <a:spLocks noChangeArrowheads="1"/>
            </p:cNvSpPr>
            <p:nvPr/>
          </p:nvSpPr>
          <p:spPr bwMode="auto">
            <a:xfrm>
              <a:off x="3866" y="493"/>
              <a:ext cx="10" cy="36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1" name="Line 112">
              <a:extLst>
                <a:ext uri="{FF2B5EF4-FFF2-40B4-BE49-F238E27FC236}">
                  <a16:creationId xmlns:a16="http://schemas.microsoft.com/office/drawing/2014/main" id="{967F7888-5448-40E0-B121-1CF631BAEF5E}"/>
                </a:ext>
              </a:extLst>
            </p:cNvPr>
            <p:cNvSpPr>
              <a:spLocks noChangeShapeType="1"/>
            </p:cNvSpPr>
            <p:nvPr/>
          </p:nvSpPr>
          <p:spPr bwMode="auto">
            <a:xfrm>
              <a:off x="168" y="4099"/>
              <a:ext cx="54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2" name="Rectangle 113">
              <a:extLst>
                <a:ext uri="{FF2B5EF4-FFF2-40B4-BE49-F238E27FC236}">
                  <a16:creationId xmlns:a16="http://schemas.microsoft.com/office/drawing/2014/main" id="{8060BBCF-DA28-4B9E-817B-2D3CCD4AAAE9}"/>
                </a:ext>
              </a:extLst>
            </p:cNvPr>
            <p:cNvSpPr>
              <a:spLocks noChangeArrowheads="1"/>
            </p:cNvSpPr>
            <p:nvPr/>
          </p:nvSpPr>
          <p:spPr bwMode="auto">
            <a:xfrm>
              <a:off x="168" y="4099"/>
              <a:ext cx="543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3" name="Line 114">
              <a:extLst>
                <a:ext uri="{FF2B5EF4-FFF2-40B4-BE49-F238E27FC236}">
                  <a16:creationId xmlns:a16="http://schemas.microsoft.com/office/drawing/2014/main" id="{18735257-0C5E-44A2-841A-3A2E658BA3B5}"/>
                </a:ext>
              </a:extLst>
            </p:cNvPr>
            <p:cNvSpPr>
              <a:spLocks noChangeShapeType="1"/>
            </p:cNvSpPr>
            <p:nvPr/>
          </p:nvSpPr>
          <p:spPr bwMode="auto">
            <a:xfrm>
              <a:off x="5593" y="493"/>
              <a:ext cx="0" cy="361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4" name="Rectangle 115">
              <a:extLst>
                <a:ext uri="{FF2B5EF4-FFF2-40B4-BE49-F238E27FC236}">
                  <a16:creationId xmlns:a16="http://schemas.microsoft.com/office/drawing/2014/main" id="{6B626319-1958-4E8A-B540-CE846065B3C3}"/>
                </a:ext>
              </a:extLst>
            </p:cNvPr>
            <p:cNvSpPr>
              <a:spLocks noChangeArrowheads="1"/>
            </p:cNvSpPr>
            <p:nvPr/>
          </p:nvSpPr>
          <p:spPr bwMode="auto">
            <a:xfrm>
              <a:off x="5593" y="493"/>
              <a:ext cx="9" cy="36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5" name="Line 116">
              <a:extLst>
                <a:ext uri="{FF2B5EF4-FFF2-40B4-BE49-F238E27FC236}">
                  <a16:creationId xmlns:a16="http://schemas.microsoft.com/office/drawing/2014/main" id="{B84AA27C-FDBC-4547-857B-C4469AD9CEBE}"/>
                </a:ext>
              </a:extLst>
            </p:cNvPr>
            <p:cNvSpPr>
              <a:spLocks noChangeShapeType="1"/>
            </p:cNvSpPr>
            <p:nvPr/>
          </p:nvSpPr>
          <p:spPr bwMode="auto">
            <a:xfrm>
              <a:off x="158" y="411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6" name="Rectangle 117">
              <a:extLst>
                <a:ext uri="{FF2B5EF4-FFF2-40B4-BE49-F238E27FC236}">
                  <a16:creationId xmlns:a16="http://schemas.microsoft.com/office/drawing/2014/main" id="{3CFB6D9F-2C93-40E1-B467-BAA7E9737386}"/>
                </a:ext>
              </a:extLst>
            </p:cNvPr>
            <p:cNvSpPr>
              <a:spLocks noChangeArrowheads="1"/>
            </p:cNvSpPr>
            <p:nvPr/>
          </p:nvSpPr>
          <p:spPr bwMode="auto">
            <a:xfrm>
              <a:off x="158" y="4110"/>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7" name="Line 118">
              <a:extLst>
                <a:ext uri="{FF2B5EF4-FFF2-40B4-BE49-F238E27FC236}">
                  <a16:creationId xmlns:a16="http://schemas.microsoft.com/office/drawing/2014/main" id="{ACC04FB4-4218-4E74-A229-82AF9D3F9C9C}"/>
                </a:ext>
              </a:extLst>
            </p:cNvPr>
            <p:cNvSpPr>
              <a:spLocks noChangeShapeType="1"/>
            </p:cNvSpPr>
            <p:nvPr/>
          </p:nvSpPr>
          <p:spPr bwMode="auto">
            <a:xfrm>
              <a:off x="537" y="411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898" name="Rectangle 119">
              <a:extLst>
                <a:ext uri="{FF2B5EF4-FFF2-40B4-BE49-F238E27FC236}">
                  <a16:creationId xmlns:a16="http://schemas.microsoft.com/office/drawing/2014/main" id="{C3FB6926-DAD5-4709-BEB7-25F83A47BB5A}"/>
                </a:ext>
              </a:extLst>
            </p:cNvPr>
            <p:cNvSpPr>
              <a:spLocks noChangeArrowheads="1"/>
            </p:cNvSpPr>
            <p:nvPr/>
          </p:nvSpPr>
          <p:spPr bwMode="auto">
            <a:xfrm>
              <a:off x="537" y="4110"/>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899" name="Line 120">
              <a:extLst>
                <a:ext uri="{FF2B5EF4-FFF2-40B4-BE49-F238E27FC236}">
                  <a16:creationId xmlns:a16="http://schemas.microsoft.com/office/drawing/2014/main" id="{A12C9F79-C9B8-4AFF-B47E-9090F446EB20}"/>
                </a:ext>
              </a:extLst>
            </p:cNvPr>
            <p:cNvSpPr>
              <a:spLocks noChangeShapeType="1"/>
            </p:cNvSpPr>
            <p:nvPr/>
          </p:nvSpPr>
          <p:spPr bwMode="auto">
            <a:xfrm>
              <a:off x="2482" y="411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00" name="Rectangle 121">
              <a:extLst>
                <a:ext uri="{FF2B5EF4-FFF2-40B4-BE49-F238E27FC236}">
                  <a16:creationId xmlns:a16="http://schemas.microsoft.com/office/drawing/2014/main" id="{F87E9C7B-0C7F-4ACA-A01B-FE8F2ECFE3DD}"/>
                </a:ext>
              </a:extLst>
            </p:cNvPr>
            <p:cNvSpPr>
              <a:spLocks noChangeArrowheads="1"/>
            </p:cNvSpPr>
            <p:nvPr/>
          </p:nvSpPr>
          <p:spPr bwMode="auto">
            <a:xfrm>
              <a:off x="2482" y="4110"/>
              <a:ext cx="9"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01" name="Line 122">
              <a:extLst>
                <a:ext uri="{FF2B5EF4-FFF2-40B4-BE49-F238E27FC236}">
                  <a16:creationId xmlns:a16="http://schemas.microsoft.com/office/drawing/2014/main" id="{896DF662-9F84-46F5-9066-19B4BE90588C}"/>
                </a:ext>
              </a:extLst>
            </p:cNvPr>
            <p:cNvSpPr>
              <a:spLocks noChangeShapeType="1"/>
            </p:cNvSpPr>
            <p:nvPr/>
          </p:nvSpPr>
          <p:spPr bwMode="auto">
            <a:xfrm>
              <a:off x="3866" y="411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35902" name="Rectangle 123">
              <a:extLst>
                <a:ext uri="{FF2B5EF4-FFF2-40B4-BE49-F238E27FC236}">
                  <a16:creationId xmlns:a16="http://schemas.microsoft.com/office/drawing/2014/main" id="{8001B262-B6D1-482D-BDAA-7877F248AC8D}"/>
                </a:ext>
              </a:extLst>
            </p:cNvPr>
            <p:cNvSpPr>
              <a:spLocks noChangeArrowheads="1"/>
            </p:cNvSpPr>
            <p:nvPr/>
          </p:nvSpPr>
          <p:spPr bwMode="auto">
            <a:xfrm>
              <a:off x="3866" y="4110"/>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35903" name="Line 124">
              <a:extLst>
                <a:ext uri="{FF2B5EF4-FFF2-40B4-BE49-F238E27FC236}">
                  <a16:creationId xmlns:a16="http://schemas.microsoft.com/office/drawing/2014/main" id="{2F7A34B8-9964-4522-998B-3924348E1E04}"/>
                </a:ext>
              </a:extLst>
            </p:cNvPr>
            <p:cNvSpPr>
              <a:spLocks noChangeShapeType="1"/>
            </p:cNvSpPr>
            <p:nvPr/>
          </p:nvSpPr>
          <p:spPr bwMode="auto">
            <a:xfrm>
              <a:off x="5593" y="4110"/>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12" name="Rectangle 125">
              <a:extLst>
                <a:ext uri="{FF2B5EF4-FFF2-40B4-BE49-F238E27FC236}">
                  <a16:creationId xmlns:a16="http://schemas.microsoft.com/office/drawing/2014/main" id="{9A44CD94-1480-493C-BE00-34A34E76AB27}"/>
                </a:ext>
              </a:extLst>
            </p:cNvPr>
            <p:cNvSpPr>
              <a:spLocks noChangeArrowheads="1"/>
            </p:cNvSpPr>
            <p:nvPr/>
          </p:nvSpPr>
          <p:spPr bwMode="auto">
            <a:xfrm>
              <a:off x="5593" y="4110"/>
              <a:ext cx="9"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13" name="Line 126">
              <a:extLst>
                <a:ext uri="{FF2B5EF4-FFF2-40B4-BE49-F238E27FC236}">
                  <a16:creationId xmlns:a16="http://schemas.microsoft.com/office/drawing/2014/main" id="{85877467-9F35-40E5-A381-2AB96D39E3AF}"/>
                </a:ext>
              </a:extLst>
            </p:cNvPr>
            <p:cNvSpPr>
              <a:spLocks noChangeShapeType="1"/>
            </p:cNvSpPr>
            <p:nvPr/>
          </p:nvSpPr>
          <p:spPr bwMode="auto">
            <a:xfrm>
              <a:off x="5602" y="482"/>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15" name="Rectangle 127">
              <a:extLst>
                <a:ext uri="{FF2B5EF4-FFF2-40B4-BE49-F238E27FC236}">
                  <a16:creationId xmlns:a16="http://schemas.microsoft.com/office/drawing/2014/main" id="{24A92C08-5802-4593-99F0-AB12784BBCD1}"/>
                </a:ext>
              </a:extLst>
            </p:cNvPr>
            <p:cNvSpPr>
              <a:spLocks noChangeArrowheads="1"/>
            </p:cNvSpPr>
            <p:nvPr/>
          </p:nvSpPr>
          <p:spPr bwMode="auto">
            <a:xfrm>
              <a:off x="5602" y="482"/>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16" name="Line 128">
              <a:extLst>
                <a:ext uri="{FF2B5EF4-FFF2-40B4-BE49-F238E27FC236}">
                  <a16:creationId xmlns:a16="http://schemas.microsoft.com/office/drawing/2014/main" id="{985C5292-8331-4B27-B8AC-890B3E1EA23A}"/>
                </a:ext>
              </a:extLst>
            </p:cNvPr>
            <p:cNvSpPr>
              <a:spLocks noChangeShapeType="1"/>
            </p:cNvSpPr>
            <p:nvPr/>
          </p:nvSpPr>
          <p:spPr bwMode="auto">
            <a:xfrm>
              <a:off x="5602" y="674"/>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17" name="Rectangle 129">
              <a:extLst>
                <a:ext uri="{FF2B5EF4-FFF2-40B4-BE49-F238E27FC236}">
                  <a16:creationId xmlns:a16="http://schemas.microsoft.com/office/drawing/2014/main" id="{9F6D5F19-3A47-4E1E-950B-C7702FF3E986}"/>
                </a:ext>
              </a:extLst>
            </p:cNvPr>
            <p:cNvSpPr>
              <a:spLocks noChangeArrowheads="1"/>
            </p:cNvSpPr>
            <p:nvPr/>
          </p:nvSpPr>
          <p:spPr bwMode="auto">
            <a:xfrm>
              <a:off x="5602" y="674"/>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18" name="Line 130">
              <a:extLst>
                <a:ext uri="{FF2B5EF4-FFF2-40B4-BE49-F238E27FC236}">
                  <a16:creationId xmlns:a16="http://schemas.microsoft.com/office/drawing/2014/main" id="{E136F110-E6B0-4C74-A893-7CABA9A8981C}"/>
                </a:ext>
              </a:extLst>
            </p:cNvPr>
            <p:cNvSpPr>
              <a:spLocks noChangeShapeType="1"/>
            </p:cNvSpPr>
            <p:nvPr/>
          </p:nvSpPr>
          <p:spPr bwMode="auto">
            <a:xfrm>
              <a:off x="5602" y="866"/>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19" name="Rectangle 131">
              <a:extLst>
                <a:ext uri="{FF2B5EF4-FFF2-40B4-BE49-F238E27FC236}">
                  <a16:creationId xmlns:a16="http://schemas.microsoft.com/office/drawing/2014/main" id="{F41B535F-504E-434C-ACE3-19E8C7D753C9}"/>
                </a:ext>
              </a:extLst>
            </p:cNvPr>
            <p:cNvSpPr>
              <a:spLocks noChangeArrowheads="1"/>
            </p:cNvSpPr>
            <p:nvPr/>
          </p:nvSpPr>
          <p:spPr bwMode="auto">
            <a:xfrm>
              <a:off x="5602" y="866"/>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20" name="Line 132">
              <a:extLst>
                <a:ext uri="{FF2B5EF4-FFF2-40B4-BE49-F238E27FC236}">
                  <a16:creationId xmlns:a16="http://schemas.microsoft.com/office/drawing/2014/main" id="{F6EFBABB-AE22-4C51-BBAB-533498989029}"/>
                </a:ext>
              </a:extLst>
            </p:cNvPr>
            <p:cNvSpPr>
              <a:spLocks noChangeShapeType="1"/>
            </p:cNvSpPr>
            <p:nvPr/>
          </p:nvSpPr>
          <p:spPr bwMode="auto">
            <a:xfrm>
              <a:off x="5602" y="1058"/>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21" name="Rectangle 133">
              <a:extLst>
                <a:ext uri="{FF2B5EF4-FFF2-40B4-BE49-F238E27FC236}">
                  <a16:creationId xmlns:a16="http://schemas.microsoft.com/office/drawing/2014/main" id="{BDB0C6F0-6A56-4FE4-9D4F-5034E5005751}"/>
                </a:ext>
              </a:extLst>
            </p:cNvPr>
            <p:cNvSpPr>
              <a:spLocks noChangeArrowheads="1"/>
            </p:cNvSpPr>
            <p:nvPr/>
          </p:nvSpPr>
          <p:spPr bwMode="auto">
            <a:xfrm>
              <a:off x="5602" y="1058"/>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22" name="Line 134">
              <a:extLst>
                <a:ext uri="{FF2B5EF4-FFF2-40B4-BE49-F238E27FC236}">
                  <a16:creationId xmlns:a16="http://schemas.microsoft.com/office/drawing/2014/main" id="{A6CB8470-CE71-4EB7-B096-6977F0ADEC67}"/>
                </a:ext>
              </a:extLst>
            </p:cNvPr>
            <p:cNvSpPr>
              <a:spLocks noChangeShapeType="1"/>
            </p:cNvSpPr>
            <p:nvPr/>
          </p:nvSpPr>
          <p:spPr bwMode="auto">
            <a:xfrm>
              <a:off x="5602" y="1251"/>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23" name="Rectangle 135">
              <a:extLst>
                <a:ext uri="{FF2B5EF4-FFF2-40B4-BE49-F238E27FC236}">
                  <a16:creationId xmlns:a16="http://schemas.microsoft.com/office/drawing/2014/main" id="{71298562-5071-4D54-840B-9EBB8B548F3D}"/>
                </a:ext>
              </a:extLst>
            </p:cNvPr>
            <p:cNvSpPr>
              <a:spLocks noChangeArrowheads="1"/>
            </p:cNvSpPr>
            <p:nvPr/>
          </p:nvSpPr>
          <p:spPr bwMode="auto">
            <a:xfrm>
              <a:off x="5602" y="1251"/>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24" name="Line 136">
              <a:extLst>
                <a:ext uri="{FF2B5EF4-FFF2-40B4-BE49-F238E27FC236}">
                  <a16:creationId xmlns:a16="http://schemas.microsoft.com/office/drawing/2014/main" id="{1F67D2A8-0585-4AE6-B944-B6761C35089C}"/>
                </a:ext>
              </a:extLst>
            </p:cNvPr>
            <p:cNvSpPr>
              <a:spLocks noChangeShapeType="1"/>
            </p:cNvSpPr>
            <p:nvPr/>
          </p:nvSpPr>
          <p:spPr bwMode="auto">
            <a:xfrm>
              <a:off x="5602" y="1443"/>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25" name="Rectangle 137">
              <a:extLst>
                <a:ext uri="{FF2B5EF4-FFF2-40B4-BE49-F238E27FC236}">
                  <a16:creationId xmlns:a16="http://schemas.microsoft.com/office/drawing/2014/main" id="{5C39BFA5-BA83-4051-A7BD-5DAFFABAF893}"/>
                </a:ext>
              </a:extLst>
            </p:cNvPr>
            <p:cNvSpPr>
              <a:spLocks noChangeArrowheads="1"/>
            </p:cNvSpPr>
            <p:nvPr/>
          </p:nvSpPr>
          <p:spPr bwMode="auto">
            <a:xfrm>
              <a:off x="5602" y="1443"/>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26" name="Line 138">
              <a:extLst>
                <a:ext uri="{FF2B5EF4-FFF2-40B4-BE49-F238E27FC236}">
                  <a16:creationId xmlns:a16="http://schemas.microsoft.com/office/drawing/2014/main" id="{D0C218E4-F871-41DB-B811-C956FFB7B084}"/>
                </a:ext>
              </a:extLst>
            </p:cNvPr>
            <p:cNvSpPr>
              <a:spLocks noChangeShapeType="1"/>
            </p:cNvSpPr>
            <p:nvPr/>
          </p:nvSpPr>
          <p:spPr bwMode="auto">
            <a:xfrm>
              <a:off x="5602" y="163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27" name="Rectangle 139">
              <a:extLst>
                <a:ext uri="{FF2B5EF4-FFF2-40B4-BE49-F238E27FC236}">
                  <a16:creationId xmlns:a16="http://schemas.microsoft.com/office/drawing/2014/main" id="{66A33E7E-7775-49E1-8FAE-E766A77957D6}"/>
                </a:ext>
              </a:extLst>
            </p:cNvPr>
            <p:cNvSpPr>
              <a:spLocks noChangeArrowheads="1"/>
            </p:cNvSpPr>
            <p:nvPr/>
          </p:nvSpPr>
          <p:spPr bwMode="auto">
            <a:xfrm>
              <a:off x="5602" y="1635"/>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28" name="Line 140">
              <a:extLst>
                <a:ext uri="{FF2B5EF4-FFF2-40B4-BE49-F238E27FC236}">
                  <a16:creationId xmlns:a16="http://schemas.microsoft.com/office/drawing/2014/main" id="{0BAA18C8-EE90-42A7-BB7A-64900AF76841}"/>
                </a:ext>
              </a:extLst>
            </p:cNvPr>
            <p:cNvSpPr>
              <a:spLocks noChangeShapeType="1"/>
            </p:cNvSpPr>
            <p:nvPr/>
          </p:nvSpPr>
          <p:spPr bwMode="auto">
            <a:xfrm>
              <a:off x="5602" y="1827"/>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29" name="Rectangle 141">
              <a:extLst>
                <a:ext uri="{FF2B5EF4-FFF2-40B4-BE49-F238E27FC236}">
                  <a16:creationId xmlns:a16="http://schemas.microsoft.com/office/drawing/2014/main" id="{CEC42BA9-D343-4805-A470-F7A1D5589A7A}"/>
                </a:ext>
              </a:extLst>
            </p:cNvPr>
            <p:cNvSpPr>
              <a:spLocks noChangeArrowheads="1"/>
            </p:cNvSpPr>
            <p:nvPr/>
          </p:nvSpPr>
          <p:spPr bwMode="auto">
            <a:xfrm>
              <a:off x="5602" y="1827"/>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30" name="Line 142">
              <a:extLst>
                <a:ext uri="{FF2B5EF4-FFF2-40B4-BE49-F238E27FC236}">
                  <a16:creationId xmlns:a16="http://schemas.microsoft.com/office/drawing/2014/main" id="{A52D6D05-2DD5-4FB0-8249-1D23C84CBC79}"/>
                </a:ext>
              </a:extLst>
            </p:cNvPr>
            <p:cNvSpPr>
              <a:spLocks noChangeShapeType="1"/>
            </p:cNvSpPr>
            <p:nvPr/>
          </p:nvSpPr>
          <p:spPr bwMode="auto">
            <a:xfrm>
              <a:off x="5602" y="2211"/>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31" name="Rectangle 143">
              <a:extLst>
                <a:ext uri="{FF2B5EF4-FFF2-40B4-BE49-F238E27FC236}">
                  <a16:creationId xmlns:a16="http://schemas.microsoft.com/office/drawing/2014/main" id="{FF900DC1-952B-4547-99EE-11826337EC5B}"/>
                </a:ext>
              </a:extLst>
            </p:cNvPr>
            <p:cNvSpPr>
              <a:spLocks noChangeArrowheads="1"/>
            </p:cNvSpPr>
            <p:nvPr/>
          </p:nvSpPr>
          <p:spPr bwMode="auto">
            <a:xfrm>
              <a:off x="5602" y="2211"/>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32" name="Line 144">
              <a:extLst>
                <a:ext uri="{FF2B5EF4-FFF2-40B4-BE49-F238E27FC236}">
                  <a16:creationId xmlns:a16="http://schemas.microsoft.com/office/drawing/2014/main" id="{4C6AFDB6-5BC0-47D1-9395-B7CE58C343D2}"/>
                </a:ext>
              </a:extLst>
            </p:cNvPr>
            <p:cNvSpPr>
              <a:spLocks noChangeShapeType="1"/>
            </p:cNvSpPr>
            <p:nvPr/>
          </p:nvSpPr>
          <p:spPr bwMode="auto">
            <a:xfrm>
              <a:off x="5602" y="2403"/>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33" name="Rectangle 145">
              <a:extLst>
                <a:ext uri="{FF2B5EF4-FFF2-40B4-BE49-F238E27FC236}">
                  <a16:creationId xmlns:a16="http://schemas.microsoft.com/office/drawing/2014/main" id="{90ED83CE-C158-404C-98BD-D141E259639A}"/>
                </a:ext>
              </a:extLst>
            </p:cNvPr>
            <p:cNvSpPr>
              <a:spLocks noChangeArrowheads="1"/>
            </p:cNvSpPr>
            <p:nvPr/>
          </p:nvSpPr>
          <p:spPr bwMode="auto">
            <a:xfrm>
              <a:off x="5602" y="2403"/>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34" name="Line 146">
              <a:extLst>
                <a:ext uri="{FF2B5EF4-FFF2-40B4-BE49-F238E27FC236}">
                  <a16:creationId xmlns:a16="http://schemas.microsoft.com/office/drawing/2014/main" id="{5E819B8E-D40C-41EB-8F80-8AB129D17EC3}"/>
                </a:ext>
              </a:extLst>
            </p:cNvPr>
            <p:cNvSpPr>
              <a:spLocks noChangeShapeType="1"/>
            </p:cNvSpPr>
            <p:nvPr/>
          </p:nvSpPr>
          <p:spPr bwMode="auto">
            <a:xfrm>
              <a:off x="5602" y="259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35" name="Rectangle 147">
              <a:extLst>
                <a:ext uri="{FF2B5EF4-FFF2-40B4-BE49-F238E27FC236}">
                  <a16:creationId xmlns:a16="http://schemas.microsoft.com/office/drawing/2014/main" id="{B0D85ACE-8886-4518-8998-7DE2FA01FC39}"/>
                </a:ext>
              </a:extLst>
            </p:cNvPr>
            <p:cNvSpPr>
              <a:spLocks noChangeArrowheads="1"/>
            </p:cNvSpPr>
            <p:nvPr/>
          </p:nvSpPr>
          <p:spPr bwMode="auto">
            <a:xfrm>
              <a:off x="5602" y="2595"/>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36" name="Line 148">
              <a:extLst>
                <a:ext uri="{FF2B5EF4-FFF2-40B4-BE49-F238E27FC236}">
                  <a16:creationId xmlns:a16="http://schemas.microsoft.com/office/drawing/2014/main" id="{6655B67B-9E3A-482C-866B-A7E9698CD018}"/>
                </a:ext>
              </a:extLst>
            </p:cNvPr>
            <p:cNvSpPr>
              <a:spLocks noChangeShapeType="1"/>
            </p:cNvSpPr>
            <p:nvPr/>
          </p:nvSpPr>
          <p:spPr bwMode="auto">
            <a:xfrm>
              <a:off x="5602" y="3002"/>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37" name="Rectangle 149">
              <a:extLst>
                <a:ext uri="{FF2B5EF4-FFF2-40B4-BE49-F238E27FC236}">
                  <a16:creationId xmlns:a16="http://schemas.microsoft.com/office/drawing/2014/main" id="{FEA699DE-80A0-4B8C-B3C2-07A98FA62DEA}"/>
                </a:ext>
              </a:extLst>
            </p:cNvPr>
            <p:cNvSpPr>
              <a:spLocks noChangeArrowheads="1"/>
            </p:cNvSpPr>
            <p:nvPr/>
          </p:nvSpPr>
          <p:spPr bwMode="auto">
            <a:xfrm>
              <a:off x="5602" y="3002"/>
              <a:ext cx="10" cy="12"/>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38" name="Line 150">
              <a:extLst>
                <a:ext uri="{FF2B5EF4-FFF2-40B4-BE49-F238E27FC236}">
                  <a16:creationId xmlns:a16="http://schemas.microsoft.com/office/drawing/2014/main" id="{E240D83D-25A4-4B3B-B01E-752C75355EB8}"/>
                </a:ext>
              </a:extLst>
            </p:cNvPr>
            <p:cNvSpPr>
              <a:spLocks noChangeShapeType="1"/>
            </p:cNvSpPr>
            <p:nvPr/>
          </p:nvSpPr>
          <p:spPr bwMode="auto">
            <a:xfrm>
              <a:off x="5602" y="3195"/>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39" name="Rectangle 151">
              <a:extLst>
                <a:ext uri="{FF2B5EF4-FFF2-40B4-BE49-F238E27FC236}">
                  <a16:creationId xmlns:a16="http://schemas.microsoft.com/office/drawing/2014/main" id="{9D791C2C-307D-475A-9758-C004B8502C44}"/>
                </a:ext>
              </a:extLst>
            </p:cNvPr>
            <p:cNvSpPr>
              <a:spLocks noChangeArrowheads="1"/>
            </p:cNvSpPr>
            <p:nvPr/>
          </p:nvSpPr>
          <p:spPr bwMode="auto">
            <a:xfrm>
              <a:off x="5602" y="3195"/>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40" name="Line 152">
              <a:extLst>
                <a:ext uri="{FF2B5EF4-FFF2-40B4-BE49-F238E27FC236}">
                  <a16:creationId xmlns:a16="http://schemas.microsoft.com/office/drawing/2014/main" id="{963FB418-9ABC-4774-86D2-EEC82B9BD744}"/>
                </a:ext>
              </a:extLst>
            </p:cNvPr>
            <p:cNvSpPr>
              <a:spLocks noChangeShapeType="1"/>
            </p:cNvSpPr>
            <p:nvPr/>
          </p:nvSpPr>
          <p:spPr bwMode="auto">
            <a:xfrm>
              <a:off x="5602" y="3907"/>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41" name="Rectangle 153">
              <a:extLst>
                <a:ext uri="{FF2B5EF4-FFF2-40B4-BE49-F238E27FC236}">
                  <a16:creationId xmlns:a16="http://schemas.microsoft.com/office/drawing/2014/main" id="{36819577-6D73-4254-A71B-47D0C586EF4B}"/>
                </a:ext>
              </a:extLst>
            </p:cNvPr>
            <p:cNvSpPr>
              <a:spLocks noChangeArrowheads="1"/>
            </p:cNvSpPr>
            <p:nvPr/>
          </p:nvSpPr>
          <p:spPr bwMode="auto">
            <a:xfrm>
              <a:off x="5602" y="3907"/>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sp>
          <p:nvSpPr>
            <p:cNvPr id="13342" name="Line 154">
              <a:extLst>
                <a:ext uri="{FF2B5EF4-FFF2-40B4-BE49-F238E27FC236}">
                  <a16:creationId xmlns:a16="http://schemas.microsoft.com/office/drawing/2014/main" id="{D99CA67A-1230-4D94-8FCA-A3BFA9BFB925}"/>
                </a:ext>
              </a:extLst>
            </p:cNvPr>
            <p:cNvSpPr>
              <a:spLocks noChangeShapeType="1"/>
            </p:cNvSpPr>
            <p:nvPr/>
          </p:nvSpPr>
          <p:spPr bwMode="auto">
            <a:xfrm>
              <a:off x="5602" y="4099"/>
              <a:ext cx="1" cy="1"/>
            </a:xfrm>
            <a:prstGeom prst="line">
              <a:avLst/>
            </a:prstGeom>
            <a:noFill/>
            <a:ln w="0">
              <a:solidFill>
                <a:srgbClr val="DADCDD"/>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400"/>
            </a:p>
          </p:txBody>
        </p:sp>
        <p:sp>
          <p:nvSpPr>
            <p:cNvPr id="13343" name="Rectangle 155">
              <a:extLst>
                <a:ext uri="{FF2B5EF4-FFF2-40B4-BE49-F238E27FC236}">
                  <a16:creationId xmlns:a16="http://schemas.microsoft.com/office/drawing/2014/main" id="{EDE44035-4AA4-4B8B-BE27-EBF9077389E4}"/>
                </a:ext>
              </a:extLst>
            </p:cNvPr>
            <p:cNvSpPr>
              <a:spLocks noChangeArrowheads="1"/>
            </p:cNvSpPr>
            <p:nvPr/>
          </p:nvSpPr>
          <p:spPr bwMode="auto">
            <a:xfrm>
              <a:off x="5602" y="4099"/>
              <a:ext cx="10" cy="11"/>
            </a:xfrm>
            <a:prstGeom prst="rect">
              <a:avLst/>
            </a:prstGeom>
            <a:solidFill>
              <a:srgbClr val="DADC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400"/>
            </a:p>
          </p:txBody>
        </p:sp>
      </p:grpSp>
      <p:sp>
        <p:nvSpPr>
          <p:cNvPr id="2" name="1 Marcador de número de diapositiva"/>
          <p:cNvSpPr>
            <a:spLocks noGrp="1"/>
          </p:cNvSpPr>
          <p:nvPr>
            <p:ph type="sldNum" sz="quarter" idx="12"/>
          </p:nvPr>
        </p:nvSpPr>
        <p:spPr>
          <a:xfrm>
            <a:off x="8556455" y="6484938"/>
            <a:ext cx="512638" cy="365125"/>
          </a:xfrm>
        </p:spPr>
        <p:txBody>
          <a:bodyPr/>
          <a:lstStyle/>
          <a:p>
            <a:fld id="{CA86187D-8818-473F-9FA3-318ADBC292DF}" type="slidenum">
              <a:rPr lang="es-ES" sz="2000" smtClean="0">
                <a:solidFill>
                  <a:schemeClr val="tx1"/>
                </a:solidFill>
              </a:rPr>
              <a:pPr/>
              <a:t>45</a:t>
            </a:fld>
            <a:endParaRPr lang="es-ES" sz="2000" dirty="0">
              <a:solidFill>
                <a:schemeClr val="tx1"/>
              </a:solidFill>
            </a:endParaRPr>
          </a:p>
        </p:txBody>
      </p:sp>
      <p:sp>
        <p:nvSpPr>
          <p:cNvPr id="35842" name="Rectangle 2"/>
          <p:cNvSpPr>
            <a:spLocks noGrp="1" noChangeArrowheads="1"/>
          </p:cNvSpPr>
          <p:nvPr>
            <p:ph type="ctrTitle" idx="4294967295"/>
          </p:nvPr>
        </p:nvSpPr>
        <p:spPr>
          <a:xfrm>
            <a:off x="0" y="-71438"/>
            <a:ext cx="7772400" cy="792163"/>
          </a:xfrm>
        </p:spPr>
        <p:txBody>
          <a:bodyPr/>
          <a:lstStyle/>
          <a:p>
            <a:r>
              <a:rPr lang="es-EC" sz="2800" b="1" dirty="0">
                <a:solidFill>
                  <a:schemeClr val="accent2">
                    <a:lumMod val="50000"/>
                  </a:schemeClr>
                </a:solidFill>
              </a:rPr>
              <a:t>GASTOS DEDUCIBLES (GRUPO 13)</a:t>
            </a:r>
            <a:endParaRPr lang="es-ES" sz="2800" b="1" dirty="0">
              <a:solidFill>
                <a:schemeClr val="accent2">
                  <a:lumMod val="50000"/>
                </a:schemeClr>
              </a:solidFill>
            </a:endParaRPr>
          </a:p>
        </p:txBody>
      </p:sp>
      <p:sp>
        <p:nvSpPr>
          <p:cNvPr id="5" name="4 CuadroTexto"/>
          <p:cNvSpPr txBox="1"/>
          <p:nvPr/>
        </p:nvSpPr>
        <p:spPr>
          <a:xfrm>
            <a:off x="7095771" y="-2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extLst>
      <p:ext uri="{BB962C8B-B14F-4D97-AF65-F5344CB8AC3E}">
        <p14:creationId xmlns:p14="http://schemas.microsoft.com/office/powerpoint/2010/main" val="145852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460432" y="6381328"/>
            <a:ext cx="512638" cy="365125"/>
          </a:xfrm>
        </p:spPr>
        <p:txBody>
          <a:bodyPr/>
          <a:lstStyle/>
          <a:p>
            <a:fld id="{CA86187D-8818-473F-9FA3-318ADBC292DF}" type="slidenum">
              <a:rPr lang="es-ES" sz="2000" smtClean="0">
                <a:solidFill>
                  <a:schemeClr val="tx1"/>
                </a:solidFill>
              </a:rPr>
              <a:pPr/>
              <a:t>46</a:t>
            </a:fld>
            <a:endParaRPr lang="es-ES" sz="2000" dirty="0">
              <a:solidFill>
                <a:schemeClr val="tx1"/>
              </a:solidFill>
            </a:endParaRPr>
          </a:p>
        </p:txBody>
      </p:sp>
      <p:sp>
        <p:nvSpPr>
          <p:cNvPr id="22530" name="Rectangle 2"/>
          <p:cNvSpPr>
            <a:spLocks noGrp="1" noChangeArrowheads="1"/>
          </p:cNvSpPr>
          <p:nvPr>
            <p:ph type="ctrTitle" idx="4294967295"/>
          </p:nvPr>
        </p:nvSpPr>
        <p:spPr>
          <a:xfrm>
            <a:off x="0" y="331788"/>
            <a:ext cx="7772400" cy="793750"/>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1000100" y="2276872"/>
            <a:ext cx="7215238" cy="1292662"/>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1 de 13.- ACTIVOS FIJOS:</a:t>
            </a:r>
          </a:p>
          <a:p>
            <a:pPr algn="ctr"/>
            <a:endParaRPr lang="es-EC" dirty="0">
              <a:solidFill>
                <a:schemeClr val="tx1"/>
              </a:solidFill>
            </a:endParaRPr>
          </a:p>
          <a:p>
            <a:pPr algn="ctr"/>
            <a:r>
              <a:rPr lang="es-EC" sz="1400" b="1" i="1" dirty="0">
                <a:solidFill>
                  <a:schemeClr val="tx1"/>
                </a:solidFill>
              </a:rPr>
              <a:t>Ley  de Régimen Tributario Interno (LRTI): 10 </a:t>
            </a:r>
            <a:r>
              <a:rPr lang="es-EC" sz="1400" b="1" i="1" dirty="0" err="1">
                <a:solidFill>
                  <a:schemeClr val="tx1"/>
                </a:solidFill>
              </a:rPr>
              <a:t>num</a:t>
            </a:r>
            <a:r>
              <a:rPr lang="es-EC" sz="1400" b="1" i="1" dirty="0">
                <a:solidFill>
                  <a:schemeClr val="tx1"/>
                </a:solidFill>
              </a:rPr>
              <a:t> 7</a:t>
            </a:r>
          </a:p>
          <a:p>
            <a:pPr algn="ctr"/>
            <a:r>
              <a:rPr lang="es-EC" sz="1400" b="1" i="1" dirty="0">
                <a:solidFill>
                  <a:schemeClr val="tx1"/>
                </a:solidFill>
              </a:rPr>
              <a:t>Reglamento de Aplicación de LRTI: 28 </a:t>
            </a:r>
            <a:r>
              <a:rPr lang="es-EC" sz="1400" b="1" i="1" dirty="0" err="1">
                <a:solidFill>
                  <a:schemeClr val="tx1"/>
                </a:solidFill>
              </a:rPr>
              <a:t>num</a:t>
            </a:r>
            <a:r>
              <a:rPr lang="es-EC" sz="1400" b="1" i="1" dirty="0">
                <a:solidFill>
                  <a:schemeClr val="tx1"/>
                </a:solidFill>
              </a:rPr>
              <a:t> 6</a:t>
            </a:r>
          </a:p>
        </p:txBody>
      </p:sp>
      <p:sp>
        <p:nvSpPr>
          <p:cNvPr id="5" name="4 CuadroTexto"/>
          <p:cNvSpPr txBox="1"/>
          <p:nvPr/>
        </p:nvSpPr>
        <p:spPr>
          <a:xfrm>
            <a:off x="7131681" y="395372"/>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74082" name="Picture 2" descr="Resultado de imagen para activos fijos">
            <a:extLst>
              <a:ext uri="{FF2B5EF4-FFF2-40B4-BE49-F238E27FC236}">
                <a16:creationId xmlns:a16="http://schemas.microsoft.com/office/drawing/2014/main" id="{0E0930AB-AA6C-48E2-83A4-BA25A869C3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7056" y="4077072"/>
            <a:ext cx="4320555" cy="216027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4">
            <a:extLst>
              <a:ext uri="{FF2B5EF4-FFF2-40B4-BE49-F238E27FC236}">
                <a16:creationId xmlns:a16="http://schemas.microsoft.com/office/drawing/2014/main" id="{EF4FED63-1E24-4620-8D35-669900049095}"/>
              </a:ext>
            </a:extLst>
          </p:cNvPr>
          <p:cNvGrpSpPr>
            <a:grpSpLocks noChangeAspect="1"/>
          </p:cNvGrpSpPr>
          <p:nvPr/>
        </p:nvGrpSpPr>
        <p:grpSpPr bwMode="auto">
          <a:xfrm>
            <a:off x="251520" y="396081"/>
            <a:ext cx="9312275" cy="5780087"/>
            <a:chOff x="145" y="327"/>
            <a:chExt cx="5866" cy="3641"/>
          </a:xfrm>
        </p:grpSpPr>
        <p:sp>
          <p:nvSpPr>
            <p:cNvPr id="11" name="AutoShape 3">
              <a:extLst>
                <a:ext uri="{FF2B5EF4-FFF2-40B4-BE49-F238E27FC236}">
                  <a16:creationId xmlns:a16="http://schemas.microsoft.com/office/drawing/2014/main" id="{0B13E3F0-3ADF-4EC1-B235-321FB6B20622}"/>
                </a:ext>
              </a:extLst>
            </p:cNvPr>
            <p:cNvSpPr>
              <a:spLocks noChangeAspect="1" noChangeArrowheads="1" noTextEdit="1"/>
            </p:cNvSpPr>
            <p:nvPr/>
          </p:nvSpPr>
          <p:spPr bwMode="auto">
            <a:xfrm>
              <a:off x="145" y="327"/>
              <a:ext cx="5470" cy="36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12" name="Rectangle 5">
              <a:extLst>
                <a:ext uri="{FF2B5EF4-FFF2-40B4-BE49-F238E27FC236}">
                  <a16:creationId xmlns:a16="http://schemas.microsoft.com/office/drawing/2014/main" id="{D3D81C53-52C5-484A-A2F6-261EE6C1F227}"/>
                </a:ext>
              </a:extLst>
            </p:cNvPr>
            <p:cNvSpPr>
              <a:spLocks noChangeArrowheads="1"/>
            </p:cNvSpPr>
            <p:nvPr/>
          </p:nvSpPr>
          <p:spPr bwMode="auto">
            <a:xfrm>
              <a:off x="145" y="327"/>
              <a:ext cx="5470" cy="173"/>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13" name="Rectangle 6">
              <a:extLst>
                <a:ext uri="{FF2B5EF4-FFF2-40B4-BE49-F238E27FC236}">
                  <a16:creationId xmlns:a16="http://schemas.microsoft.com/office/drawing/2014/main" id="{C8D2BA55-32B7-4230-B1C1-E06DD6644F33}"/>
                </a:ext>
              </a:extLst>
            </p:cNvPr>
            <p:cNvSpPr>
              <a:spLocks noChangeArrowheads="1"/>
            </p:cNvSpPr>
            <p:nvPr/>
          </p:nvSpPr>
          <p:spPr bwMode="auto">
            <a:xfrm>
              <a:off x="173" y="657"/>
              <a:ext cx="48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A.1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4" name="Rectangle 7">
              <a:extLst>
                <a:ext uri="{FF2B5EF4-FFF2-40B4-BE49-F238E27FC236}">
                  <a16:creationId xmlns:a16="http://schemas.microsoft.com/office/drawing/2014/main" id="{711E3D83-6987-41E9-83DB-8298DEEEE495}"/>
                </a:ext>
              </a:extLst>
            </p:cNvPr>
            <p:cNvSpPr>
              <a:spLocks noChangeArrowheads="1"/>
            </p:cNvSpPr>
            <p:nvPr/>
          </p:nvSpPr>
          <p:spPr bwMode="auto">
            <a:xfrm>
              <a:off x="598" y="657"/>
              <a:ext cx="65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1" u="none" strike="noStrike" cap="none" normalizeH="0" baseline="0">
                  <a:ln>
                    <a:noFill/>
                  </a:ln>
                  <a:solidFill>
                    <a:srgbClr val="000000"/>
                  </a:solidFill>
                  <a:effectLst/>
                  <a:latin typeface="Arial" panose="020B0604020202020204" pitchFamily="34" charset="0"/>
                </a:rPr>
                <a:t>Política: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5" name="Rectangle 8">
              <a:extLst>
                <a:ext uri="{FF2B5EF4-FFF2-40B4-BE49-F238E27FC236}">
                  <a16:creationId xmlns:a16="http://schemas.microsoft.com/office/drawing/2014/main" id="{0E304AD7-0B2B-4DC3-9D31-2CDE44D2EFE6}"/>
                </a:ext>
              </a:extLst>
            </p:cNvPr>
            <p:cNvSpPr>
              <a:spLocks noChangeArrowheads="1"/>
            </p:cNvSpPr>
            <p:nvPr/>
          </p:nvSpPr>
          <p:spPr bwMode="auto">
            <a:xfrm>
              <a:off x="598" y="771"/>
              <a:ext cx="55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16" name="Rectangle 9">
              <a:extLst>
                <a:ext uri="{FF2B5EF4-FFF2-40B4-BE49-F238E27FC236}">
                  <a16:creationId xmlns:a16="http://schemas.microsoft.com/office/drawing/2014/main" id="{1123CD28-CBEB-423C-AC00-9EBB05D6211A}"/>
                </a:ext>
              </a:extLst>
            </p:cNvPr>
            <p:cNvSpPr>
              <a:spLocks noChangeArrowheads="1"/>
            </p:cNvSpPr>
            <p:nvPr/>
          </p:nvSpPr>
          <p:spPr bwMode="auto">
            <a:xfrm>
              <a:off x="1171" y="657"/>
              <a:ext cx="418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 Para activar un bien se debe cumplir los siguientes requisitos: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7" name="Rectangle 10">
              <a:extLst>
                <a:ext uri="{FF2B5EF4-FFF2-40B4-BE49-F238E27FC236}">
                  <a16:creationId xmlns:a16="http://schemas.microsoft.com/office/drawing/2014/main" id="{4A61DF62-71DA-40EC-BC25-97F30C3EFBF8}"/>
                </a:ext>
              </a:extLst>
            </p:cNvPr>
            <p:cNvSpPr>
              <a:spLocks noChangeArrowheads="1"/>
            </p:cNvSpPr>
            <p:nvPr/>
          </p:nvSpPr>
          <p:spPr bwMode="auto">
            <a:xfrm>
              <a:off x="640" y="798"/>
              <a:ext cx="1054"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Características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8" name="Rectangle 11">
              <a:extLst>
                <a:ext uri="{FF2B5EF4-FFF2-40B4-BE49-F238E27FC236}">
                  <a16:creationId xmlns:a16="http://schemas.microsoft.com/office/drawing/2014/main" id="{1A2656E3-60A5-4888-BB29-CE60AB759244}"/>
                </a:ext>
              </a:extLst>
            </p:cNvPr>
            <p:cNvSpPr>
              <a:spLocks noChangeArrowheads="1"/>
            </p:cNvSpPr>
            <p:nvPr/>
          </p:nvSpPr>
          <p:spPr bwMode="auto">
            <a:xfrm>
              <a:off x="640" y="912"/>
              <a:ext cx="94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19" name="Rectangle 12">
              <a:extLst>
                <a:ext uri="{FF2B5EF4-FFF2-40B4-BE49-F238E27FC236}">
                  <a16:creationId xmlns:a16="http://schemas.microsoft.com/office/drawing/2014/main" id="{07225A75-BE81-4033-8F36-EC68416A9A9F}"/>
                </a:ext>
              </a:extLst>
            </p:cNvPr>
            <p:cNvSpPr>
              <a:spLocks noChangeArrowheads="1"/>
            </p:cNvSpPr>
            <p:nvPr/>
          </p:nvSpPr>
          <p:spPr bwMode="auto">
            <a:xfrm>
              <a:off x="513" y="934"/>
              <a:ext cx="14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1</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0" name="Rectangle 13">
              <a:extLst>
                <a:ext uri="{FF2B5EF4-FFF2-40B4-BE49-F238E27FC236}">
                  <a16:creationId xmlns:a16="http://schemas.microsoft.com/office/drawing/2014/main" id="{C48C8A8A-594B-4DDD-BA20-9C5714C78189}"/>
                </a:ext>
              </a:extLst>
            </p:cNvPr>
            <p:cNvSpPr>
              <a:spLocks noChangeArrowheads="1"/>
            </p:cNvSpPr>
            <p:nvPr/>
          </p:nvSpPr>
          <p:spPr bwMode="auto">
            <a:xfrm>
              <a:off x="640" y="934"/>
              <a:ext cx="1755"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Vida útil mayor de un año</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1" name="Rectangle 14">
              <a:extLst>
                <a:ext uri="{FF2B5EF4-FFF2-40B4-BE49-F238E27FC236}">
                  <a16:creationId xmlns:a16="http://schemas.microsoft.com/office/drawing/2014/main" id="{297EDBCA-A929-4793-A2CD-20408EB2B68C}"/>
                </a:ext>
              </a:extLst>
            </p:cNvPr>
            <p:cNvSpPr>
              <a:spLocks noChangeArrowheads="1"/>
            </p:cNvSpPr>
            <p:nvPr/>
          </p:nvSpPr>
          <p:spPr bwMode="auto">
            <a:xfrm>
              <a:off x="513" y="1069"/>
              <a:ext cx="14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2</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2" name="Rectangle 15">
              <a:extLst>
                <a:ext uri="{FF2B5EF4-FFF2-40B4-BE49-F238E27FC236}">
                  <a16:creationId xmlns:a16="http://schemas.microsoft.com/office/drawing/2014/main" id="{8929BFCE-D393-40F9-8E5E-98C18C2F0E02}"/>
                </a:ext>
              </a:extLst>
            </p:cNvPr>
            <p:cNvSpPr>
              <a:spLocks noChangeArrowheads="1"/>
            </p:cNvSpPr>
            <p:nvPr/>
          </p:nvSpPr>
          <p:spPr bwMode="auto">
            <a:xfrm>
              <a:off x="640" y="1069"/>
              <a:ext cx="3354"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Beneficios económicos futuros mayores a un año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3" name="Rectangle 16">
              <a:extLst>
                <a:ext uri="{FF2B5EF4-FFF2-40B4-BE49-F238E27FC236}">
                  <a16:creationId xmlns:a16="http://schemas.microsoft.com/office/drawing/2014/main" id="{553D5BA4-473F-4679-B4DB-8812D54E0418}"/>
                </a:ext>
              </a:extLst>
            </p:cNvPr>
            <p:cNvSpPr>
              <a:spLocks noChangeArrowheads="1"/>
            </p:cNvSpPr>
            <p:nvPr/>
          </p:nvSpPr>
          <p:spPr bwMode="auto">
            <a:xfrm>
              <a:off x="513" y="1205"/>
              <a:ext cx="14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3</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4" name="Rectangle 17">
              <a:extLst>
                <a:ext uri="{FF2B5EF4-FFF2-40B4-BE49-F238E27FC236}">
                  <a16:creationId xmlns:a16="http://schemas.microsoft.com/office/drawing/2014/main" id="{53B2CE1E-C1E6-43E5-AE24-3BF8F2FC00D5}"/>
                </a:ext>
              </a:extLst>
            </p:cNvPr>
            <p:cNvSpPr>
              <a:spLocks noChangeArrowheads="1"/>
            </p:cNvSpPr>
            <p:nvPr/>
          </p:nvSpPr>
          <p:spPr bwMode="auto">
            <a:xfrm>
              <a:off x="640" y="1205"/>
              <a:ext cx="4536"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Mantiene el control: capacidad de usar el activo durante su vida útil.</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5" name="Rectangle 18">
              <a:extLst>
                <a:ext uri="{FF2B5EF4-FFF2-40B4-BE49-F238E27FC236}">
                  <a16:creationId xmlns:a16="http://schemas.microsoft.com/office/drawing/2014/main" id="{71FF80BE-7C74-4FE3-A34B-E7A4CA560DA2}"/>
                </a:ext>
              </a:extLst>
            </p:cNvPr>
            <p:cNvSpPr>
              <a:spLocks noChangeArrowheads="1"/>
            </p:cNvSpPr>
            <p:nvPr/>
          </p:nvSpPr>
          <p:spPr bwMode="auto">
            <a:xfrm>
              <a:off x="513" y="1394"/>
              <a:ext cx="14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4</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6" name="Rectangle 19">
              <a:extLst>
                <a:ext uri="{FF2B5EF4-FFF2-40B4-BE49-F238E27FC236}">
                  <a16:creationId xmlns:a16="http://schemas.microsoft.com/office/drawing/2014/main" id="{DF513B07-2373-4995-89AA-698EE0F1687A}"/>
                </a:ext>
              </a:extLst>
            </p:cNvPr>
            <p:cNvSpPr>
              <a:spLocks noChangeArrowheads="1"/>
            </p:cNvSpPr>
            <p:nvPr/>
          </p:nvSpPr>
          <p:spPr bwMode="auto">
            <a:xfrm>
              <a:off x="173" y="1698"/>
              <a:ext cx="48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A.2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7" name="Rectangle 20">
              <a:extLst>
                <a:ext uri="{FF2B5EF4-FFF2-40B4-BE49-F238E27FC236}">
                  <a16:creationId xmlns:a16="http://schemas.microsoft.com/office/drawing/2014/main" id="{01B576F0-EF81-4960-B241-EEDE711B0CAB}"/>
                </a:ext>
              </a:extLst>
            </p:cNvPr>
            <p:cNvSpPr>
              <a:spLocks noChangeArrowheads="1"/>
            </p:cNvSpPr>
            <p:nvPr/>
          </p:nvSpPr>
          <p:spPr bwMode="auto">
            <a:xfrm>
              <a:off x="598" y="1698"/>
              <a:ext cx="1875"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1" u="none" strike="noStrike" cap="none" normalizeH="0" baseline="0">
                  <a:ln>
                    <a:noFill/>
                  </a:ln>
                  <a:solidFill>
                    <a:srgbClr val="000000"/>
                  </a:solidFill>
                  <a:effectLst/>
                  <a:latin typeface="Arial" panose="020B0604020202020204" pitchFamily="34" charset="0"/>
                </a:rPr>
                <a:t>Métodos de Depreciación</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8" name="Rectangle 21">
              <a:extLst>
                <a:ext uri="{FF2B5EF4-FFF2-40B4-BE49-F238E27FC236}">
                  <a16:creationId xmlns:a16="http://schemas.microsoft.com/office/drawing/2014/main" id="{909749C7-5E57-490F-BA5E-F0201EE0A1FD}"/>
                </a:ext>
              </a:extLst>
            </p:cNvPr>
            <p:cNvSpPr>
              <a:spLocks noChangeArrowheads="1"/>
            </p:cNvSpPr>
            <p:nvPr/>
          </p:nvSpPr>
          <p:spPr bwMode="auto">
            <a:xfrm>
              <a:off x="598" y="1811"/>
              <a:ext cx="170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29" name="Rectangle 22">
              <a:extLst>
                <a:ext uri="{FF2B5EF4-FFF2-40B4-BE49-F238E27FC236}">
                  <a16:creationId xmlns:a16="http://schemas.microsoft.com/office/drawing/2014/main" id="{4D0627E9-5342-4985-B7EE-9FC9DAA4874A}"/>
                </a:ext>
              </a:extLst>
            </p:cNvPr>
            <p:cNvSpPr>
              <a:spLocks noChangeArrowheads="1"/>
            </p:cNvSpPr>
            <p:nvPr/>
          </p:nvSpPr>
          <p:spPr bwMode="auto">
            <a:xfrm>
              <a:off x="640" y="1839"/>
              <a:ext cx="358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En base a la Técnica contable, Naturaleza y Vida útil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0" name="Rectangle 23">
              <a:extLst>
                <a:ext uri="{FF2B5EF4-FFF2-40B4-BE49-F238E27FC236}">
                  <a16:creationId xmlns:a16="http://schemas.microsoft.com/office/drawing/2014/main" id="{3F5E8647-1AB7-481E-9CBE-B02783AEBC62}"/>
                </a:ext>
              </a:extLst>
            </p:cNvPr>
            <p:cNvSpPr>
              <a:spLocks noChangeArrowheads="1"/>
            </p:cNvSpPr>
            <p:nvPr/>
          </p:nvSpPr>
          <p:spPr bwMode="auto">
            <a:xfrm>
              <a:off x="923" y="1974"/>
              <a:ext cx="140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Saldos decrecientes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1" name="Rectangle 24">
              <a:extLst>
                <a:ext uri="{FF2B5EF4-FFF2-40B4-BE49-F238E27FC236}">
                  <a16:creationId xmlns:a16="http://schemas.microsoft.com/office/drawing/2014/main" id="{15FB5E20-F02E-499C-81A4-AE1692C6E885}"/>
                </a:ext>
              </a:extLst>
            </p:cNvPr>
            <p:cNvSpPr>
              <a:spLocks noChangeArrowheads="1"/>
            </p:cNvSpPr>
            <p:nvPr/>
          </p:nvSpPr>
          <p:spPr bwMode="auto">
            <a:xfrm>
              <a:off x="923" y="2109"/>
              <a:ext cx="220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Unidades producidas y similares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2" name="Rectangle 25">
              <a:extLst>
                <a:ext uri="{FF2B5EF4-FFF2-40B4-BE49-F238E27FC236}">
                  <a16:creationId xmlns:a16="http://schemas.microsoft.com/office/drawing/2014/main" id="{54F38F14-A0D3-4E14-98B3-8FBD3966BB45}"/>
                </a:ext>
              </a:extLst>
            </p:cNvPr>
            <p:cNvSpPr>
              <a:spLocks noChangeArrowheads="1"/>
            </p:cNvSpPr>
            <p:nvPr/>
          </p:nvSpPr>
          <p:spPr bwMode="auto">
            <a:xfrm>
              <a:off x="923" y="2245"/>
              <a:ext cx="1613"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Línea recta por vida útil</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3" name="Rectangle 26">
              <a:extLst>
                <a:ext uri="{FF2B5EF4-FFF2-40B4-BE49-F238E27FC236}">
                  <a16:creationId xmlns:a16="http://schemas.microsoft.com/office/drawing/2014/main" id="{872B05B5-0D16-45A9-AD04-CD7BD5892E15}"/>
                </a:ext>
              </a:extLst>
            </p:cNvPr>
            <p:cNvSpPr>
              <a:spLocks noChangeArrowheads="1"/>
            </p:cNvSpPr>
            <p:nvPr/>
          </p:nvSpPr>
          <p:spPr bwMode="auto">
            <a:xfrm>
              <a:off x="640" y="2397"/>
              <a:ext cx="537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Para que este gasto sea deducible, no podrá superar los siguientes porcentajes: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4" name="Rectangle 27">
              <a:extLst>
                <a:ext uri="{FF2B5EF4-FFF2-40B4-BE49-F238E27FC236}">
                  <a16:creationId xmlns:a16="http://schemas.microsoft.com/office/drawing/2014/main" id="{E4E08F9F-3FF7-4DE3-A701-D1DEBA545CAC}"/>
                </a:ext>
              </a:extLst>
            </p:cNvPr>
            <p:cNvSpPr>
              <a:spLocks noChangeArrowheads="1"/>
            </p:cNvSpPr>
            <p:nvPr/>
          </p:nvSpPr>
          <p:spPr bwMode="auto">
            <a:xfrm>
              <a:off x="3577" y="2629"/>
              <a:ext cx="276"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rgbClr val="000000"/>
                  </a:solidFill>
                  <a:effectLst/>
                  <a:latin typeface="Arial" panose="020B0604020202020204" pitchFamily="34" charset="0"/>
                </a:rPr>
                <a:t>5%</a:t>
              </a:r>
              <a:endParaRPr kumimoji="0" lang="es-EC" altLang="es-EC" sz="1800" b="0" i="0" u="none" strike="noStrike" cap="none" normalizeH="0" baseline="0" dirty="0">
                <a:ln>
                  <a:noFill/>
                </a:ln>
                <a:solidFill>
                  <a:schemeClr val="tx1"/>
                </a:solidFill>
                <a:effectLst/>
                <a:latin typeface="Arial" panose="020B0604020202020204" pitchFamily="34" charset="0"/>
              </a:endParaRPr>
            </a:p>
          </p:txBody>
        </p:sp>
        <p:sp>
          <p:nvSpPr>
            <p:cNvPr id="35" name="Rectangle 28">
              <a:extLst>
                <a:ext uri="{FF2B5EF4-FFF2-40B4-BE49-F238E27FC236}">
                  <a16:creationId xmlns:a16="http://schemas.microsoft.com/office/drawing/2014/main" id="{4FD592B7-EB85-4072-80CC-CF7798B5E4D0}"/>
                </a:ext>
              </a:extLst>
            </p:cNvPr>
            <p:cNvSpPr>
              <a:spLocks noChangeArrowheads="1"/>
            </p:cNvSpPr>
            <p:nvPr/>
          </p:nvSpPr>
          <p:spPr bwMode="auto">
            <a:xfrm>
              <a:off x="3542" y="2917"/>
              <a:ext cx="36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10%</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6" name="Rectangle 29">
              <a:extLst>
                <a:ext uri="{FF2B5EF4-FFF2-40B4-BE49-F238E27FC236}">
                  <a16:creationId xmlns:a16="http://schemas.microsoft.com/office/drawing/2014/main" id="{F0E28DD1-1FC2-4AE4-8AA0-7AB5E67A9ED8}"/>
                </a:ext>
              </a:extLst>
            </p:cNvPr>
            <p:cNvSpPr>
              <a:spLocks noChangeArrowheads="1"/>
            </p:cNvSpPr>
            <p:nvPr/>
          </p:nvSpPr>
          <p:spPr bwMode="auto">
            <a:xfrm>
              <a:off x="3542" y="3209"/>
              <a:ext cx="36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20%</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7" name="Rectangle 30">
              <a:extLst>
                <a:ext uri="{FF2B5EF4-FFF2-40B4-BE49-F238E27FC236}">
                  <a16:creationId xmlns:a16="http://schemas.microsoft.com/office/drawing/2014/main" id="{230A20B3-7B45-4633-A741-2DFF6DE2EF86}"/>
                </a:ext>
              </a:extLst>
            </p:cNvPr>
            <p:cNvSpPr>
              <a:spLocks noChangeArrowheads="1"/>
            </p:cNvSpPr>
            <p:nvPr/>
          </p:nvSpPr>
          <p:spPr bwMode="auto">
            <a:xfrm>
              <a:off x="3542" y="3426"/>
              <a:ext cx="36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33%</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8" name="Rectangle 31">
              <a:extLst>
                <a:ext uri="{FF2B5EF4-FFF2-40B4-BE49-F238E27FC236}">
                  <a16:creationId xmlns:a16="http://schemas.microsoft.com/office/drawing/2014/main" id="{7D792BA7-BA73-4AB6-A2CB-F03877B138E7}"/>
                </a:ext>
              </a:extLst>
            </p:cNvPr>
            <p:cNvSpPr>
              <a:spLocks noChangeArrowheads="1"/>
            </p:cNvSpPr>
            <p:nvPr/>
          </p:nvSpPr>
          <p:spPr bwMode="auto">
            <a:xfrm>
              <a:off x="3938" y="3426"/>
              <a:ext cx="181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se sugiere aplicar  33,33%</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9" name="Rectangle 32">
              <a:extLst>
                <a:ext uri="{FF2B5EF4-FFF2-40B4-BE49-F238E27FC236}">
                  <a16:creationId xmlns:a16="http://schemas.microsoft.com/office/drawing/2014/main" id="{51C2BD5C-EA18-479B-B9C5-5586102EF12B}"/>
                </a:ext>
              </a:extLst>
            </p:cNvPr>
            <p:cNvSpPr>
              <a:spLocks noChangeArrowheads="1"/>
            </p:cNvSpPr>
            <p:nvPr/>
          </p:nvSpPr>
          <p:spPr bwMode="auto">
            <a:xfrm>
              <a:off x="173" y="3567"/>
              <a:ext cx="2194"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0" name="Rectangle 33">
              <a:extLst>
                <a:ext uri="{FF2B5EF4-FFF2-40B4-BE49-F238E27FC236}">
                  <a16:creationId xmlns:a16="http://schemas.microsoft.com/office/drawing/2014/main" id="{5AF06A33-2679-49B7-82C1-A6484D240375}"/>
                </a:ext>
              </a:extLst>
            </p:cNvPr>
            <p:cNvSpPr>
              <a:spLocks noChangeArrowheads="1"/>
            </p:cNvSpPr>
            <p:nvPr/>
          </p:nvSpPr>
          <p:spPr bwMode="auto">
            <a:xfrm>
              <a:off x="173" y="3691"/>
              <a:ext cx="488"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A.3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1" name="Rectangle 34">
              <a:extLst>
                <a:ext uri="{FF2B5EF4-FFF2-40B4-BE49-F238E27FC236}">
                  <a16:creationId xmlns:a16="http://schemas.microsoft.com/office/drawing/2014/main" id="{7E82F0A7-8816-4C91-AE00-0FF25E678393}"/>
                </a:ext>
              </a:extLst>
            </p:cNvPr>
            <p:cNvSpPr>
              <a:spLocks noChangeArrowheads="1"/>
            </p:cNvSpPr>
            <p:nvPr/>
          </p:nvSpPr>
          <p:spPr bwMode="auto">
            <a:xfrm>
              <a:off x="598" y="3691"/>
              <a:ext cx="807"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1" u="none" strike="noStrike" cap="none" normalizeH="0" baseline="0">
                  <a:ln>
                    <a:noFill/>
                  </a:ln>
                  <a:solidFill>
                    <a:srgbClr val="000000"/>
                  </a:solidFill>
                  <a:effectLst/>
                  <a:latin typeface="Arial" panose="020B0604020202020204" pitchFamily="34" charset="0"/>
                </a:rPr>
                <a:t>Existencia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2" name="Rectangle 35">
              <a:extLst>
                <a:ext uri="{FF2B5EF4-FFF2-40B4-BE49-F238E27FC236}">
                  <a16:creationId xmlns:a16="http://schemas.microsoft.com/office/drawing/2014/main" id="{4C3C91D0-31A7-487E-8491-CA0FE829BB9F}"/>
                </a:ext>
              </a:extLst>
            </p:cNvPr>
            <p:cNvSpPr>
              <a:spLocks noChangeArrowheads="1"/>
            </p:cNvSpPr>
            <p:nvPr/>
          </p:nvSpPr>
          <p:spPr bwMode="auto">
            <a:xfrm>
              <a:off x="598" y="3805"/>
              <a:ext cx="68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43" name="Rectangle 36">
              <a:extLst>
                <a:ext uri="{FF2B5EF4-FFF2-40B4-BE49-F238E27FC236}">
                  <a16:creationId xmlns:a16="http://schemas.microsoft.com/office/drawing/2014/main" id="{96BDC048-CB51-4484-AB94-4BBFB3156AD8}"/>
                </a:ext>
              </a:extLst>
            </p:cNvPr>
            <p:cNvSpPr>
              <a:spLocks noChangeArrowheads="1"/>
            </p:cNvSpPr>
            <p:nvPr/>
          </p:nvSpPr>
          <p:spPr bwMode="auto">
            <a:xfrm>
              <a:off x="1306" y="3691"/>
              <a:ext cx="4147"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   actualizar periódicamente ubicación del activo fijo, se debe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4" name="Rectangle 37">
              <a:extLst>
                <a:ext uri="{FF2B5EF4-FFF2-40B4-BE49-F238E27FC236}">
                  <a16:creationId xmlns:a16="http://schemas.microsoft.com/office/drawing/2014/main" id="{DC6BD787-F559-4E0F-B81E-350A9430DE62}"/>
                </a:ext>
              </a:extLst>
            </p:cNvPr>
            <p:cNvSpPr>
              <a:spLocks noChangeArrowheads="1"/>
            </p:cNvSpPr>
            <p:nvPr/>
          </p:nvSpPr>
          <p:spPr bwMode="auto">
            <a:xfrm>
              <a:off x="173" y="3832"/>
              <a:ext cx="450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rgbClr val="000000"/>
                  </a:solidFill>
                  <a:effectLst/>
                  <a:latin typeface="Arial" panose="020B0604020202020204" pitchFamily="34" charset="0"/>
                </a:rPr>
                <a:t>considerar que el SRI suele en sus inspecciones realizar una verificación visual del activo. </a:t>
              </a:r>
              <a:endParaRPr kumimoji="0" lang="es-EC" altLang="es-EC" sz="1800" b="0" i="0" u="none" strike="noStrike" cap="none" normalizeH="0" baseline="0" dirty="0">
                <a:ln>
                  <a:noFill/>
                </a:ln>
                <a:solidFill>
                  <a:schemeClr val="tx1"/>
                </a:solidFill>
                <a:effectLst/>
                <a:latin typeface="Arial" panose="020B0604020202020204" pitchFamily="34" charset="0"/>
              </a:endParaRPr>
            </a:p>
          </p:txBody>
        </p:sp>
        <p:sp>
          <p:nvSpPr>
            <p:cNvPr id="45" name="Rectangle 39">
              <a:extLst>
                <a:ext uri="{FF2B5EF4-FFF2-40B4-BE49-F238E27FC236}">
                  <a16:creationId xmlns:a16="http://schemas.microsoft.com/office/drawing/2014/main" id="{80EBFFA7-4C7E-4FC0-A7A1-720F498E4F73}"/>
                </a:ext>
              </a:extLst>
            </p:cNvPr>
            <p:cNvSpPr>
              <a:spLocks noChangeArrowheads="1"/>
            </p:cNvSpPr>
            <p:nvPr/>
          </p:nvSpPr>
          <p:spPr bwMode="auto">
            <a:xfrm>
              <a:off x="923" y="3139"/>
              <a:ext cx="239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Vehículos, equipos de transporte y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6" name="Rectangle 40">
              <a:extLst>
                <a:ext uri="{FF2B5EF4-FFF2-40B4-BE49-F238E27FC236}">
                  <a16:creationId xmlns:a16="http://schemas.microsoft.com/office/drawing/2014/main" id="{331DB2EB-2A4E-4DCE-93DA-1CB32EEA775E}"/>
                </a:ext>
              </a:extLst>
            </p:cNvPr>
            <p:cNvSpPr>
              <a:spLocks noChangeArrowheads="1"/>
            </p:cNvSpPr>
            <p:nvPr/>
          </p:nvSpPr>
          <p:spPr bwMode="auto">
            <a:xfrm>
              <a:off x="923" y="3274"/>
              <a:ext cx="159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equipo caminero móvil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7" name="Rectangle 41">
              <a:extLst>
                <a:ext uri="{FF2B5EF4-FFF2-40B4-BE49-F238E27FC236}">
                  <a16:creationId xmlns:a16="http://schemas.microsoft.com/office/drawing/2014/main" id="{F0CECBF1-B2EF-4654-80CB-CCBB3FA0B61F}"/>
                </a:ext>
              </a:extLst>
            </p:cNvPr>
            <p:cNvSpPr>
              <a:spLocks noChangeArrowheads="1"/>
            </p:cNvSpPr>
            <p:nvPr/>
          </p:nvSpPr>
          <p:spPr bwMode="auto">
            <a:xfrm>
              <a:off x="923" y="3426"/>
              <a:ext cx="2180"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Equipos de cómputo y software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8" name="Rectangle 42">
              <a:extLst>
                <a:ext uri="{FF2B5EF4-FFF2-40B4-BE49-F238E27FC236}">
                  <a16:creationId xmlns:a16="http://schemas.microsoft.com/office/drawing/2014/main" id="{AE216252-F047-4312-A078-6BDA78636895}"/>
                </a:ext>
              </a:extLst>
            </p:cNvPr>
            <p:cNvSpPr>
              <a:spLocks noChangeArrowheads="1"/>
            </p:cNvSpPr>
            <p:nvPr/>
          </p:nvSpPr>
          <p:spPr bwMode="auto">
            <a:xfrm>
              <a:off x="2141" y="338"/>
              <a:ext cx="1621"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600" b="1" i="0" u="none" strike="noStrike" cap="none" normalizeH="0" baseline="0">
                  <a:ln>
                    <a:noFill/>
                  </a:ln>
                  <a:solidFill>
                    <a:srgbClr val="FFFFFF"/>
                  </a:solidFill>
                  <a:effectLst/>
                  <a:latin typeface="Arial" panose="020B0604020202020204" pitchFamily="34" charset="0"/>
                </a:rPr>
                <a:t>1. ACTIVOS FIJOS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9" name="Rectangle 43">
              <a:extLst>
                <a:ext uri="{FF2B5EF4-FFF2-40B4-BE49-F238E27FC236}">
                  <a16:creationId xmlns:a16="http://schemas.microsoft.com/office/drawing/2014/main" id="{E00C277C-9BFC-4A7B-A0B6-AC5513CC660B}"/>
                </a:ext>
              </a:extLst>
            </p:cNvPr>
            <p:cNvSpPr>
              <a:spLocks noChangeArrowheads="1"/>
            </p:cNvSpPr>
            <p:nvPr/>
          </p:nvSpPr>
          <p:spPr bwMode="auto">
            <a:xfrm>
              <a:off x="1023" y="522"/>
              <a:ext cx="1911"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Gastos que se generan por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50" name="Rectangle 44">
              <a:extLst>
                <a:ext uri="{FF2B5EF4-FFF2-40B4-BE49-F238E27FC236}">
                  <a16:creationId xmlns:a16="http://schemas.microsoft.com/office/drawing/2014/main" id="{E6B67E9E-DB0A-4AB1-B37C-134E9F6F2B26}"/>
                </a:ext>
              </a:extLst>
            </p:cNvPr>
            <p:cNvSpPr>
              <a:spLocks noChangeArrowheads="1"/>
            </p:cNvSpPr>
            <p:nvPr/>
          </p:nvSpPr>
          <p:spPr bwMode="auto">
            <a:xfrm>
              <a:off x="2770" y="522"/>
              <a:ext cx="1005"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1" u="none" strike="noStrike" cap="none" normalizeH="0" baseline="0">
                  <a:ln>
                    <a:noFill/>
                  </a:ln>
                  <a:solidFill>
                    <a:srgbClr val="000000"/>
                  </a:solidFill>
                  <a:effectLst/>
                  <a:latin typeface="Arial" panose="020B0604020202020204" pitchFamily="34" charset="0"/>
                </a:rPr>
                <a:t>Depreciación</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51" name="Rectangle 45">
              <a:extLst>
                <a:ext uri="{FF2B5EF4-FFF2-40B4-BE49-F238E27FC236}">
                  <a16:creationId xmlns:a16="http://schemas.microsoft.com/office/drawing/2014/main" id="{01343D7B-0915-497C-8928-CF8D0217BBB6}"/>
                </a:ext>
              </a:extLst>
            </p:cNvPr>
            <p:cNvSpPr>
              <a:spLocks noChangeArrowheads="1"/>
            </p:cNvSpPr>
            <p:nvPr/>
          </p:nvSpPr>
          <p:spPr bwMode="auto">
            <a:xfrm>
              <a:off x="2770" y="636"/>
              <a:ext cx="87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52" name="Rectangle 46">
              <a:extLst>
                <a:ext uri="{FF2B5EF4-FFF2-40B4-BE49-F238E27FC236}">
                  <a16:creationId xmlns:a16="http://schemas.microsoft.com/office/drawing/2014/main" id="{08A1BD52-3730-45F2-9101-7307085F90B1}"/>
                </a:ext>
              </a:extLst>
            </p:cNvPr>
            <p:cNvSpPr>
              <a:spLocks noChangeArrowheads="1"/>
            </p:cNvSpPr>
            <p:nvPr/>
          </p:nvSpPr>
          <p:spPr bwMode="auto">
            <a:xfrm>
              <a:off x="3669" y="522"/>
              <a:ext cx="118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  de Activos Fijos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53" name="Rectangle 47">
              <a:extLst>
                <a:ext uri="{FF2B5EF4-FFF2-40B4-BE49-F238E27FC236}">
                  <a16:creationId xmlns:a16="http://schemas.microsoft.com/office/drawing/2014/main" id="{28C27AD2-CE1F-4BB4-BE6A-7C9886AAEA68}"/>
                </a:ext>
              </a:extLst>
            </p:cNvPr>
            <p:cNvSpPr>
              <a:spLocks noChangeArrowheads="1"/>
            </p:cNvSpPr>
            <p:nvPr/>
          </p:nvSpPr>
          <p:spPr bwMode="auto">
            <a:xfrm>
              <a:off x="923" y="2559"/>
              <a:ext cx="256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rgbClr val="000000"/>
                  </a:solidFill>
                  <a:effectLst/>
                  <a:latin typeface="Arial" panose="020B0604020202020204" pitchFamily="34" charset="0"/>
                </a:rPr>
                <a:t>Inmuebles (excepto terrenos), naves, </a:t>
              </a:r>
              <a:endParaRPr kumimoji="0" lang="es-EC" altLang="es-EC" sz="1800" b="0" i="0" u="none" strike="noStrike" cap="none" normalizeH="0" baseline="0" dirty="0">
                <a:ln>
                  <a:noFill/>
                </a:ln>
                <a:solidFill>
                  <a:schemeClr val="tx1"/>
                </a:solidFill>
                <a:effectLst/>
                <a:latin typeface="Arial" panose="020B0604020202020204" pitchFamily="34" charset="0"/>
              </a:endParaRPr>
            </a:p>
          </p:txBody>
        </p:sp>
        <p:sp>
          <p:nvSpPr>
            <p:cNvPr id="54" name="Rectangle 48">
              <a:extLst>
                <a:ext uri="{FF2B5EF4-FFF2-40B4-BE49-F238E27FC236}">
                  <a16:creationId xmlns:a16="http://schemas.microsoft.com/office/drawing/2014/main" id="{CA7BDA00-78F9-4F9C-B8D3-88BCF2E619A1}"/>
                </a:ext>
              </a:extLst>
            </p:cNvPr>
            <p:cNvSpPr>
              <a:spLocks noChangeArrowheads="1"/>
            </p:cNvSpPr>
            <p:nvPr/>
          </p:nvSpPr>
          <p:spPr bwMode="auto">
            <a:xfrm>
              <a:off x="923" y="2694"/>
              <a:ext cx="2229"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aeronaves, barcazas y similares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55" name="Rectangle 49">
              <a:extLst>
                <a:ext uri="{FF2B5EF4-FFF2-40B4-BE49-F238E27FC236}">
                  <a16:creationId xmlns:a16="http://schemas.microsoft.com/office/drawing/2014/main" id="{ABBD119C-C3FB-4CB2-A1F5-1D9524320780}"/>
                </a:ext>
              </a:extLst>
            </p:cNvPr>
            <p:cNvSpPr>
              <a:spLocks noChangeArrowheads="1"/>
            </p:cNvSpPr>
            <p:nvPr/>
          </p:nvSpPr>
          <p:spPr bwMode="auto">
            <a:xfrm>
              <a:off x="923" y="2846"/>
              <a:ext cx="2583"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Instalaciones, maquinarias, equipos y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56" name="Rectangle 50">
              <a:extLst>
                <a:ext uri="{FF2B5EF4-FFF2-40B4-BE49-F238E27FC236}">
                  <a16:creationId xmlns:a16="http://schemas.microsoft.com/office/drawing/2014/main" id="{B25445FA-1C46-485F-AEE6-15BE5A840B20}"/>
                </a:ext>
              </a:extLst>
            </p:cNvPr>
            <p:cNvSpPr>
              <a:spLocks noChangeArrowheads="1"/>
            </p:cNvSpPr>
            <p:nvPr/>
          </p:nvSpPr>
          <p:spPr bwMode="auto">
            <a:xfrm>
              <a:off x="923" y="2982"/>
              <a:ext cx="665"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muebles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57" name="Rectangle 51">
              <a:extLst>
                <a:ext uri="{FF2B5EF4-FFF2-40B4-BE49-F238E27FC236}">
                  <a16:creationId xmlns:a16="http://schemas.microsoft.com/office/drawing/2014/main" id="{35853D34-CE39-4D26-9BAF-9A202FA40E34}"/>
                </a:ext>
              </a:extLst>
            </p:cNvPr>
            <p:cNvSpPr>
              <a:spLocks noChangeArrowheads="1"/>
            </p:cNvSpPr>
            <p:nvPr/>
          </p:nvSpPr>
          <p:spPr bwMode="auto">
            <a:xfrm>
              <a:off x="640" y="1329"/>
              <a:ext cx="5194"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Relación de costo vs. Balance. El costo del activo para la empresa pueda ser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58" name="Rectangle 52">
              <a:extLst>
                <a:ext uri="{FF2B5EF4-FFF2-40B4-BE49-F238E27FC236}">
                  <a16:creationId xmlns:a16="http://schemas.microsoft.com/office/drawing/2014/main" id="{6E75342A-4864-4978-B5B1-9DB7EB16ECA0}"/>
                </a:ext>
              </a:extLst>
            </p:cNvPr>
            <p:cNvSpPr>
              <a:spLocks noChangeArrowheads="1"/>
            </p:cNvSpPr>
            <p:nvPr/>
          </p:nvSpPr>
          <p:spPr bwMode="auto">
            <a:xfrm>
              <a:off x="640" y="1465"/>
              <a:ext cx="2130"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medido con suficiente fiabilidad</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59" name="Line 53">
              <a:extLst>
                <a:ext uri="{FF2B5EF4-FFF2-40B4-BE49-F238E27FC236}">
                  <a16:creationId xmlns:a16="http://schemas.microsoft.com/office/drawing/2014/main" id="{22E4A9E6-916A-42C1-B8CA-44DBB9CD0E0F}"/>
                </a:ext>
              </a:extLst>
            </p:cNvPr>
            <p:cNvSpPr>
              <a:spLocks noChangeShapeType="1"/>
            </p:cNvSpPr>
            <p:nvPr/>
          </p:nvSpPr>
          <p:spPr bwMode="auto">
            <a:xfrm>
              <a:off x="902" y="2835"/>
              <a:ext cx="25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a:p>
          </p:txBody>
        </p:sp>
        <p:sp>
          <p:nvSpPr>
            <p:cNvPr id="60" name="Rectangle 54">
              <a:extLst>
                <a:ext uri="{FF2B5EF4-FFF2-40B4-BE49-F238E27FC236}">
                  <a16:creationId xmlns:a16="http://schemas.microsoft.com/office/drawing/2014/main" id="{7476E3E9-E16C-4168-8EF7-1A43EA4DB9D5}"/>
                </a:ext>
              </a:extLst>
            </p:cNvPr>
            <p:cNvSpPr>
              <a:spLocks noChangeArrowheads="1"/>
            </p:cNvSpPr>
            <p:nvPr/>
          </p:nvSpPr>
          <p:spPr bwMode="auto">
            <a:xfrm>
              <a:off x="902" y="2835"/>
              <a:ext cx="253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61" name="Line 55">
              <a:extLst>
                <a:ext uri="{FF2B5EF4-FFF2-40B4-BE49-F238E27FC236}">
                  <a16:creationId xmlns:a16="http://schemas.microsoft.com/office/drawing/2014/main" id="{9B4473C4-0603-4745-AD58-A9F4B01C5A51}"/>
                </a:ext>
              </a:extLst>
            </p:cNvPr>
            <p:cNvSpPr>
              <a:spLocks noChangeShapeType="1"/>
            </p:cNvSpPr>
            <p:nvPr/>
          </p:nvSpPr>
          <p:spPr bwMode="auto">
            <a:xfrm>
              <a:off x="902" y="3117"/>
              <a:ext cx="25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a:p>
          </p:txBody>
        </p:sp>
        <p:sp>
          <p:nvSpPr>
            <p:cNvPr id="62" name="Rectangle 56">
              <a:extLst>
                <a:ext uri="{FF2B5EF4-FFF2-40B4-BE49-F238E27FC236}">
                  <a16:creationId xmlns:a16="http://schemas.microsoft.com/office/drawing/2014/main" id="{B79E4B61-5864-4051-BC85-335C50F366C5}"/>
                </a:ext>
              </a:extLst>
            </p:cNvPr>
            <p:cNvSpPr>
              <a:spLocks noChangeArrowheads="1"/>
            </p:cNvSpPr>
            <p:nvPr/>
          </p:nvSpPr>
          <p:spPr bwMode="auto">
            <a:xfrm>
              <a:off x="902" y="3117"/>
              <a:ext cx="253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63" name="Line 57">
              <a:extLst>
                <a:ext uri="{FF2B5EF4-FFF2-40B4-BE49-F238E27FC236}">
                  <a16:creationId xmlns:a16="http://schemas.microsoft.com/office/drawing/2014/main" id="{43E56D2D-950C-43A7-B5B6-516F286A6D20}"/>
                </a:ext>
              </a:extLst>
            </p:cNvPr>
            <p:cNvSpPr>
              <a:spLocks noChangeShapeType="1"/>
            </p:cNvSpPr>
            <p:nvPr/>
          </p:nvSpPr>
          <p:spPr bwMode="auto">
            <a:xfrm>
              <a:off x="902" y="3415"/>
              <a:ext cx="2534"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a:p>
          </p:txBody>
        </p:sp>
        <p:sp>
          <p:nvSpPr>
            <p:cNvPr id="64" name="Rectangle 58">
              <a:extLst>
                <a:ext uri="{FF2B5EF4-FFF2-40B4-BE49-F238E27FC236}">
                  <a16:creationId xmlns:a16="http://schemas.microsoft.com/office/drawing/2014/main" id="{B8521F6A-3B33-432F-BDA7-7490CC7564BD}"/>
                </a:ext>
              </a:extLst>
            </p:cNvPr>
            <p:cNvSpPr>
              <a:spLocks noChangeArrowheads="1"/>
            </p:cNvSpPr>
            <p:nvPr/>
          </p:nvSpPr>
          <p:spPr bwMode="auto">
            <a:xfrm>
              <a:off x="902" y="3415"/>
              <a:ext cx="253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65" name="Rectangle 59">
              <a:extLst>
                <a:ext uri="{FF2B5EF4-FFF2-40B4-BE49-F238E27FC236}">
                  <a16:creationId xmlns:a16="http://schemas.microsoft.com/office/drawing/2014/main" id="{A69987E4-5B3C-4354-BDFD-6C96BD1192AF}"/>
                </a:ext>
              </a:extLst>
            </p:cNvPr>
            <p:cNvSpPr>
              <a:spLocks noChangeArrowheads="1"/>
            </p:cNvSpPr>
            <p:nvPr/>
          </p:nvSpPr>
          <p:spPr bwMode="auto">
            <a:xfrm>
              <a:off x="3903" y="2548"/>
              <a:ext cx="14" cy="87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66" name="Rectangle 60">
              <a:extLst>
                <a:ext uri="{FF2B5EF4-FFF2-40B4-BE49-F238E27FC236}">
                  <a16:creationId xmlns:a16="http://schemas.microsoft.com/office/drawing/2014/main" id="{3020BE4A-7F98-46F3-9A8A-D8EC4851973F}"/>
                </a:ext>
              </a:extLst>
            </p:cNvPr>
            <p:cNvSpPr>
              <a:spLocks noChangeArrowheads="1"/>
            </p:cNvSpPr>
            <p:nvPr/>
          </p:nvSpPr>
          <p:spPr bwMode="auto">
            <a:xfrm>
              <a:off x="888" y="2537"/>
              <a:ext cx="14" cy="10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67" name="Rectangle 61">
              <a:extLst>
                <a:ext uri="{FF2B5EF4-FFF2-40B4-BE49-F238E27FC236}">
                  <a16:creationId xmlns:a16="http://schemas.microsoft.com/office/drawing/2014/main" id="{1180B404-1CDE-4C65-A1D5-C84D49132E18}"/>
                </a:ext>
              </a:extLst>
            </p:cNvPr>
            <p:cNvSpPr>
              <a:spLocks noChangeArrowheads="1"/>
            </p:cNvSpPr>
            <p:nvPr/>
          </p:nvSpPr>
          <p:spPr bwMode="auto">
            <a:xfrm>
              <a:off x="3436" y="2548"/>
              <a:ext cx="14" cy="10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68" name="Line 62">
              <a:extLst>
                <a:ext uri="{FF2B5EF4-FFF2-40B4-BE49-F238E27FC236}">
                  <a16:creationId xmlns:a16="http://schemas.microsoft.com/office/drawing/2014/main" id="{575B2156-04B7-497A-AAD5-D44EFC45CE85}"/>
                </a:ext>
              </a:extLst>
            </p:cNvPr>
            <p:cNvSpPr>
              <a:spLocks noChangeShapeType="1"/>
            </p:cNvSpPr>
            <p:nvPr/>
          </p:nvSpPr>
          <p:spPr bwMode="auto">
            <a:xfrm>
              <a:off x="3910" y="3420"/>
              <a:ext cx="0" cy="13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a:p>
          </p:txBody>
        </p:sp>
        <p:sp>
          <p:nvSpPr>
            <p:cNvPr id="69" name="Rectangle 63">
              <a:extLst>
                <a:ext uri="{FF2B5EF4-FFF2-40B4-BE49-F238E27FC236}">
                  <a16:creationId xmlns:a16="http://schemas.microsoft.com/office/drawing/2014/main" id="{96C9713D-3B38-49DC-8462-C0237DA25219}"/>
                </a:ext>
              </a:extLst>
            </p:cNvPr>
            <p:cNvSpPr>
              <a:spLocks noChangeArrowheads="1"/>
            </p:cNvSpPr>
            <p:nvPr/>
          </p:nvSpPr>
          <p:spPr bwMode="auto">
            <a:xfrm>
              <a:off x="3910" y="3420"/>
              <a:ext cx="7" cy="13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70" name="Rectangle 64">
              <a:extLst>
                <a:ext uri="{FF2B5EF4-FFF2-40B4-BE49-F238E27FC236}">
                  <a16:creationId xmlns:a16="http://schemas.microsoft.com/office/drawing/2014/main" id="{34EB370F-932A-4420-8AF6-F07C2D7CB31F}"/>
                </a:ext>
              </a:extLst>
            </p:cNvPr>
            <p:cNvSpPr>
              <a:spLocks noChangeArrowheads="1"/>
            </p:cNvSpPr>
            <p:nvPr/>
          </p:nvSpPr>
          <p:spPr bwMode="auto">
            <a:xfrm>
              <a:off x="5601" y="3420"/>
              <a:ext cx="14" cy="1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71" name="Rectangle 65">
              <a:extLst>
                <a:ext uri="{FF2B5EF4-FFF2-40B4-BE49-F238E27FC236}">
                  <a16:creationId xmlns:a16="http://schemas.microsoft.com/office/drawing/2014/main" id="{078E3ADB-77B1-42E7-9EFA-723A32E3A2A5}"/>
                </a:ext>
              </a:extLst>
            </p:cNvPr>
            <p:cNvSpPr>
              <a:spLocks noChangeArrowheads="1"/>
            </p:cNvSpPr>
            <p:nvPr/>
          </p:nvSpPr>
          <p:spPr bwMode="auto">
            <a:xfrm>
              <a:off x="902" y="2537"/>
              <a:ext cx="301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72" name="Line 66">
              <a:extLst>
                <a:ext uri="{FF2B5EF4-FFF2-40B4-BE49-F238E27FC236}">
                  <a16:creationId xmlns:a16="http://schemas.microsoft.com/office/drawing/2014/main" id="{8ABE999C-A356-4C85-BAB6-C822DEA4D40D}"/>
                </a:ext>
              </a:extLst>
            </p:cNvPr>
            <p:cNvSpPr>
              <a:spLocks noChangeShapeType="1"/>
            </p:cNvSpPr>
            <p:nvPr/>
          </p:nvSpPr>
          <p:spPr bwMode="auto">
            <a:xfrm>
              <a:off x="3450" y="2835"/>
              <a:ext cx="45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a:p>
          </p:txBody>
        </p:sp>
        <p:sp>
          <p:nvSpPr>
            <p:cNvPr id="73" name="Rectangle 67">
              <a:extLst>
                <a:ext uri="{FF2B5EF4-FFF2-40B4-BE49-F238E27FC236}">
                  <a16:creationId xmlns:a16="http://schemas.microsoft.com/office/drawing/2014/main" id="{DD6E2BE6-CD97-4F73-ACCA-99F8121CFFC8}"/>
                </a:ext>
              </a:extLst>
            </p:cNvPr>
            <p:cNvSpPr>
              <a:spLocks noChangeArrowheads="1"/>
            </p:cNvSpPr>
            <p:nvPr/>
          </p:nvSpPr>
          <p:spPr bwMode="auto">
            <a:xfrm>
              <a:off x="3450" y="2835"/>
              <a:ext cx="45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74" name="Line 68">
              <a:extLst>
                <a:ext uri="{FF2B5EF4-FFF2-40B4-BE49-F238E27FC236}">
                  <a16:creationId xmlns:a16="http://schemas.microsoft.com/office/drawing/2014/main" id="{0B23EF3D-10F0-4C5B-A290-E4FF8B583400}"/>
                </a:ext>
              </a:extLst>
            </p:cNvPr>
            <p:cNvSpPr>
              <a:spLocks noChangeShapeType="1"/>
            </p:cNvSpPr>
            <p:nvPr/>
          </p:nvSpPr>
          <p:spPr bwMode="auto">
            <a:xfrm>
              <a:off x="3450" y="3117"/>
              <a:ext cx="453"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a:p>
          </p:txBody>
        </p:sp>
        <p:sp>
          <p:nvSpPr>
            <p:cNvPr id="75" name="Rectangle 69">
              <a:extLst>
                <a:ext uri="{FF2B5EF4-FFF2-40B4-BE49-F238E27FC236}">
                  <a16:creationId xmlns:a16="http://schemas.microsoft.com/office/drawing/2014/main" id="{3B43F2E0-B538-4E55-9284-B02F4C99AE4C}"/>
                </a:ext>
              </a:extLst>
            </p:cNvPr>
            <p:cNvSpPr>
              <a:spLocks noChangeArrowheads="1"/>
            </p:cNvSpPr>
            <p:nvPr/>
          </p:nvSpPr>
          <p:spPr bwMode="auto">
            <a:xfrm>
              <a:off x="3450" y="3117"/>
              <a:ext cx="45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76" name="Rectangle 70">
              <a:extLst>
                <a:ext uri="{FF2B5EF4-FFF2-40B4-BE49-F238E27FC236}">
                  <a16:creationId xmlns:a16="http://schemas.microsoft.com/office/drawing/2014/main" id="{8E4DA320-9717-47C5-BCEA-E226743ECC48}"/>
                </a:ext>
              </a:extLst>
            </p:cNvPr>
            <p:cNvSpPr>
              <a:spLocks noChangeArrowheads="1"/>
            </p:cNvSpPr>
            <p:nvPr/>
          </p:nvSpPr>
          <p:spPr bwMode="auto">
            <a:xfrm>
              <a:off x="3450" y="3410"/>
              <a:ext cx="216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77" name="Rectangle 71">
              <a:extLst>
                <a:ext uri="{FF2B5EF4-FFF2-40B4-BE49-F238E27FC236}">
                  <a16:creationId xmlns:a16="http://schemas.microsoft.com/office/drawing/2014/main" id="{F0DE0DA2-DC67-49F5-8297-B0979524FA58}"/>
                </a:ext>
              </a:extLst>
            </p:cNvPr>
            <p:cNvSpPr>
              <a:spLocks noChangeArrowheads="1"/>
            </p:cNvSpPr>
            <p:nvPr/>
          </p:nvSpPr>
          <p:spPr bwMode="auto">
            <a:xfrm>
              <a:off x="902" y="3550"/>
              <a:ext cx="471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grpSp>
      <p:sp>
        <p:nvSpPr>
          <p:cNvPr id="2" name="1 Marcador de número de diapositiva"/>
          <p:cNvSpPr>
            <a:spLocks noGrp="1"/>
          </p:cNvSpPr>
          <p:nvPr>
            <p:ph type="sldNum" sz="quarter" idx="12"/>
          </p:nvPr>
        </p:nvSpPr>
        <p:spPr>
          <a:xfrm>
            <a:off x="8422507" y="6398418"/>
            <a:ext cx="512638" cy="365125"/>
          </a:xfrm>
        </p:spPr>
        <p:txBody>
          <a:bodyPr/>
          <a:lstStyle/>
          <a:p>
            <a:fld id="{CA86187D-8818-473F-9FA3-318ADBC292DF}" type="slidenum">
              <a:rPr lang="es-ES" sz="2000" smtClean="0">
                <a:solidFill>
                  <a:schemeClr val="tx1"/>
                </a:solidFill>
              </a:rPr>
              <a:pPr/>
              <a:t>47</a:t>
            </a:fld>
            <a:endParaRPr lang="es-ES" sz="2000" dirty="0">
              <a:solidFill>
                <a:schemeClr val="tx1"/>
              </a:solidFill>
            </a:endParaRPr>
          </a:p>
        </p:txBody>
      </p:sp>
      <p:sp>
        <p:nvSpPr>
          <p:cNvPr id="22530" name="Rectangle 2"/>
          <p:cNvSpPr>
            <a:spLocks noGrp="1" noChangeArrowheads="1"/>
          </p:cNvSpPr>
          <p:nvPr>
            <p:ph type="ctrTitle" idx="4294967295"/>
          </p:nvPr>
        </p:nvSpPr>
        <p:spPr>
          <a:xfrm>
            <a:off x="0" y="-154783"/>
            <a:ext cx="7772400" cy="792163"/>
          </a:xfrm>
        </p:spPr>
        <p:txBody>
          <a:bodyPr/>
          <a:lstStyle/>
          <a:p>
            <a:r>
              <a:rPr lang="es-EC" sz="2800" b="1" dirty="0">
                <a:solidFill>
                  <a:schemeClr val="accent2">
                    <a:lumMod val="50000"/>
                  </a:schemeClr>
                </a:solidFill>
              </a:rPr>
              <a:t>GASTOS DEDUCIBLES (GRUPO 13)</a:t>
            </a:r>
            <a:endParaRPr lang="es-ES" sz="2800" b="1" dirty="0">
              <a:solidFill>
                <a:schemeClr val="accent2">
                  <a:lumMod val="50000"/>
                </a:schemeClr>
              </a:solidFill>
            </a:endParaRPr>
          </a:p>
        </p:txBody>
      </p:sp>
      <p:sp>
        <p:nvSpPr>
          <p:cNvPr id="6" name="AutoShape 55"/>
          <p:cNvSpPr>
            <a:spLocks/>
          </p:cNvSpPr>
          <p:nvPr/>
        </p:nvSpPr>
        <p:spPr bwMode="auto">
          <a:xfrm>
            <a:off x="1524000" y="3209925"/>
            <a:ext cx="28575" cy="28575"/>
          </a:xfrm>
          <a:prstGeom prst="leftBrace">
            <a:avLst>
              <a:gd name="adj1" fmla="val 8333"/>
              <a:gd name="adj2" fmla="val 50000"/>
            </a:avLst>
          </a:prstGeom>
          <a:noFill/>
          <a:ln w="9525">
            <a:solidFill>
              <a:srgbClr val="000000"/>
            </a:solidFill>
            <a:round/>
            <a:headEnd/>
            <a:tailEnd/>
          </a:ln>
        </p:spPr>
      </p:sp>
      <p:sp>
        <p:nvSpPr>
          <p:cNvPr id="7" name="6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t>CIERRE FISCAL</a:t>
            </a:r>
          </a:p>
        </p:txBody>
      </p:sp>
      <p:pic>
        <p:nvPicPr>
          <p:cNvPr id="173059" name="Picture 3" descr="Imagen relacionada">
            <a:extLst>
              <a:ext uri="{FF2B5EF4-FFF2-40B4-BE49-F238E27FC236}">
                <a16:creationId xmlns:a16="http://schemas.microsoft.com/office/drawing/2014/main" id="{EFCEAA75-E698-4B2E-84C1-1B6D010195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0995" y="4039688"/>
            <a:ext cx="1858236" cy="13084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55"/>
          <p:cNvSpPr>
            <a:spLocks/>
          </p:cNvSpPr>
          <p:nvPr/>
        </p:nvSpPr>
        <p:spPr bwMode="auto">
          <a:xfrm>
            <a:off x="647700" y="3581400"/>
            <a:ext cx="28575" cy="28575"/>
          </a:xfrm>
          <a:prstGeom prst="leftBrace">
            <a:avLst>
              <a:gd name="adj1" fmla="val 8333"/>
              <a:gd name="adj2" fmla="val 50000"/>
            </a:avLst>
          </a:prstGeom>
          <a:noFill/>
          <a:ln w="9525">
            <a:solidFill>
              <a:srgbClr val="000000"/>
            </a:solidFill>
            <a:round/>
            <a:headEnd/>
            <a:tailEnd/>
          </a:ln>
        </p:spPr>
      </p:sp>
      <p:pic>
        <p:nvPicPr>
          <p:cNvPr id="12292" name="Picture 4"/>
          <p:cNvPicPr>
            <a:picLocks noChangeAspect="1" noChangeArrowheads="1"/>
          </p:cNvPicPr>
          <p:nvPr/>
        </p:nvPicPr>
        <p:blipFill>
          <a:blip r:embed="rId2"/>
          <a:srcRect/>
          <a:stretch>
            <a:fillRect/>
          </a:stretch>
        </p:blipFill>
        <p:spPr bwMode="auto">
          <a:xfrm>
            <a:off x="214282" y="404664"/>
            <a:ext cx="8715435" cy="5688632"/>
          </a:xfrm>
          <a:prstGeom prst="rect">
            <a:avLst/>
          </a:prstGeom>
          <a:solidFill>
            <a:schemeClr val="tx1"/>
          </a:solidFill>
          <a:ln w="9525">
            <a:noFill/>
            <a:miter lim="800000"/>
            <a:headEnd/>
            <a:tailEnd/>
          </a:ln>
          <a:effectLst/>
        </p:spPr>
      </p:pic>
      <p:sp>
        <p:nvSpPr>
          <p:cNvPr id="7" name="6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2" name="1 Marcador de número de diapositiva"/>
          <p:cNvSpPr>
            <a:spLocks noGrp="1"/>
          </p:cNvSpPr>
          <p:nvPr>
            <p:ph type="sldNum" sz="quarter" idx="12"/>
          </p:nvPr>
        </p:nvSpPr>
        <p:spPr>
          <a:xfrm>
            <a:off x="8403781" y="6448749"/>
            <a:ext cx="512638" cy="365125"/>
          </a:xfrm>
        </p:spPr>
        <p:txBody>
          <a:bodyPr/>
          <a:lstStyle/>
          <a:p>
            <a:fld id="{9D57F267-32F5-482F-AD0E-4ACA9E72B5FF}" type="slidenum">
              <a:rPr lang="es-ES" sz="2000" smtClean="0">
                <a:solidFill>
                  <a:schemeClr val="tx1"/>
                </a:solidFill>
              </a:rPr>
              <a:pPr/>
              <a:t>48</a:t>
            </a:fld>
            <a:endParaRPr lang="es-ES" sz="2000" dirty="0">
              <a:solidFill>
                <a:schemeClr val="tx1"/>
              </a:solidFill>
            </a:endParaRPr>
          </a:p>
        </p:txBody>
      </p:sp>
    </p:spTree>
    <p:extLst>
      <p:ext uri="{BB962C8B-B14F-4D97-AF65-F5344CB8AC3E}">
        <p14:creationId xmlns:p14="http://schemas.microsoft.com/office/powerpoint/2010/main" val="3964404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b="1" dirty="0">
                <a:solidFill>
                  <a:srgbClr val="C00000"/>
                </a:solidFill>
                <a:latin typeface="Times New Roman" panose="02020603050405020304" pitchFamily="18" charset="0"/>
                <a:cs typeface="Times New Roman" panose="02020603050405020304" pitchFamily="18" charset="0"/>
              </a:rPr>
              <a:t>DEFINICION</a:t>
            </a:r>
            <a:r>
              <a:rPr lang="es-EC" dirty="0"/>
              <a:t>ES:</a:t>
            </a:r>
          </a:p>
        </p:txBody>
      </p:sp>
      <p:sp>
        <p:nvSpPr>
          <p:cNvPr id="4" name="3 Marcador de número de diapositiva"/>
          <p:cNvSpPr>
            <a:spLocks noGrp="1"/>
          </p:cNvSpPr>
          <p:nvPr>
            <p:ph type="sldNum" sz="quarter" idx="12"/>
          </p:nvPr>
        </p:nvSpPr>
        <p:spPr>
          <a:xfrm>
            <a:off x="8508805" y="6381328"/>
            <a:ext cx="512638" cy="365125"/>
          </a:xfrm>
        </p:spPr>
        <p:txBody>
          <a:bodyPr/>
          <a:lstStyle/>
          <a:p>
            <a:fld id="{9D57F267-32F5-482F-AD0E-4ACA9E72B5FF}" type="slidenum">
              <a:rPr lang="es-ES" sz="2000" smtClean="0">
                <a:solidFill>
                  <a:schemeClr val="tx1"/>
                </a:solidFill>
              </a:rPr>
              <a:pPr/>
              <a:t>4</a:t>
            </a:fld>
            <a:endParaRPr lang="es-ES" sz="2000" dirty="0">
              <a:solidFill>
                <a:schemeClr val="tx1"/>
              </a:solidFill>
            </a:endParaRPr>
          </a:p>
        </p:txBody>
      </p:sp>
      <p:pic>
        <p:nvPicPr>
          <p:cNvPr id="2051" name="Picture 3"/>
          <p:cNvPicPr>
            <a:picLocks noChangeAspect="1" noChangeArrowheads="1"/>
          </p:cNvPicPr>
          <p:nvPr/>
        </p:nvPicPr>
        <p:blipFill>
          <a:blip r:embed="rId2"/>
          <a:srcRect/>
          <a:stretch>
            <a:fillRect/>
          </a:stretch>
        </p:blipFill>
        <p:spPr bwMode="auto">
          <a:xfrm>
            <a:off x="571444" y="1973383"/>
            <a:ext cx="8001056" cy="3764344"/>
          </a:xfrm>
          <a:prstGeom prst="rect">
            <a:avLst/>
          </a:prstGeom>
          <a:solidFill>
            <a:schemeClr val="tx1"/>
          </a:solidFill>
          <a:ln w="9525">
            <a:noFill/>
            <a:miter lim="800000"/>
            <a:headEnd/>
            <a:tailEnd/>
          </a:ln>
          <a:effectLst/>
        </p:spPr>
      </p:pic>
      <p:pic>
        <p:nvPicPr>
          <p:cNvPr id="5163" name="Picture 43" descr="Resultado de imagen para sociedades">
            <a:extLst>
              <a:ext uri="{FF2B5EF4-FFF2-40B4-BE49-F238E27FC236}">
                <a16:creationId xmlns:a16="http://schemas.microsoft.com/office/drawing/2014/main" id="{5EEF5A9A-9CEC-46D6-BD25-43D70D998B9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0037" y="269040"/>
            <a:ext cx="2011027" cy="1411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2038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285720" y="332656"/>
            <a:ext cx="8501121" cy="6072230"/>
          </a:xfrm>
          <a:prstGeom prst="rect">
            <a:avLst/>
          </a:prstGeom>
          <a:solidFill>
            <a:schemeClr val="tx1"/>
          </a:solidFill>
          <a:ln w="9525">
            <a:noFill/>
            <a:miter lim="800000"/>
            <a:headEnd/>
            <a:tailEnd/>
          </a:ln>
          <a:effectLst/>
        </p:spPr>
      </p:pic>
      <p:sp>
        <p:nvSpPr>
          <p:cNvPr id="4" name="3 CuadroTexto"/>
          <p:cNvSpPr txBox="1"/>
          <p:nvPr/>
        </p:nvSpPr>
        <p:spPr>
          <a:xfrm>
            <a:off x="7092280" y="107340"/>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2" name="1 Marcador de número de diapositiva"/>
          <p:cNvSpPr>
            <a:spLocks noGrp="1"/>
          </p:cNvSpPr>
          <p:nvPr>
            <p:ph type="sldNum" sz="quarter" idx="12"/>
          </p:nvPr>
        </p:nvSpPr>
        <p:spPr>
          <a:xfrm>
            <a:off x="8417080" y="6399801"/>
            <a:ext cx="512638" cy="365125"/>
          </a:xfrm>
        </p:spPr>
        <p:txBody>
          <a:bodyPr/>
          <a:lstStyle/>
          <a:p>
            <a:fld id="{9D57F267-32F5-482F-AD0E-4ACA9E72B5FF}" type="slidenum">
              <a:rPr lang="es-ES" sz="2000" smtClean="0">
                <a:solidFill>
                  <a:schemeClr val="tx1"/>
                </a:solidFill>
              </a:rPr>
              <a:pPr/>
              <a:t>49</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39217" y="5585428"/>
            <a:ext cx="6165597" cy="116955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es-EC" sz="1400" b="1" i="1" dirty="0">
                <a:solidFill>
                  <a:schemeClr val="tx1"/>
                </a:solidFill>
                <a:latin typeface="Times New Roman" panose="02020603050405020304" pitchFamily="18" charset="0"/>
                <a:ea typeface="Calibri" panose="020F0502020204030204" pitchFamily="34" charset="0"/>
              </a:rPr>
              <a:t>Segunda</a:t>
            </a:r>
            <a:r>
              <a:rPr lang="es-EC" sz="1400" i="1" dirty="0">
                <a:solidFill>
                  <a:schemeClr val="tx1"/>
                </a:solidFill>
                <a:latin typeface="Times New Roman" panose="02020603050405020304" pitchFamily="18" charset="0"/>
                <a:ea typeface="Calibri" panose="020F0502020204030204" pitchFamily="34" charset="0"/>
              </a:rPr>
              <a:t> </a:t>
            </a:r>
            <a:r>
              <a:rPr lang="es-EC" sz="1400" b="1" i="1" dirty="0">
                <a:solidFill>
                  <a:schemeClr val="tx1"/>
                </a:solidFill>
                <a:latin typeface="Times New Roman" panose="02020603050405020304" pitchFamily="18" charset="0"/>
                <a:ea typeface="Calibri" panose="020F0502020204030204" pitchFamily="34" charset="0"/>
              </a:rPr>
              <a:t>DISPOSICIÓN TRANSITORIA de la LEY ORGÁNICA DE INCENTIVOS A LA PRODUCCIÓN Y PREVENCIÓN DEL FRAUDE FISCAL y la Décima Quinta DISPOSICIÓN TRANSITORIA del REGLAMENTO A LA LEY ORGÁNICA DE INCENTIVOS A LA PRODUCCIÓN Y PREVENCIÓN DEL FRAUDE FISCAL</a:t>
            </a:r>
            <a:endParaRPr lang="es-EC" sz="1400" dirty="0">
              <a:solidFill>
                <a:schemeClr val="tx1"/>
              </a:solidFill>
            </a:endParaRPr>
          </a:p>
        </p:txBody>
      </p:sp>
      <p:pic>
        <p:nvPicPr>
          <p:cNvPr id="1026" name="Picture 2"/>
          <p:cNvPicPr>
            <a:picLocks noChangeAspect="1" noChangeArrowheads="1"/>
          </p:cNvPicPr>
          <p:nvPr/>
        </p:nvPicPr>
        <p:blipFill>
          <a:blip r:embed="rId2"/>
          <a:srcRect/>
          <a:stretch>
            <a:fillRect/>
          </a:stretch>
        </p:blipFill>
        <p:spPr bwMode="auto">
          <a:xfrm>
            <a:off x="139217" y="22575"/>
            <a:ext cx="8319868" cy="5562853"/>
          </a:xfrm>
          <a:prstGeom prst="rect">
            <a:avLst/>
          </a:prstGeom>
          <a:solidFill>
            <a:schemeClr val="tx1"/>
          </a:solidFill>
          <a:ln w="9525">
            <a:noFill/>
            <a:miter lim="800000"/>
            <a:headEnd/>
            <a:tailEnd/>
          </a:ln>
          <a:effectLst/>
        </p:spPr>
      </p:pic>
      <p:sp>
        <p:nvSpPr>
          <p:cNvPr id="2" name="1 Marcador de número de diapositiva"/>
          <p:cNvSpPr>
            <a:spLocks noGrp="1"/>
          </p:cNvSpPr>
          <p:nvPr>
            <p:ph type="sldNum" sz="quarter" idx="12"/>
          </p:nvPr>
        </p:nvSpPr>
        <p:spPr>
          <a:xfrm>
            <a:off x="8459085" y="6376243"/>
            <a:ext cx="512638" cy="365125"/>
          </a:xfrm>
        </p:spPr>
        <p:txBody>
          <a:bodyPr/>
          <a:lstStyle/>
          <a:p>
            <a:fld id="{9D57F267-32F5-482F-AD0E-4ACA9E72B5FF}" type="slidenum">
              <a:rPr lang="es-ES" sz="2000" smtClean="0">
                <a:solidFill>
                  <a:schemeClr val="tx1"/>
                </a:solidFill>
              </a:rPr>
              <a:pPr/>
              <a:t>50</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2" name="1 Marcador de número de diapositiva"/>
          <p:cNvSpPr>
            <a:spLocks noGrp="1"/>
          </p:cNvSpPr>
          <p:nvPr>
            <p:ph type="sldNum" sz="quarter" idx="12"/>
          </p:nvPr>
        </p:nvSpPr>
        <p:spPr>
          <a:xfrm>
            <a:off x="8379842" y="6473403"/>
            <a:ext cx="512638" cy="365125"/>
          </a:xfrm>
        </p:spPr>
        <p:txBody>
          <a:bodyPr/>
          <a:lstStyle/>
          <a:p>
            <a:fld id="{9D57F267-32F5-482F-AD0E-4ACA9E72B5FF}" type="slidenum">
              <a:rPr lang="es-ES" sz="2000" smtClean="0">
                <a:solidFill>
                  <a:schemeClr val="tx1"/>
                </a:solidFill>
              </a:rPr>
              <a:pPr/>
              <a:t>51</a:t>
            </a:fld>
            <a:endParaRPr lang="es-ES" sz="2000" dirty="0">
              <a:solidFill>
                <a:schemeClr val="tx1"/>
              </a:solidFill>
            </a:endParaRPr>
          </a:p>
        </p:txBody>
      </p:sp>
      <p:sp>
        <p:nvSpPr>
          <p:cNvPr id="8" name="7 Rectángulo"/>
          <p:cNvSpPr/>
          <p:nvPr/>
        </p:nvSpPr>
        <p:spPr>
          <a:xfrm>
            <a:off x="358299" y="220578"/>
            <a:ext cx="8534181" cy="400110"/>
          </a:xfrm>
          <a:prstGeom prst="rect">
            <a:avLst/>
          </a:prstGeom>
        </p:spPr>
        <p:txBody>
          <a:bodyPr wrap="square">
            <a:spAutoFit/>
          </a:bodyPr>
          <a:lstStyle/>
          <a:p>
            <a:r>
              <a:rPr lang="es-EC" sz="2000" b="1" i="1" u="sng" dirty="0">
                <a:solidFill>
                  <a:schemeClr val="accent3">
                    <a:lumMod val="50000"/>
                  </a:schemeClr>
                </a:solidFill>
              </a:rPr>
              <a:t>EJEMPLO:</a:t>
            </a:r>
            <a:r>
              <a:rPr lang="es-EC" b="1" i="1" dirty="0">
                <a:solidFill>
                  <a:schemeClr val="accent3">
                    <a:lumMod val="50000"/>
                  </a:schemeClr>
                </a:solidFill>
              </a:rPr>
              <a:t> CIERRE FISCAL  GASTO ACTIVOS FIJOS</a:t>
            </a:r>
          </a:p>
        </p:txBody>
      </p:sp>
      <p:pic>
        <p:nvPicPr>
          <p:cNvPr id="14" name="Imagen 13">
            <a:extLst>
              <a:ext uri="{FF2B5EF4-FFF2-40B4-BE49-F238E27FC236}">
                <a16:creationId xmlns:a16="http://schemas.microsoft.com/office/drawing/2014/main" id="{C63AB09D-19FE-466E-B1FE-8B3C75E09192}"/>
              </a:ext>
            </a:extLst>
          </p:cNvPr>
          <p:cNvPicPr>
            <a:picLocks noChangeAspect="1"/>
          </p:cNvPicPr>
          <p:nvPr/>
        </p:nvPicPr>
        <p:blipFill rotWithShape="1">
          <a:blip r:embed="rId2"/>
          <a:srcRect r="2353"/>
          <a:stretch/>
        </p:blipFill>
        <p:spPr>
          <a:xfrm>
            <a:off x="683568" y="769852"/>
            <a:ext cx="5976664" cy="5478192"/>
          </a:xfrm>
          <a:prstGeom prst="rect">
            <a:avLst/>
          </a:prstGeom>
        </p:spPr>
      </p:pic>
    </p:spTree>
    <p:extLst>
      <p:ext uri="{BB962C8B-B14F-4D97-AF65-F5344CB8AC3E}">
        <p14:creationId xmlns:p14="http://schemas.microsoft.com/office/powerpoint/2010/main" val="266264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2" name="1 Marcador de número de diapositiva"/>
          <p:cNvSpPr>
            <a:spLocks noGrp="1"/>
          </p:cNvSpPr>
          <p:nvPr>
            <p:ph type="sldNum" sz="quarter" idx="12"/>
          </p:nvPr>
        </p:nvSpPr>
        <p:spPr>
          <a:xfrm>
            <a:off x="8631362" y="6438537"/>
            <a:ext cx="512638" cy="365125"/>
          </a:xfrm>
        </p:spPr>
        <p:txBody>
          <a:bodyPr/>
          <a:lstStyle/>
          <a:p>
            <a:fld id="{9D57F267-32F5-482F-AD0E-4ACA9E72B5FF}" type="slidenum">
              <a:rPr lang="es-ES" sz="2000" smtClean="0">
                <a:solidFill>
                  <a:schemeClr val="tx1"/>
                </a:solidFill>
              </a:rPr>
              <a:pPr/>
              <a:t>52</a:t>
            </a:fld>
            <a:endParaRPr lang="es-ES" sz="2000" dirty="0">
              <a:solidFill>
                <a:schemeClr val="tx1"/>
              </a:solidFill>
            </a:endParaRPr>
          </a:p>
        </p:txBody>
      </p:sp>
      <p:sp>
        <p:nvSpPr>
          <p:cNvPr id="8" name="7 Rectángulo"/>
          <p:cNvSpPr/>
          <p:nvPr/>
        </p:nvSpPr>
        <p:spPr>
          <a:xfrm>
            <a:off x="358299" y="220578"/>
            <a:ext cx="8534181" cy="400110"/>
          </a:xfrm>
          <a:prstGeom prst="rect">
            <a:avLst/>
          </a:prstGeom>
        </p:spPr>
        <p:txBody>
          <a:bodyPr wrap="square">
            <a:spAutoFit/>
          </a:bodyPr>
          <a:lstStyle/>
          <a:p>
            <a:r>
              <a:rPr lang="es-EC" sz="2000" b="1" i="1" u="sng">
                <a:solidFill>
                  <a:schemeClr val="accent3">
                    <a:lumMod val="50000"/>
                  </a:schemeClr>
                </a:solidFill>
              </a:rPr>
              <a:t>EJEMPLO:</a:t>
            </a:r>
            <a:r>
              <a:rPr lang="es-EC" b="1" i="1">
                <a:solidFill>
                  <a:schemeClr val="accent3">
                    <a:lumMod val="50000"/>
                  </a:schemeClr>
                </a:solidFill>
              </a:rPr>
              <a:t> CIERRE FISCAL  GASTO ACTIVOS FIJOS</a:t>
            </a:r>
            <a:endParaRPr lang="es-EC" b="1" i="1" dirty="0">
              <a:solidFill>
                <a:schemeClr val="accent3">
                  <a:lumMod val="50000"/>
                </a:schemeClr>
              </a:solidFill>
            </a:endParaRPr>
          </a:p>
        </p:txBody>
      </p:sp>
      <p:pic>
        <p:nvPicPr>
          <p:cNvPr id="5" name="Imagen 4">
            <a:extLst>
              <a:ext uri="{FF2B5EF4-FFF2-40B4-BE49-F238E27FC236}">
                <a16:creationId xmlns:a16="http://schemas.microsoft.com/office/drawing/2014/main" id="{39BB6515-AF93-4DEA-801A-DF2CF30FAAAC}"/>
              </a:ext>
            </a:extLst>
          </p:cNvPr>
          <p:cNvPicPr>
            <a:picLocks noChangeAspect="1"/>
          </p:cNvPicPr>
          <p:nvPr/>
        </p:nvPicPr>
        <p:blipFill>
          <a:blip r:embed="rId2"/>
          <a:stretch>
            <a:fillRect/>
          </a:stretch>
        </p:blipFill>
        <p:spPr>
          <a:xfrm>
            <a:off x="-23419" y="698610"/>
            <a:ext cx="9144000" cy="3384376"/>
          </a:xfrm>
          <a:prstGeom prst="rect">
            <a:avLst/>
          </a:prstGeom>
        </p:spPr>
      </p:pic>
      <p:pic>
        <p:nvPicPr>
          <p:cNvPr id="9" name="Imagen 8">
            <a:extLst>
              <a:ext uri="{FF2B5EF4-FFF2-40B4-BE49-F238E27FC236}">
                <a16:creationId xmlns:a16="http://schemas.microsoft.com/office/drawing/2014/main" id="{6BE33F4A-F5AB-40B6-BE7C-8779DFB3D247}"/>
              </a:ext>
            </a:extLst>
          </p:cNvPr>
          <p:cNvPicPr>
            <a:picLocks noChangeAspect="1"/>
          </p:cNvPicPr>
          <p:nvPr/>
        </p:nvPicPr>
        <p:blipFill rotWithShape="1">
          <a:blip r:embed="rId3"/>
          <a:srcRect b="19371"/>
          <a:stretch/>
        </p:blipFill>
        <p:spPr>
          <a:xfrm>
            <a:off x="2463825" y="4131024"/>
            <a:ext cx="3744416" cy="2307513"/>
          </a:xfrm>
          <a:prstGeom prst="rect">
            <a:avLst/>
          </a:prstGeom>
          <a:ln>
            <a:solidFill>
              <a:srgbClr val="000000"/>
            </a:solidFill>
          </a:ln>
        </p:spPr>
      </p:pic>
    </p:spTree>
    <p:extLst>
      <p:ext uri="{BB962C8B-B14F-4D97-AF65-F5344CB8AC3E}">
        <p14:creationId xmlns:p14="http://schemas.microsoft.com/office/powerpoint/2010/main" val="145232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40619" y="6492875"/>
            <a:ext cx="512638" cy="365125"/>
          </a:xfrm>
        </p:spPr>
        <p:txBody>
          <a:bodyPr/>
          <a:lstStyle/>
          <a:p>
            <a:fld id="{CA86187D-8818-473F-9FA3-318ADBC292DF}" type="slidenum">
              <a:rPr lang="es-ES" sz="2000" smtClean="0">
                <a:solidFill>
                  <a:schemeClr val="tx1"/>
                </a:solidFill>
              </a:rPr>
              <a:pPr/>
              <a:t>53</a:t>
            </a:fld>
            <a:endParaRPr lang="es-ES" sz="2000" dirty="0">
              <a:solidFill>
                <a:schemeClr val="tx1"/>
              </a:solidFill>
            </a:endParaRPr>
          </a:p>
        </p:txBody>
      </p:sp>
      <p:sp>
        <p:nvSpPr>
          <p:cNvPr id="22530" name="Rectangle 2"/>
          <p:cNvSpPr>
            <a:spLocks noGrp="1" noChangeArrowheads="1"/>
          </p:cNvSpPr>
          <p:nvPr>
            <p:ph type="ctrTitle" idx="4294967295"/>
          </p:nvPr>
        </p:nvSpPr>
        <p:spPr>
          <a:xfrm>
            <a:off x="0" y="2603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rgbClr val="C00000"/>
                </a:solidFill>
                <a:latin typeface="Times New Roman" panose="02020603050405020304" pitchFamily="18" charset="0"/>
                <a:cs typeface="Times New Roman" panose="02020603050405020304" pitchFamily="18" charset="0"/>
              </a:rPr>
              <a:t>GASTOS DEDUCIBLES (GRUPO 13)</a:t>
            </a:r>
            <a:endParaRPr lang="es-ES" sz="2800" b="1" dirty="0">
              <a:ln/>
              <a:solidFill>
                <a:srgbClr val="C00000"/>
              </a:solidFill>
              <a:latin typeface="Times New Roman" panose="02020603050405020304" pitchFamily="18" charset="0"/>
              <a:cs typeface="Times New Roman" panose="02020603050405020304" pitchFamily="18" charset="0"/>
            </a:endParaRPr>
          </a:p>
        </p:txBody>
      </p:sp>
      <p:sp>
        <p:nvSpPr>
          <p:cNvPr id="7" name="6 CuadroTexto"/>
          <p:cNvSpPr txBox="1"/>
          <p:nvPr/>
        </p:nvSpPr>
        <p:spPr>
          <a:xfrm>
            <a:off x="1000100" y="1556792"/>
            <a:ext cx="7215238" cy="215443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2 de 13.- NÓMINA:</a:t>
            </a:r>
          </a:p>
          <a:p>
            <a:pPr algn="ctr"/>
            <a:endParaRPr lang="es-EC" dirty="0">
              <a:solidFill>
                <a:schemeClr val="tx1"/>
              </a:solidFill>
            </a:endParaRPr>
          </a:p>
          <a:p>
            <a:pPr algn="ctr"/>
            <a:r>
              <a:rPr lang="es-EC" sz="1400" b="1" i="1" dirty="0">
                <a:solidFill>
                  <a:schemeClr val="tx1"/>
                </a:solidFill>
              </a:rPr>
              <a:t>Ley  de  Régimen Tributario Interno (LRTI): 10 </a:t>
            </a:r>
            <a:r>
              <a:rPr lang="es-EC" sz="1400" b="1" i="1" dirty="0" err="1">
                <a:solidFill>
                  <a:schemeClr val="tx1"/>
                </a:solidFill>
              </a:rPr>
              <a:t>num</a:t>
            </a:r>
            <a:r>
              <a:rPr lang="es-EC" sz="1400" b="1" i="1" dirty="0">
                <a:solidFill>
                  <a:schemeClr val="tx1"/>
                </a:solidFill>
              </a:rPr>
              <a:t> 9</a:t>
            </a:r>
          </a:p>
          <a:p>
            <a:pPr algn="ctr"/>
            <a:r>
              <a:rPr lang="es-EC" sz="1400" b="1" i="1" dirty="0">
                <a:solidFill>
                  <a:schemeClr val="tx1"/>
                </a:solidFill>
              </a:rPr>
              <a:t>Reglamento de Aplicación de LRTI: 28 </a:t>
            </a:r>
            <a:r>
              <a:rPr lang="es-EC" sz="1400" b="1" i="1" dirty="0" err="1">
                <a:solidFill>
                  <a:schemeClr val="tx1"/>
                </a:solidFill>
              </a:rPr>
              <a:t>num</a:t>
            </a:r>
            <a:r>
              <a:rPr lang="es-EC" sz="1400" b="1" i="1" dirty="0">
                <a:solidFill>
                  <a:schemeClr val="tx1"/>
                </a:solidFill>
              </a:rPr>
              <a:t> 1</a:t>
            </a:r>
          </a:p>
          <a:p>
            <a:pPr algn="ctr"/>
            <a:r>
              <a:rPr lang="es-EC" sz="1400" b="1" i="1" dirty="0">
                <a:solidFill>
                  <a:schemeClr val="tx1"/>
                </a:solidFill>
              </a:rPr>
              <a:t>Código del Trabajo: 95; 308; 42; 111 al 116</a:t>
            </a:r>
          </a:p>
          <a:p>
            <a:pPr algn="ctr"/>
            <a:r>
              <a:rPr lang="es-EC" sz="1400" b="1" i="1" dirty="0">
                <a:solidFill>
                  <a:schemeClr val="tx1"/>
                </a:solidFill>
              </a:rPr>
              <a:t>Ley de Seguridad Social: 11; 14</a:t>
            </a:r>
          </a:p>
          <a:p>
            <a:pPr algn="ctr"/>
            <a:r>
              <a:rPr lang="es-EC" sz="1400" b="1" i="1" dirty="0">
                <a:solidFill>
                  <a:schemeClr val="tx1"/>
                </a:solidFill>
              </a:rPr>
              <a:t>Código Civil: 2020 al  2076</a:t>
            </a:r>
          </a:p>
          <a:p>
            <a:pPr algn="ctr"/>
            <a:r>
              <a:rPr lang="es-EC" sz="1400" b="1" i="1" dirty="0">
                <a:solidFill>
                  <a:schemeClr val="tx1"/>
                </a:solidFill>
              </a:rPr>
              <a:t>Ley Orgánica de Economía Popular y Solidaria</a:t>
            </a:r>
            <a:r>
              <a:rPr lang="es-EC" sz="1400" b="1" i="1" dirty="0">
                <a:solidFill>
                  <a:schemeClr val="bg1">
                    <a:lumMod val="50000"/>
                  </a:schemeClr>
                </a:solidFill>
              </a:rPr>
              <a:t>: 45 y 46</a:t>
            </a:r>
          </a:p>
        </p:txBody>
      </p:sp>
      <p:sp>
        <p:nvSpPr>
          <p:cNvPr id="5" name="4 CuadroTexto"/>
          <p:cNvSpPr txBox="1"/>
          <p:nvPr/>
        </p:nvSpPr>
        <p:spPr>
          <a:xfrm>
            <a:off x="7167177" y="332656"/>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6" name="Rectangle 2"/>
          <p:cNvSpPr txBox="1">
            <a:spLocks noChangeArrowheads="1"/>
          </p:cNvSpPr>
          <p:nvPr/>
        </p:nvSpPr>
        <p:spPr bwMode="auto">
          <a:xfrm>
            <a:off x="683568" y="3789040"/>
            <a:ext cx="5904656" cy="2224447"/>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lang="es-EC" sz="2000" b="1" kern="0" dirty="0">
                <a:solidFill>
                  <a:sysClr val="windowText" lastClr="000000"/>
                </a:solidFill>
                <a:effectLst>
                  <a:outerShdw blurRad="38100" dist="38100" dir="2700000" algn="tl">
                    <a:srgbClr val="000000"/>
                  </a:outerShdw>
                </a:effectLst>
                <a:latin typeface="+mj-lt"/>
                <a:ea typeface="+mj-ea"/>
                <a:cs typeface="+mj-cs"/>
              </a:rPr>
              <a:t>2.1. NÓMINA CORRIENTE</a:t>
            </a:r>
          </a:p>
          <a:p>
            <a:pPr marL="0" marR="0" lvl="0" indent="0" defTabSz="914400" rtl="0" eaLnBrk="1" fontAlgn="base" latinLnBrk="0" hangingPunct="1">
              <a:lnSpc>
                <a:spcPct val="100000"/>
              </a:lnSpc>
              <a:spcBef>
                <a:spcPct val="0"/>
              </a:spcBef>
              <a:spcAft>
                <a:spcPct val="0"/>
              </a:spcAft>
              <a:buClrTx/>
              <a:buSzTx/>
              <a:buFontTx/>
              <a:buNone/>
              <a:tabLst/>
              <a:defRPr/>
            </a:pPr>
            <a:r>
              <a:rPr kumimoji="0" lang="es-EC" sz="2000" b="1" i="0" u="none" strike="noStrike" kern="0" cap="none" spc="0" normalizeH="0" baseline="0" noProof="0" dirty="0">
                <a:solidFill>
                  <a:sysClr val="windowText" lastClr="000000"/>
                </a:solidFill>
                <a:effectLst>
                  <a:outerShdw blurRad="38100" dist="38100" dir="2700000" algn="tl">
                    <a:srgbClr val="000000"/>
                  </a:outerShdw>
                </a:effectLst>
                <a:uLnTx/>
                <a:uFillTx/>
                <a:latin typeface="+mj-lt"/>
                <a:ea typeface="+mj-ea"/>
                <a:cs typeface="+mj-cs"/>
              </a:rPr>
              <a:t>2.2.</a:t>
            </a:r>
            <a:r>
              <a:rPr kumimoji="0" lang="es-EC" sz="2000" b="1" i="0" u="none" strike="noStrike" kern="0" cap="none" spc="0" normalizeH="0" noProof="0" dirty="0">
                <a:solidFill>
                  <a:sysClr val="windowText" lastClr="000000"/>
                </a:solidFill>
                <a:effectLst>
                  <a:outerShdw blurRad="38100" dist="38100" dir="2700000" algn="tl">
                    <a:srgbClr val="000000"/>
                  </a:outerShdw>
                </a:effectLst>
                <a:uLnTx/>
                <a:uFillTx/>
                <a:latin typeface="+mj-lt"/>
                <a:ea typeface="+mj-ea"/>
                <a:cs typeface="+mj-cs"/>
              </a:rPr>
              <a:t> NÓMINA SALARIO DIGNO</a:t>
            </a:r>
          </a:p>
          <a:p>
            <a:pPr marL="0" marR="0" lvl="0" indent="0" defTabSz="914400" rtl="0" eaLnBrk="1" fontAlgn="base" latinLnBrk="0" hangingPunct="1">
              <a:lnSpc>
                <a:spcPct val="100000"/>
              </a:lnSpc>
              <a:spcBef>
                <a:spcPct val="0"/>
              </a:spcBef>
              <a:spcAft>
                <a:spcPct val="0"/>
              </a:spcAft>
              <a:buClrTx/>
              <a:buSzTx/>
              <a:buFontTx/>
              <a:buNone/>
              <a:tabLst/>
              <a:defRPr/>
            </a:pPr>
            <a:r>
              <a:rPr lang="es-EC" sz="2000" b="1" kern="0" baseline="0" dirty="0">
                <a:solidFill>
                  <a:sysClr val="windowText" lastClr="000000"/>
                </a:solidFill>
                <a:effectLst>
                  <a:outerShdw blurRad="38100" dist="38100" dir="2700000" algn="tl">
                    <a:srgbClr val="000000"/>
                  </a:outerShdw>
                </a:effectLst>
                <a:latin typeface="+mj-lt"/>
                <a:ea typeface="+mj-ea"/>
                <a:cs typeface="+mj-cs"/>
              </a:rPr>
              <a:t>2.3.</a:t>
            </a:r>
            <a:r>
              <a:rPr lang="es-EC" sz="2000" b="1" kern="0" dirty="0">
                <a:solidFill>
                  <a:sysClr val="windowText" lastClr="000000"/>
                </a:solidFill>
                <a:effectLst>
                  <a:outerShdw blurRad="38100" dist="38100" dir="2700000" algn="tl">
                    <a:srgbClr val="000000"/>
                  </a:outerShdw>
                </a:effectLst>
                <a:latin typeface="+mj-lt"/>
                <a:ea typeface="+mj-ea"/>
                <a:cs typeface="+mj-cs"/>
              </a:rPr>
              <a:t> NÓMINA ACTA FINIQUITO</a:t>
            </a:r>
          </a:p>
          <a:p>
            <a:pPr marL="0" marR="0" lvl="0" indent="0" defTabSz="914400" rtl="0" eaLnBrk="1" fontAlgn="base" latinLnBrk="0" hangingPunct="1">
              <a:lnSpc>
                <a:spcPct val="100000"/>
              </a:lnSpc>
              <a:spcBef>
                <a:spcPct val="0"/>
              </a:spcBef>
              <a:spcAft>
                <a:spcPct val="0"/>
              </a:spcAft>
              <a:buClrTx/>
              <a:buSzTx/>
              <a:buFontTx/>
              <a:buNone/>
              <a:tabLst/>
              <a:defRPr/>
            </a:pPr>
            <a:r>
              <a:rPr kumimoji="0" lang="es-EC" sz="2000" b="1" i="0" u="none" strike="noStrike" kern="0" cap="none" spc="0" normalizeH="0" baseline="0" noProof="0" dirty="0">
                <a:solidFill>
                  <a:sysClr val="windowText" lastClr="000000"/>
                </a:solidFill>
                <a:effectLst>
                  <a:outerShdw blurRad="38100" dist="38100" dir="2700000" algn="tl">
                    <a:srgbClr val="000000"/>
                  </a:outerShdw>
                </a:effectLst>
                <a:uLnTx/>
                <a:uFillTx/>
                <a:latin typeface="+mj-lt"/>
                <a:ea typeface="+mj-ea"/>
                <a:cs typeface="+mj-cs"/>
              </a:rPr>
              <a:t>2.4</a:t>
            </a:r>
            <a:r>
              <a:rPr lang="es-EC" sz="2000" b="1" kern="0" baseline="0" dirty="0">
                <a:solidFill>
                  <a:sysClr val="windowText" lastClr="000000"/>
                </a:solidFill>
                <a:effectLst>
                  <a:outerShdw blurRad="38100" dist="38100" dir="2700000" algn="tl">
                    <a:srgbClr val="000000"/>
                  </a:outerShdw>
                </a:effectLst>
                <a:latin typeface="+mj-lt"/>
                <a:ea typeface="+mj-ea"/>
                <a:cs typeface="+mj-cs"/>
              </a:rPr>
              <a:t>.</a:t>
            </a:r>
            <a:r>
              <a:rPr lang="es-EC" sz="2000" b="1" kern="0" dirty="0">
                <a:solidFill>
                  <a:sysClr val="windowText" lastClr="000000"/>
                </a:solidFill>
                <a:effectLst>
                  <a:outerShdw blurRad="38100" dist="38100" dir="2700000" algn="tl">
                    <a:srgbClr val="000000"/>
                  </a:outerShdw>
                </a:effectLst>
                <a:latin typeface="+mj-lt"/>
                <a:ea typeface="+mj-ea"/>
                <a:cs typeface="+mj-cs"/>
              </a:rPr>
              <a:t> NÓMINA MANDATARIO EXTERNO</a:t>
            </a:r>
          </a:p>
          <a:p>
            <a:pPr marL="0" marR="0" lvl="0" indent="0" defTabSz="914400" rtl="0" eaLnBrk="1" fontAlgn="base" latinLnBrk="0" hangingPunct="1">
              <a:lnSpc>
                <a:spcPct val="100000"/>
              </a:lnSpc>
              <a:spcBef>
                <a:spcPct val="0"/>
              </a:spcBef>
              <a:spcAft>
                <a:spcPct val="0"/>
              </a:spcAft>
              <a:buClrTx/>
              <a:buSzTx/>
              <a:buFontTx/>
              <a:buNone/>
              <a:tabLst/>
              <a:defRPr/>
            </a:pPr>
            <a:r>
              <a:rPr kumimoji="0" lang="es-EC" sz="2000" b="1" i="0" u="none" strike="noStrike" kern="0" cap="none" spc="0" normalizeH="0" baseline="0" noProof="0" dirty="0">
                <a:solidFill>
                  <a:sysClr val="windowText" lastClr="000000"/>
                </a:solidFill>
                <a:effectLst>
                  <a:outerShdw blurRad="38100" dist="38100" dir="2700000" algn="tl">
                    <a:srgbClr val="000000"/>
                  </a:outerShdw>
                </a:effectLst>
                <a:uLnTx/>
                <a:uFillTx/>
                <a:latin typeface="+mj-lt"/>
                <a:ea typeface="+mj-ea"/>
                <a:cs typeface="+mj-cs"/>
              </a:rPr>
              <a:t>2.5.</a:t>
            </a:r>
            <a:r>
              <a:rPr kumimoji="0" lang="es-EC" sz="2000" b="1" i="0" u="none" strike="noStrike" kern="0" cap="none" spc="0" normalizeH="0" noProof="0" dirty="0">
                <a:solidFill>
                  <a:sysClr val="windowText" lastClr="000000"/>
                </a:solidFill>
                <a:effectLst>
                  <a:outerShdw blurRad="38100" dist="38100" dir="2700000" algn="tl">
                    <a:srgbClr val="000000"/>
                  </a:outerShdw>
                </a:effectLst>
                <a:uLnTx/>
                <a:uFillTx/>
                <a:latin typeface="+mj-lt"/>
                <a:ea typeface="+mj-ea"/>
                <a:cs typeface="+mj-cs"/>
              </a:rPr>
              <a:t> NÓMINA ADMINISTRADORES </a:t>
            </a:r>
            <a:r>
              <a:rPr lang="es-EC" sz="2000" b="1" kern="0" dirty="0">
                <a:solidFill>
                  <a:sysClr val="windowText" lastClr="000000"/>
                </a:solidFill>
                <a:effectLst>
                  <a:outerShdw blurRad="38100" dist="38100" dir="2700000" algn="tl">
                    <a:srgbClr val="000000"/>
                  </a:outerShdw>
                </a:effectLst>
                <a:latin typeface="+mj-lt"/>
                <a:ea typeface="+mj-ea"/>
                <a:cs typeface="+mj-cs"/>
              </a:rPr>
              <a:t>SISTEMA                </a:t>
            </a:r>
            <a:r>
              <a:rPr lang="es-EC" sz="2000" b="1" kern="0" dirty="0">
                <a:noFill/>
                <a:effectLst>
                  <a:outerShdw blurRad="38100" dist="38100" dir="2700000" algn="tl">
                    <a:srgbClr val="000000"/>
                  </a:outerShdw>
                </a:effectLst>
                <a:latin typeface="+mj-lt"/>
                <a:ea typeface="+mj-ea"/>
                <a:cs typeface="+mj-cs"/>
              </a:rPr>
              <a:t>…….</a:t>
            </a:r>
            <a:r>
              <a:rPr lang="es-EC" sz="2000" b="1" kern="0" dirty="0">
                <a:solidFill>
                  <a:sysClr val="windowText" lastClr="000000"/>
                </a:solidFill>
                <a:effectLst>
                  <a:outerShdw blurRad="38100" dist="38100" dir="2700000" algn="tl">
                    <a:srgbClr val="000000"/>
                  </a:outerShdw>
                </a:effectLst>
                <a:latin typeface="+mj-lt"/>
                <a:ea typeface="+mj-ea"/>
                <a:cs typeface="+mj-cs"/>
              </a:rPr>
              <a:t>FINANCIERO</a:t>
            </a:r>
            <a:endParaRPr kumimoji="0" lang="es-ES" sz="2000" b="1" i="0" u="none" strike="noStrike" kern="0" cap="none" spc="0" normalizeH="0" baseline="0" noProof="0" dirty="0">
              <a:solidFill>
                <a:sysClr val="windowText" lastClr="000000"/>
              </a:solidFill>
              <a:effectLst>
                <a:outerShdw blurRad="38100" dist="38100" dir="2700000" algn="tl">
                  <a:srgbClr val="000000"/>
                </a:outerShdw>
              </a:effectLst>
              <a:uLnTx/>
              <a:uFillTx/>
              <a:latin typeface="+mj-lt"/>
              <a:ea typeface="+mj-ea"/>
              <a:cs typeface="+mj-cs"/>
            </a:endParaRPr>
          </a:p>
        </p:txBody>
      </p:sp>
      <p:pic>
        <p:nvPicPr>
          <p:cNvPr id="176130" name="Picture 2" descr="Resultado de imagen para pago de nomina">
            <a:extLst>
              <a:ext uri="{FF2B5EF4-FFF2-40B4-BE49-F238E27FC236}">
                <a16:creationId xmlns:a16="http://schemas.microsoft.com/office/drawing/2014/main" id="{E163278E-172A-41AB-88F1-702039975B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4409" y="3989623"/>
            <a:ext cx="2350079" cy="20238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a:extLst>
              <a:ext uri="{FF2B5EF4-FFF2-40B4-BE49-F238E27FC236}">
                <a16:creationId xmlns:a16="http://schemas.microsoft.com/office/drawing/2014/main" id="{C434F536-2CB5-4CE4-B56F-5428269720FB}"/>
              </a:ext>
            </a:extLst>
          </p:cNvPr>
          <p:cNvGraphicFramePr/>
          <p:nvPr>
            <p:extLst>
              <p:ext uri="{D42A27DB-BD31-4B8C-83A1-F6EECF244321}">
                <p14:modId xmlns:p14="http://schemas.microsoft.com/office/powerpoint/2010/main" val="3969269725"/>
              </p:ext>
            </p:extLst>
          </p:nvPr>
        </p:nvGraphicFramePr>
        <p:xfrm>
          <a:off x="107504" y="980728"/>
          <a:ext cx="8928992" cy="58686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157" name="Picture 13"/>
          <p:cNvPicPr>
            <a:picLocks noChangeAspect="1" noChangeArrowheads="1"/>
          </p:cNvPicPr>
          <p:nvPr/>
        </p:nvPicPr>
        <p:blipFill rotWithShape="1">
          <a:blip r:embed="rId7"/>
          <a:srcRect b="94875"/>
          <a:stretch/>
        </p:blipFill>
        <p:spPr bwMode="auto">
          <a:xfrm>
            <a:off x="106778" y="785818"/>
            <a:ext cx="8929718" cy="307523"/>
          </a:xfrm>
          <a:prstGeom prst="rect">
            <a:avLst/>
          </a:prstGeom>
          <a:solidFill>
            <a:schemeClr val="tx1"/>
          </a:solidFill>
          <a:ln w="9525">
            <a:noFill/>
            <a:miter lim="800000"/>
            <a:headEnd/>
            <a:tailEnd/>
          </a:ln>
          <a:effectLst/>
        </p:spPr>
      </p:pic>
      <p:sp>
        <p:nvSpPr>
          <p:cNvPr id="2" name="1 Marcador de número de diapositiva"/>
          <p:cNvSpPr>
            <a:spLocks noGrp="1"/>
          </p:cNvSpPr>
          <p:nvPr>
            <p:ph type="sldNum" sz="quarter" idx="12"/>
          </p:nvPr>
        </p:nvSpPr>
        <p:spPr>
          <a:xfrm>
            <a:off x="8405180" y="6451942"/>
            <a:ext cx="512638" cy="365125"/>
          </a:xfrm>
        </p:spPr>
        <p:txBody>
          <a:bodyPr/>
          <a:lstStyle/>
          <a:p>
            <a:fld id="{CA86187D-8818-473F-9FA3-318ADBC292DF}" type="slidenum">
              <a:rPr lang="es-ES" sz="2000" smtClean="0">
                <a:solidFill>
                  <a:schemeClr val="tx1"/>
                </a:solidFill>
              </a:rPr>
              <a:pPr/>
              <a:t>54</a:t>
            </a:fld>
            <a:endParaRPr lang="es-ES" sz="2000" dirty="0">
              <a:solidFill>
                <a:schemeClr val="tx1"/>
              </a:solidFill>
            </a:endParaRPr>
          </a:p>
        </p:txBody>
      </p:sp>
      <p:sp>
        <p:nvSpPr>
          <p:cNvPr id="23554" name="Rectangle 2"/>
          <p:cNvSpPr>
            <a:spLocks noGrp="1" noChangeArrowheads="1"/>
          </p:cNvSpPr>
          <p:nvPr>
            <p:ph type="ctrTitle" idx="4294967295"/>
          </p:nvPr>
        </p:nvSpPr>
        <p:spPr>
          <a:xfrm>
            <a:off x="0" y="44450"/>
            <a:ext cx="7772400" cy="792163"/>
          </a:xfrm>
        </p:spPr>
        <p:txBody>
          <a:bodyPr/>
          <a:lstStyle/>
          <a:p>
            <a:pPr algn="ctr"/>
            <a:r>
              <a:rPr lang="es-EC" sz="2800" b="1" dirty="0">
                <a:solidFill>
                  <a:schemeClr val="accent2">
                    <a:lumMod val="50000"/>
                  </a:schemeClr>
                </a:solidFill>
              </a:rPr>
              <a:t>2. NÓMINA</a:t>
            </a:r>
            <a:endParaRPr lang="es-ES" sz="2800" b="1" dirty="0">
              <a:solidFill>
                <a:schemeClr val="accent2">
                  <a:lumMod val="50000"/>
                </a:schemeClr>
              </a:solidFill>
            </a:endParaRPr>
          </a:p>
        </p:txBody>
      </p:sp>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graphicFrame>
        <p:nvGraphicFramePr>
          <p:cNvPr id="4" name="Diagrama 3">
            <a:extLst>
              <a:ext uri="{FF2B5EF4-FFF2-40B4-BE49-F238E27FC236}">
                <a16:creationId xmlns:a16="http://schemas.microsoft.com/office/drawing/2014/main" id="{8ECDAC13-C689-480C-98B7-40C112BB9E1A}"/>
              </a:ext>
            </a:extLst>
          </p:cNvPr>
          <p:cNvGraphicFramePr/>
          <p:nvPr>
            <p:extLst>
              <p:ext uri="{D42A27DB-BD31-4B8C-83A1-F6EECF244321}">
                <p14:modId xmlns:p14="http://schemas.microsoft.com/office/powerpoint/2010/main" val="358382920"/>
              </p:ext>
            </p:extLst>
          </p:nvPr>
        </p:nvGraphicFramePr>
        <p:xfrm>
          <a:off x="4404320" y="2509904"/>
          <a:ext cx="4488160" cy="16391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21" name="Picture 2" descr="Resultado de imagen para pago de nomina">
            <a:extLst>
              <a:ext uri="{FF2B5EF4-FFF2-40B4-BE49-F238E27FC236}">
                <a16:creationId xmlns:a16="http://schemas.microsoft.com/office/drawing/2014/main" id="{7DC013B4-BBC4-4DCF-BDB5-A0C5B38CCB9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15616" y="4944174"/>
            <a:ext cx="2350079" cy="20238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78178" name="Picture 2" descr="Resultado de imagen para sri">
            <a:extLst>
              <a:ext uri="{FF2B5EF4-FFF2-40B4-BE49-F238E27FC236}">
                <a16:creationId xmlns:a16="http://schemas.microsoft.com/office/drawing/2014/main" id="{A52BE374-F2AB-49CD-AF40-576DBDD1A19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7889" y="1438413"/>
            <a:ext cx="1670306" cy="108360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Resultado de imagen para iess">
            <a:extLst>
              <a:ext uri="{FF2B5EF4-FFF2-40B4-BE49-F238E27FC236}">
                <a16:creationId xmlns:a16="http://schemas.microsoft.com/office/drawing/2014/main" id="{E3BD0FE0-9F98-46EA-AE54-A070AE84B984}"/>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015448" y="1300404"/>
            <a:ext cx="1417340" cy="14173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a:extLst>
              <a:ext uri="{FF2B5EF4-FFF2-40B4-BE49-F238E27FC236}">
                <a16:creationId xmlns:a16="http://schemas.microsoft.com/office/drawing/2014/main" id="{4FB1ABF8-D2F7-44C0-836B-4437FDD93323}"/>
              </a:ext>
            </a:extLst>
          </p:cNvPr>
          <p:cNvGrpSpPr>
            <a:grpSpLocks noChangeAspect="1"/>
          </p:cNvGrpSpPr>
          <p:nvPr/>
        </p:nvGrpSpPr>
        <p:grpSpPr bwMode="auto">
          <a:xfrm>
            <a:off x="555672" y="713013"/>
            <a:ext cx="8001000" cy="5357813"/>
            <a:chOff x="315" y="630"/>
            <a:chExt cx="5040" cy="3375"/>
          </a:xfrm>
        </p:grpSpPr>
        <p:sp>
          <p:nvSpPr>
            <p:cNvPr id="5" name="AutoShape 3">
              <a:extLst>
                <a:ext uri="{FF2B5EF4-FFF2-40B4-BE49-F238E27FC236}">
                  <a16:creationId xmlns:a16="http://schemas.microsoft.com/office/drawing/2014/main" id="{97506907-5543-4B85-83E4-56147E6196A5}"/>
                </a:ext>
              </a:extLst>
            </p:cNvPr>
            <p:cNvSpPr>
              <a:spLocks noChangeAspect="1" noChangeArrowheads="1" noTextEdit="1"/>
            </p:cNvSpPr>
            <p:nvPr/>
          </p:nvSpPr>
          <p:spPr bwMode="auto">
            <a:xfrm>
              <a:off x="315" y="630"/>
              <a:ext cx="5040" cy="3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8" name="Rectangle 5">
              <a:extLst>
                <a:ext uri="{FF2B5EF4-FFF2-40B4-BE49-F238E27FC236}">
                  <a16:creationId xmlns:a16="http://schemas.microsoft.com/office/drawing/2014/main" id="{20361DF5-92DF-4BA2-A84D-A7800FF63E8A}"/>
                </a:ext>
              </a:extLst>
            </p:cNvPr>
            <p:cNvSpPr>
              <a:spLocks noChangeArrowheads="1"/>
            </p:cNvSpPr>
            <p:nvPr/>
          </p:nvSpPr>
          <p:spPr bwMode="auto">
            <a:xfrm>
              <a:off x="321" y="639"/>
              <a:ext cx="5030" cy="283"/>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9" name="Rectangle 6">
              <a:extLst>
                <a:ext uri="{FF2B5EF4-FFF2-40B4-BE49-F238E27FC236}">
                  <a16:creationId xmlns:a16="http://schemas.microsoft.com/office/drawing/2014/main" id="{0685AFA3-ED4A-4690-B795-42DECDD8DE4C}"/>
                </a:ext>
              </a:extLst>
            </p:cNvPr>
            <p:cNvSpPr>
              <a:spLocks noChangeArrowheads="1"/>
            </p:cNvSpPr>
            <p:nvPr/>
          </p:nvSpPr>
          <p:spPr bwMode="auto">
            <a:xfrm>
              <a:off x="321" y="919"/>
              <a:ext cx="5030" cy="537"/>
            </a:xfrm>
            <a:prstGeom prst="rect">
              <a:avLst/>
            </a:pr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10" name="Rectangle 7">
              <a:extLst>
                <a:ext uri="{FF2B5EF4-FFF2-40B4-BE49-F238E27FC236}">
                  <a16:creationId xmlns:a16="http://schemas.microsoft.com/office/drawing/2014/main" id="{98DA5284-A32B-443F-89EE-DD2F60A7FE45}"/>
                </a:ext>
              </a:extLst>
            </p:cNvPr>
            <p:cNvSpPr>
              <a:spLocks noChangeArrowheads="1"/>
            </p:cNvSpPr>
            <p:nvPr/>
          </p:nvSpPr>
          <p:spPr bwMode="auto">
            <a:xfrm>
              <a:off x="343" y="3325"/>
              <a:ext cx="148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8 Participación  en Beneficios</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11" name="Rectangle 8">
              <a:extLst>
                <a:ext uri="{FF2B5EF4-FFF2-40B4-BE49-F238E27FC236}">
                  <a16:creationId xmlns:a16="http://schemas.microsoft.com/office/drawing/2014/main" id="{115C317C-283F-41FB-A38D-67323BC7E595}"/>
                </a:ext>
              </a:extLst>
            </p:cNvPr>
            <p:cNvSpPr>
              <a:spLocks noChangeArrowheads="1"/>
            </p:cNvSpPr>
            <p:nvPr/>
          </p:nvSpPr>
          <p:spPr bwMode="auto">
            <a:xfrm>
              <a:off x="343" y="3552"/>
              <a:ext cx="204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rgbClr val="000000"/>
                  </a:solidFill>
                  <a:effectLst/>
                  <a:latin typeface="Arial" panose="020B0604020202020204" pitchFamily="34" charset="0"/>
                </a:rPr>
                <a:t>9 Derechos de usufructo, uso, habitación</a:t>
              </a:r>
              <a:endParaRPr kumimoji="0" lang="es-EC" altLang="es-EC" sz="1100" b="0" i="0" u="none" strike="noStrike" cap="none" normalizeH="0" baseline="0" dirty="0">
                <a:ln>
                  <a:noFill/>
                </a:ln>
                <a:solidFill>
                  <a:schemeClr val="tx1"/>
                </a:solidFill>
                <a:effectLst/>
                <a:latin typeface="Arial" panose="020B0604020202020204" pitchFamily="34" charset="0"/>
              </a:endParaRPr>
            </a:p>
          </p:txBody>
        </p:sp>
        <p:sp>
          <p:nvSpPr>
            <p:cNvPr id="12" name="Rectangle 9">
              <a:extLst>
                <a:ext uri="{FF2B5EF4-FFF2-40B4-BE49-F238E27FC236}">
                  <a16:creationId xmlns:a16="http://schemas.microsoft.com/office/drawing/2014/main" id="{C6632789-1ABC-45D1-93D9-11693D159B37}"/>
                </a:ext>
              </a:extLst>
            </p:cNvPr>
            <p:cNvSpPr>
              <a:spLocks noChangeArrowheads="1"/>
            </p:cNvSpPr>
            <p:nvPr/>
          </p:nvSpPr>
          <p:spPr bwMode="auto">
            <a:xfrm>
              <a:off x="343" y="3780"/>
              <a:ext cx="125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10 Todo ingresos Normal</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13" name="Rectangle 10">
              <a:extLst>
                <a:ext uri="{FF2B5EF4-FFF2-40B4-BE49-F238E27FC236}">
                  <a16:creationId xmlns:a16="http://schemas.microsoft.com/office/drawing/2014/main" id="{E0D89675-BB03-47BC-88A3-7A235E6647FF}"/>
                </a:ext>
              </a:extLst>
            </p:cNvPr>
            <p:cNvSpPr>
              <a:spLocks noChangeArrowheads="1"/>
            </p:cNvSpPr>
            <p:nvPr/>
          </p:nvSpPr>
          <p:spPr bwMode="auto">
            <a:xfrm>
              <a:off x="343" y="2870"/>
              <a:ext cx="72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6 Gratificación</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14" name="Rectangle 11">
              <a:extLst>
                <a:ext uri="{FF2B5EF4-FFF2-40B4-BE49-F238E27FC236}">
                  <a16:creationId xmlns:a16="http://schemas.microsoft.com/office/drawing/2014/main" id="{B795F394-F3AF-4837-851C-64B70EDC8232}"/>
                </a:ext>
              </a:extLst>
            </p:cNvPr>
            <p:cNvSpPr>
              <a:spLocks noChangeArrowheads="1"/>
            </p:cNvSpPr>
            <p:nvPr/>
          </p:nvSpPr>
          <p:spPr bwMode="auto">
            <a:xfrm>
              <a:off x="3051" y="2375"/>
              <a:ext cx="87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4. Contribuciones</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15" name="Rectangle 12">
              <a:extLst>
                <a:ext uri="{FF2B5EF4-FFF2-40B4-BE49-F238E27FC236}">
                  <a16:creationId xmlns:a16="http://schemas.microsoft.com/office/drawing/2014/main" id="{71DFF642-4BF9-486D-9EEA-41D564493434}"/>
                </a:ext>
              </a:extLst>
            </p:cNvPr>
            <p:cNvSpPr>
              <a:spLocks noChangeArrowheads="1"/>
            </p:cNvSpPr>
            <p:nvPr/>
          </p:nvSpPr>
          <p:spPr bwMode="auto">
            <a:xfrm>
              <a:off x="343" y="2375"/>
              <a:ext cx="71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4 Comisiones </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16" name="Rectangle 13">
              <a:extLst>
                <a:ext uri="{FF2B5EF4-FFF2-40B4-BE49-F238E27FC236}">
                  <a16:creationId xmlns:a16="http://schemas.microsoft.com/office/drawing/2014/main" id="{85EC76C0-50A1-4D1C-BE3E-FE289CE80816}"/>
                </a:ext>
              </a:extLst>
            </p:cNvPr>
            <p:cNvSpPr>
              <a:spLocks noChangeArrowheads="1"/>
            </p:cNvSpPr>
            <p:nvPr/>
          </p:nvSpPr>
          <p:spPr bwMode="auto">
            <a:xfrm>
              <a:off x="343" y="2642"/>
              <a:ext cx="78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5 Sobresueldos</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17" name="Rectangle 14">
              <a:extLst>
                <a:ext uri="{FF2B5EF4-FFF2-40B4-BE49-F238E27FC236}">
                  <a16:creationId xmlns:a16="http://schemas.microsoft.com/office/drawing/2014/main" id="{8F33352F-112D-4A42-8CD7-5574F4AA5FAD}"/>
                </a:ext>
              </a:extLst>
            </p:cNvPr>
            <p:cNvSpPr>
              <a:spLocks noChangeArrowheads="1"/>
            </p:cNvSpPr>
            <p:nvPr/>
          </p:nvSpPr>
          <p:spPr bwMode="auto">
            <a:xfrm>
              <a:off x="3051" y="2607"/>
              <a:ext cx="146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rgbClr val="000000"/>
                  </a:solidFill>
                  <a:effectLst/>
                  <a:latin typeface="Arial" panose="020B0604020202020204" pitchFamily="34" charset="0"/>
                </a:rPr>
                <a:t>5. Participación en beneficios</a:t>
              </a:r>
              <a:endParaRPr kumimoji="0" lang="es-EC" altLang="es-EC" sz="1100" b="0" i="0" u="none" strike="noStrike" cap="none" normalizeH="0" baseline="0" dirty="0">
                <a:ln>
                  <a:noFill/>
                </a:ln>
                <a:solidFill>
                  <a:schemeClr val="tx1"/>
                </a:solidFill>
                <a:effectLst/>
                <a:latin typeface="Arial" panose="020B0604020202020204" pitchFamily="34" charset="0"/>
              </a:endParaRPr>
            </a:p>
          </p:txBody>
        </p:sp>
        <p:sp>
          <p:nvSpPr>
            <p:cNvPr id="18" name="Rectangle 15">
              <a:extLst>
                <a:ext uri="{FF2B5EF4-FFF2-40B4-BE49-F238E27FC236}">
                  <a16:creationId xmlns:a16="http://schemas.microsoft.com/office/drawing/2014/main" id="{2CC0BE12-8ECD-4A20-8B22-C304D96DB9D4}"/>
                </a:ext>
              </a:extLst>
            </p:cNvPr>
            <p:cNvSpPr>
              <a:spLocks noChangeArrowheads="1"/>
            </p:cNvSpPr>
            <p:nvPr/>
          </p:nvSpPr>
          <p:spPr bwMode="auto">
            <a:xfrm>
              <a:off x="343" y="3097"/>
              <a:ext cx="64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7 Honorarios</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19" name="Rectangle 16">
              <a:extLst>
                <a:ext uri="{FF2B5EF4-FFF2-40B4-BE49-F238E27FC236}">
                  <a16:creationId xmlns:a16="http://schemas.microsoft.com/office/drawing/2014/main" id="{6A50A8C9-103F-4622-8A81-199BE9D68876}"/>
                </a:ext>
              </a:extLst>
            </p:cNvPr>
            <p:cNvSpPr>
              <a:spLocks noChangeArrowheads="1"/>
            </p:cNvSpPr>
            <p:nvPr/>
          </p:nvSpPr>
          <p:spPr bwMode="auto">
            <a:xfrm>
              <a:off x="3113" y="961"/>
              <a:ext cx="209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1" u="none" strike="noStrike" cap="none" normalizeH="0" baseline="0">
                  <a:ln>
                    <a:noFill/>
                  </a:ln>
                  <a:solidFill>
                    <a:srgbClr val="FFFFFF"/>
                  </a:solidFill>
                  <a:effectLst/>
                  <a:latin typeface="Arial" panose="020B0604020202020204" pitchFamily="34" charset="0"/>
                </a:rPr>
                <a:t>Art 95 Código del Trabajo (Rubros que </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20" name="Rectangle 17">
              <a:extLst>
                <a:ext uri="{FF2B5EF4-FFF2-40B4-BE49-F238E27FC236}">
                  <a16:creationId xmlns:a16="http://schemas.microsoft.com/office/drawing/2014/main" id="{937B975D-60FB-4838-BE36-2DECE868E324}"/>
                </a:ext>
              </a:extLst>
            </p:cNvPr>
            <p:cNvSpPr>
              <a:spLocks noChangeArrowheads="1"/>
            </p:cNvSpPr>
            <p:nvPr/>
          </p:nvSpPr>
          <p:spPr bwMode="auto">
            <a:xfrm>
              <a:off x="3593" y="1193"/>
              <a:ext cx="116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1" u="none" strike="noStrike" cap="none" normalizeH="0" baseline="0">
                  <a:ln>
                    <a:noFill/>
                  </a:ln>
                  <a:solidFill>
                    <a:srgbClr val="FFFFFF"/>
                  </a:solidFill>
                  <a:effectLst/>
                  <a:latin typeface="Arial" panose="020B0604020202020204" pitchFamily="34" charset="0"/>
                </a:rPr>
                <a:t>SI se aportan al IESS)</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21" name="Rectangle 18">
              <a:extLst>
                <a:ext uri="{FF2B5EF4-FFF2-40B4-BE49-F238E27FC236}">
                  <a16:creationId xmlns:a16="http://schemas.microsoft.com/office/drawing/2014/main" id="{FEA036AE-7069-4F80-8018-FDC38A757598}"/>
                </a:ext>
              </a:extLst>
            </p:cNvPr>
            <p:cNvSpPr>
              <a:spLocks noChangeArrowheads="1"/>
            </p:cNvSpPr>
            <p:nvPr/>
          </p:nvSpPr>
          <p:spPr bwMode="auto">
            <a:xfrm>
              <a:off x="343" y="1465"/>
              <a:ext cx="215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dirty="0">
                  <a:ln>
                    <a:noFill/>
                  </a:ln>
                  <a:solidFill>
                    <a:srgbClr val="000000"/>
                  </a:solidFill>
                  <a:effectLst/>
                  <a:latin typeface="Arial" panose="020B0604020202020204" pitchFamily="34" charset="0"/>
                </a:rPr>
                <a:t>1  Todo ingreso susceptible de apreciación </a:t>
              </a:r>
              <a:endParaRPr kumimoji="0" lang="es-EC" altLang="es-EC" sz="1100" b="0" i="0" u="none" strike="noStrike" cap="none" normalizeH="0" baseline="0" dirty="0">
                <a:ln>
                  <a:noFill/>
                </a:ln>
                <a:solidFill>
                  <a:schemeClr val="tx1"/>
                </a:solidFill>
                <a:effectLst/>
                <a:latin typeface="Arial" panose="020B0604020202020204" pitchFamily="34" charset="0"/>
              </a:endParaRPr>
            </a:p>
          </p:txBody>
        </p:sp>
        <p:sp>
          <p:nvSpPr>
            <p:cNvPr id="22" name="Rectangle 19">
              <a:extLst>
                <a:ext uri="{FF2B5EF4-FFF2-40B4-BE49-F238E27FC236}">
                  <a16:creationId xmlns:a16="http://schemas.microsoft.com/office/drawing/2014/main" id="{E662A597-FE6F-4E5D-9177-2268A9461C2F}"/>
                </a:ext>
              </a:extLst>
            </p:cNvPr>
            <p:cNvSpPr>
              <a:spLocks noChangeArrowheads="1"/>
            </p:cNvSpPr>
            <p:nvPr/>
          </p:nvSpPr>
          <p:spPr bwMode="auto">
            <a:xfrm>
              <a:off x="3051" y="1465"/>
              <a:ext cx="223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1. Todo Ingreso  recibidos de manera normal</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23" name="Rectangle 20">
              <a:extLst>
                <a:ext uri="{FF2B5EF4-FFF2-40B4-BE49-F238E27FC236}">
                  <a16:creationId xmlns:a16="http://schemas.microsoft.com/office/drawing/2014/main" id="{F36191FD-2CDF-4363-8A3D-132CF23D453C}"/>
                </a:ext>
              </a:extLst>
            </p:cNvPr>
            <p:cNvSpPr>
              <a:spLocks noChangeArrowheads="1"/>
            </p:cNvSpPr>
            <p:nvPr/>
          </p:nvSpPr>
          <p:spPr bwMode="auto">
            <a:xfrm>
              <a:off x="343" y="1692"/>
              <a:ext cx="103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2 Sueldos o Salarios</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24" name="Rectangle 21">
              <a:extLst>
                <a:ext uri="{FF2B5EF4-FFF2-40B4-BE49-F238E27FC236}">
                  <a16:creationId xmlns:a16="http://schemas.microsoft.com/office/drawing/2014/main" id="{40805C5D-B737-4BC5-884D-CCBF1B535BA0}"/>
                </a:ext>
              </a:extLst>
            </p:cNvPr>
            <p:cNvSpPr>
              <a:spLocks noChangeArrowheads="1"/>
            </p:cNvSpPr>
            <p:nvPr/>
          </p:nvSpPr>
          <p:spPr bwMode="auto">
            <a:xfrm>
              <a:off x="3051" y="1692"/>
              <a:ext cx="76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2. Horas extras</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25" name="Rectangle 22">
              <a:extLst>
                <a:ext uri="{FF2B5EF4-FFF2-40B4-BE49-F238E27FC236}">
                  <a16:creationId xmlns:a16="http://schemas.microsoft.com/office/drawing/2014/main" id="{470416B5-277E-45CD-AFED-67573496B442}"/>
                </a:ext>
              </a:extLst>
            </p:cNvPr>
            <p:cNvSpPr>
              <a:spLocks noChangeArrowheads="1"/>
            </p:cNvSpPr>
            <p:nvPr/>
          </p:nvSpPr>
          <p:spPr bwMode="auto">
            <a:xfrm>
              <a:off x="1760" y="648"/>
              <a:ext cx="253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2000" b="1" i="0" u="none" strike="noStrike" cap="none" normalizeH="0" baseline="0" dirty="0">
                  <a:ln>
                    <a:noFill/>
                  </a:ln>
                  <a:solidFill>
                    <a:srgbClr val="FFFFFF"/>
                  </a:solidFill>
                  <a:effectLst/>
                  <a:latin typeface="Arial" panose="020B0604020202020204" pitchFamily="34" charset="0"/>
                </a:rPr>
                <a:t>2.1 GASTO NÓMINA CORRIENTE</a:t>
              </a:r>
              <a:endParaRPr kumimoji="0" lang="es-EC" altLang="es-EC" sz="1400" b="0" i="0" u="none" strike="noStrike" cap="none" normalizeH="0" baseline="0" dirty="0">
                <a:ln>
                  <a:noFill/>
                </a:ln>
                <a:solidFill>
                  <a:schemeClr val="tx1"/>
                </a:solidFill>
                <a:effectLst/>
                <a:latin typeface="Arial" panose="020B0604020202020204" pitchFamily="34" charset="0"/>
              </a:endParaRPr>
            </a:p>
          </p:txBody>
        </p:sp>
        <p:sp>
          <p:nvSpPr>
            <p:cNvPr id="26" name="Rectangle 23">
              <a:extLst>
                <a:ext uri="{FF2B5EF4-FFF2-40B4-BE49-F238E27FC236}">
                  <a16:creationId xmlns:a16="http://schemas.microsoft.com/office/drawing/2014/main" id="{988ED582-DD42-4F77-A166-FA367A3BA86D}"/>
                </a:ext>
              </a:extLst>
            </p:cNvPr>
            <p:cNvSpPr>
              <a:spLocks noChangeArrowheads="1"/>
            </p:cNvSpPr>
            <p:nvPr/>
          </p:nvSpPr>
          <p:spPr bwMode="auto">
            <a:xfrm>
              <a:off x="343" y="1920"/>
              <a:ext cx="203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3 Horas extras, trabajos extraordinarios, </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27" name="Rectangle 24">
              <a:extLst>
                <a:ext uri="{FF2B5EF4-FFF2-40B4-BE49-F238E27FC236}">
                  <a16:creationId xmlns:a16="http://schemas.microsoft.com/office/drawing/2014/main" id="{5AEB7D85-66A0-419A-8B19-2E27779E6786}"/>
                </a:ext>
              </a:extLst>
            </p:cNvPr>
            <p:cNvSpPr>
              <a:spLocks noChangeArrowheads="1"/>
            </p:cNvSpPr>
            <p:nvPr/>
          </p:nvSpPr>
          <p:spPr bwMode="auto">
            <a:xfrm>
              <a:off x="343" y="2148"/>
              <a:ext cx="134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suplementarios o a destajo</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28" name="Rectangle 25">
              <a:extLst>
                <a:ext uri="{FF2B5EF4-FFF2-40B4-BE49-F238E27FC236}">
                  <a16:creationId xmlns:a16="http://schemas.microsoft.com/office/drawing/2014/main" id="{1BDE3582-CE34-4A50-8409-47BBC0CFE1E9}"/>
                </a:ext>
              </a:extLst>
            </p:cNvPr>
            <p:cNvSpPr>
              <a:spLocks noChangeArrowheads="1"/>
            </p:cNvSpPr>
            <p:nvPr/>
          </p:nvSpPr>
          <p:spPr bwMode="auto">
            <a:xfrm>
              <a:off x="3051" y="2028"/>
              <a:ext cx="989"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0" i="0" u="none" strike="noStrike" cap="none" normalizeH="0" baseline="0">
                  <a:ln>
                    <a:noFill/>
                  </a:ln>
                  <a:solidFill>
                    <a:srgbClr val="000000"/>
                  </a:solidFill>
                  <a:effectLst/>
                  <a:latin typeface="Arial" panose="020B0604020202020204" pitchFamily="34" charset="0"/>
                </a:rPr>
                <a:t>3. Trabajo a destajo</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29" name="Rectangle 26">
              <a:extLst>
                <a:ext uri="{FF2B5EF4-FFF2-40B4-BE49-F238E27FC236}">
                  <a16:creationId xmlns:a16="http://schemas.microsoft.com/office/drawing/2014/main" id="{9B5DC603-4BDE-4164-B810-06D2FDDDE984}"/>
                </a:ext>
              </a:extLst>
            </p:cNvPr>
            <p:cNvSpPr>
              <a:spLocks noChangeArrowheads="1"/>
            </p:cNvSpPr>
            <p:nvPr/>
          </p:nvSpPr>
          <p:spPr bwMode="auto">
            <a:xfrm>
              <a:off x="356" y="961"/>
              <a:ext cx="257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1" u="none" strike="noStrike" cap="none" normalizeH="0" baseline="0" dirty="0">
                  <a:ln>
                    <a:noFill/>
                  </a:ln>
                  <a:solidFill>
                    <a:srgbClr val="FFFFFF"/>
                  </a:solidFill>
                  <a:effectLst/>
                  <a:latin typeface="Arial" panose="020B0604020202020204" pitchFamily="34" charset="0"/>
                </a:rPr>
                <a:t>Art. 11 Ley de Seguridad Social  (Rubros que SI </a:t>
              </a:r>
              <a:endParaRPr kumimoji="0" lang="es-EC" altLang="es-EC" sz="1100" b="0" i="0" u="none" strike="noStrike" cap="none" normalizeH="0" baseline="0" dirty="0">
                <a:ln>
                  <a:noFill/>
                </a:ln>
                <a:solidFill>
                  <a:schemeClr val="tx1"/>
                </a:solidFill>
                <a:effectLst/>
                <a:latin typeface="Arial" panose="020B0604020202020204" pitchFamily="34" charset="0"/>
              </a:endParaRPr>
            </a:p>
          </p:txBody>
        </p:sp>
        <p:sp>
          <p:nvSpPr>
            <p:cNvPr id="30" name="Rectangle 27">
              <a:extLst>
                <a:ext uri="{FF2B5EF4-FFF2-40B4-BE49-F238E27FC236}">
                  <a16:creationId xmlns:a16="http://schemas.microsoft.com/office/drawing/2014/main" id="{52C18826-2015-4AB0-82A8-74D9C4D8DEF6}"/>
                </a:ext>
              </a:extLst>
            </p:cNvPr>
            <p:cNvSpPr>
              <a:spLocks noChangeArrowheads="1"/>
            </p:cNvSpPr>
            <p:nvPr/>
          </p:nvSpPr>
          <p:spPr bwMode="auto">
            <a:xfrm>
              <a:off x="1149" y="1193"/>
              <a:ext cx="102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400" b="1" i="1" u="none" strike="noStrike" cap="none" normalizeH="0" baseline="0">
                  <a:ln>
                    <a:noFill/>
                  </a:ln>
                  <a:solidFill>
                    <a:srgbClr val="FFFFFF"/>
                  </a:solidFill>
                  <a:effectLst/>
                  <a:latin typeface="Arial" panose="020B0604020202020204" pitchFamily="34" charset="0"/>
                </a:rPr>
                <a:t>se aportan al IESS)</a:t>
              </a:r>
              <a:endParaRPr kumimoji="0" lang="es-EC" altLang="es-EC" sz="1100" b="0" i="0" u="none" strike="noStrike" cap="none" normalizeH="0" baseline="0">
                <a:ln>
                  <a:noFill/>
                </a:ln>
                <a:solidFill>
                  <a:schemeClr val="tx1"/>
                </a:solidFill>
                <a:effectLst/>
                <a:latin typeface="Arial" panose="020B0604020202020204" pitchFamily="34" charset="0"/>
              </a:endParaRPr>
            </a:p>
          </p:txBody>
        </p:sp>
        <p:sp>
          <p:nvSpPr>
            <p:cNvPr id="31" name="Line 28">
              <a:extLst>
                <a:ext uri="{FF2B5EF4-FFF2-40B4-BE49-F238E27FC236}">
                  <a16:creationId xmlns:a16="http://schemas.microsoft.com/office/drawing/2014/main" id="{CD809797-FC48-471C-AC53-0B23643E89E1}"/>
                </a:ext>
              </a:extLst>
            </p:cNvPr>
            <p:cNvSpPr>
              <a:spLocks noChangeShapeType="1"/>
            </p:cNvSpPr>
            <p:nvPr/>
          </p:nvSpPr>
          <p:spPr bwMode="auto">
            <a:xfrm>
              <a:off x="315" y="911"/>
              <a:ext cx="0" cy="3094"/>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32" name="Rectangle 29">
              <a:extLst>
                <a:ext uri="{FF2B5EF4-FFF2-40B4-BE49-F238E27FC236}">
                  <a16:creationId xmlns:a16="http://schemas.microsoft.com/office/drawing/2014/main" id="{C9733F63-53C4-474B-BAD4-6A5051EDF96A}"/>
                </a:ext>
              </a:extLst>
            </p:cNvPr>
            <p:cNvSpPr>
              <a:spLocks noChangeArrowheads="1"/>
            </p:cNvSpPr>
            <p:nvPr/>
          </p:nvSpPr>
          <p:spPr bwMode="auto">
            <a:xfrm>
              <a:off x="315" y="911"/>
              <a:ext cx="11" cy="309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33" name="Line 30">
              <a:extLst>
                <a:ext uri="{FF2B5EF4-FFF2-40B4-BE49-F238E27FC236}">
                  <a16:creationId xmlns:a16="http://schemas.microsoft.com/office/drawing/2014/main" id="{01AC6DFC-698E-4326-95F3-3577821F0253}"/>
                </a:ext>
              </a:extLst>
            </p:cNvPr>
            <p:cNvSpPr>
              <a:spLocks noChangeShapeType="1"/>
            </p:cNvSpPr>
            <p:nvPr/>
          </p:nvSpPr>
          <p:spPr bwMode="auto">
            <a:xfrm>
              <a:off x="3024" y="928"/>
              <a:ext cx="0" cy="307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34" name="Rectangle 31">
              <a:extLst>
                <a:ext uri="{FF2B5EF4-FFF2-40B4-BE49-F238E27FC236}">
                  <a16:creationId xmlns:a16="http://schemas.microsoft.com/office/drawing/2014/main" id="{6A4EC0F7-9909-4BB0-B16C-6D7CA142E932}"/>
                </a:ext>
              </a:extLst>
            </p:cNvPr>
            <p:cNvSpPr>
              <a:spLocks noChangeArrowheads="1"/>
            </p:cNvSpPr>
            <p:nvPr/>
          </p:nvSpPr>
          <p:spPr bwMode="auto">
            <a:xfrm>
              <a:off x="3024" y="928"/>
              <a:ext cx="11" cy="307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35" name="Line 32">
              <a:extLst>
                <a:ext uri="{FF2B5EF4-FFF2-40B4-BE49-F238E27FC236}">
                  <a16:creationId xmlns:a16="http://schemas.microsoft.com/office/drawing/2014/main" id="{819B1365-7D56-4B3A-A2A2-624104E7E52B}"/>
                </a:ext>
              </a:extLst>
            </p:cNvPr>
            <p:cNvSpPr>
              <a:spLocks noChangeShapeType="1"/>
            </p:cNvSpPr>
            <p:nvPr/>
          </p:nvSpPr>
          <p:spPr bwMode="auto">
            <a:xfrm>
              <a:off x="5344" y="928"/>
              <a:ext cx="0" cy="3077"/>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36" name="Rectangle 33">
              <a:extLst>
                <a:ext uri="{FF2B5EF4-FFF2-40B4-BE49-F238E27FC236}">
                  <a16:creationId xmlns:a16="http://schemas.microsoft.com/office/drawing/2014/main" id="{1FB8C3F1-B1D2-4A5A-9B10-B65E9A041B6A}"/>
                </a:ext>
              </a:extLst>
            </p:cNvPr>
            <p:cNvSpPr>
              <a:spLocks noChangeArrowheads="1"/>
            </p:cNvSpPr>
            <p:nvPr/>
          </p:nvSpPr>
          <p:spPr bwMode="auto">
            <a:xfrm>
              <a:off x="5344" y="928"/>
              <a:ext cx="11" cy="307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37" name="Line 34">
              <a:extLst>
                <a:ext uri="{FF2B5EF4-FFF2-40B4-BE49-F238E27FC236}">
                  <a16:creationId xmlns:a16="http://schemas.microsoft.com/office/drawing/2014/main" id="{1EA8E5AE-BCF0-46ED-A592-F4B8D0EDA8F2}"/>
                </a:ext>
              </a:extLst>
            </p:cNvPr>
            <p:cNvSpPr>
              <a:spLocks noChangeShapeType="1"/>
            </p:cNvSpPr>
            <p:nvPr/>
          </p:nvSpPr>
          <p:spPr bwMode="auto">
            <a:xfrm>
              <a:off x="326" y="911"/>
              <a:ext cx="502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38" name="Rectangle 35">
              <a:extLst>
                <a:ext uri="{FF2B5EF4-FFF2-40B4-BE49-F238E27FC236}">
                  <a16:creationId xmlns:a16="http://schemas.microsoft.com/office/drawing/2014/main" id="{E7E9F3B9-79F6-4404-B2B0-11832D3A6547}"/>
                </a:ext>
              </a:extLst>
            </p:cNvPr>
            <p:cNvSpPr>
              <a:spLocks noChangeArrowheads="1"/>
            </p:cNvSpPr>
            <p:nvPr/>
          </p:nvSpPr>
          <p:spPr bwMode="auto">
            <a:xfrm>
              <a:off x="326" y="911"/>
              <a:ext cx="5029"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39" name="Line 36">
              <a:extLst>
                <a:ext uri="{FF2B5EF4-FFF2-40B4-BE49-F238E27FC236}">
                  <a16:creationId xmlns:a16="http://schemas.microsoft.com/office/drawing/2014/main" id="{900FDD44-503D-4115-B3E5-E50C169AE8F3}"/>
                </a:ext>
              </a:extLst>
            </p:cNvPr>
            <p:cNvSpPr>
              <a:spLocks noChangeShapeType="1"/>
            </p:cNvSpPr>
            <p:nvPr/>
          </p:nvSpPr>
          <p:spPr bwMode="auto">
            <a:xfrm>
              <a:off x="326" y="1445"/>
              <a:ext cx="502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40" name="Rectangle 37">
              <a:extLst>
                <a:ext uri="{FF2B5EF4-FFF2-40B4-BE49-F238E27FC236}">
                  <a16:creationId xmlns:a16="http://schemas.microsoft.com/office/drawing/2014/main" id="{CD9794C2-5EE3-4A79-A95A-E9519272AF4E}"/>
                </a:ext>
              </a:extLst>
            </p:cNvPr>
            <p:cNvSpPr>
              <a:spLocks noChangeArrowheads="1"/>
            </p:cNvSpPr>
            <p:nvPr/>
          </p:nvSpPr>
          <p:spPr bwMode="auto">
            <a:xfrm>
              <a:off x="326" y="1445"/>
              <a:ext cx="5029"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41" name="Line 38">
              <a:extLst>
                <a:ext uri="{FF2B5EF4-FFF2-40B4-BE49-F238E27FC236}">
                  <a16:creationId xmlns:a16="http://schemas.microsoft.com/office/drawing/2014/main" id="{D74CFF07-412B-44D5-8B4C-5A489285F971}"/>
                </a:ext>
              </a:extLst>
            </p:cNvPr>
            <p:cNvSpPr>
              <a:spLocks noChangeShapeType="1"/>
            </p:cNvSpPr>
            <p:nvPr/>
          </p:nvSpPr>
          <p:spPr bwMode="auto">
            <a:xfrm>
              <a:off x="326" y="1673"/>
              <a:ext cx="502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42" name="Rectangle 39">
              <a:extLst>
                <a:ext uri="{FF2B5EF4-FFF2-40B4-BE49-F238E27FC236}">
                  <a16:creationId xmlns:a16="http://schemas.microsoft.com/office/drawing/2014/main" id="{7DB87276-680C-4C40-8076-271CAA2B1FEA}"/>
                </a:ext>
              </a:extLst>
            </p:cNvPr>
            <p:cNvSpPr>
              <a:spLocks noChangeArrowheads="1"/>
            </p:cNvSpPr>
            <p:nvPr/>
          </p:nvSpPr>
          <p:spPr bwMode="auto">
            <a:xfrm>
              <a:off x="326" y="1673"/>
              <a:ext cx="5029"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43" name="Line 40">
              <a:extLst>
                <a:ext uri="{FF2B5EF4-FFF2-40B4-BE49-F238E27FC236}">
                  <a16:creationId xmlns:a16="http://schemas.microsoft.com/office/drawing/2014/main" id="{4078E643-22B0-4D65-A442-CCA1A5313123}"/>
                </a:ext>
              </a:extLst>
            </p:cNvPr>
            <p:cNvSpPr>
              <a:spLocks noChangeShapeType="1"/>
            </p:cNvSpPr>
            <p:nvPr/>
          </p:nvSpPr>
          <p:spPr bwMode="auto">
            <a:xfrm>
              <a:off x="326" y="1900"/>
              <a:ext cx="502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44" name="Rectangle 41">
              <a:extLst>
                <a:ext uri="{FF2B5EF4-FFF2-40B4-BE49-F238E27FC236}">
                  <a16:creationId xmlns:a16="http://schemas.microsoft.com/office/drawing/2014/main" id="{7E879BB3-C9BE-4ADF-B1B3-37D7D3B950CB}"/>
                </a:ext>
              </a:extLst>
            </p:cNvPr>
            <p:cNvSpPr>
              <a:spLocks noChangeArrowheads="1"/>
            </p:cNvSpPr>
            <p:nvPr/>
          </p:nvSpPr>
          <p:spPr bwMode="auto">
            <a:xfrm>
              <a:off x="326" y="1900"/>
              <a:ext cx="5029"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45" name="Line 42">
              <a:extLst>
                <a:ext uri="{FF2B5EF4-FFF2-40B4-BE49-F238E27FC236}">
                  <a16:creationId xmlns:a16="http://schemas.microsoft.com/office/drawing/2014/main" id="{BA78FF88-F0A9-43E9-9C42-C8D004F88DB0}"/>
                </a:ext>
              </a:extLst>
            </p:cNvPr>
            <p:cNvSpPr>
              <a:spLocks noChangeShapeType="1"/>
            </p:cNvSpPr>
            <p:nvPr/>
          </p:nvSpPr>
          <p:spPr bwMode="auto">
            <a:xfrm>
              <a:off x="326" y="2355"/>
              <a:ext cx="502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46" name="Rectangle 43">
              <a:extLst>
                <a:ext uri="{FF2B5EF4-FFF2-40B4-BE49-F238E27FC236}">
                  <a16:creationId xmlns:a16="http://schemas.microsoft.com/office/drawing/2014/main" id="{6B083AB1-D8A7-41A9-B275-8B4F33713329}"/>
                </a:ext>
              </a:extLst>
            </p:cNvPr>
            <p:cNvSpPr>
              <a:spLocks noChangeArrowheads="1"/>
            </p:cNvSpPr>
            <p:nvPr/>
          </p:nvSpPr>
          <p:spPr bwMode="auto">
            <a:xfrm>
              <a:off x="326" y="2355"/>
              <a:ext cx="5029"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47" name="Line 44">
              <a:extLst>
                <a:ext uri="{FF2B5EF4-FFF2-40B4-BE49-F238E27FC236}">
                  <a16:creationId xmlns:a16="http://schemas.microsoft.com/office/drawing/2014/main" id="{6295D8DE-C2EC-4424-9294-E92F4C0733E8}"/>
                </a:ext>
              </a:extLst>
            </p:cNvPr>
            <p:cNvSpPr>
              <a:spLocks noChangeShapeType="1"/>
            </p:cNvSpPr>
            <p:nvPr/>
          </p:nvSpPr>
          <p:spPr bwMode="auto">
            <a:xfrm>
              <a:off x="326" y="2583"/>
              <a:ext cx="502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48" name="Rectangle 45">
              <a:extLst>
                <a:ext uri="{FF2B5EF4-FFF2-40B4-BE49-F238E27FC236}">
                  <a16:creationId xmlns:a16="http://schemas.microsoft.com/office/drawing/2014/main" id="{2F3B21A7-78DB-4257-8634-25AF9BD5D2C1}"/>
                </a:ext>
              </a:extLst>
            </p:cNvPr>
            <p:cNvSpPr>
              <a:spLocks noChangeArrowheads="1"/>
            </p:cNvSpPr>
            <p:nvPr/>
          </p:nvSpPr>
          <p:spPr bwMode="auto">
            <a:xfrm>
              <a:off x="326" y="2583"/>
              <a:ext cx="5029"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49" name="Line 46">
              <a:extLst>
                <a:ext uri="{FF2B5EF4-FFF2-40B4-BE49-F238E27FC236}">
                  <a16:creationId xmlns:a16="http://schemas.microsoft.com/office/drawing/2014/main" id="{D32ECC97-C912-43D3-8923-F24E74D46BE6}"/>
                </a:ext>
              </a:extLst>
            </p:cNvPr>
            <p:cNvSpPr>
              <a:spLocks noChangeShapeType="1"/>
            </p:cNvSpPr>
            <p:nvPr/>
          </p:nvSpPr>
          <p:spPr bwMode="auto">
            <a:xfrm>
              <a:off x="326" y="2850"/>
              <a:ext cx="270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50" name="Rectangle 47">
              <a:extLst>
                <a:ext uri="{FF2B5EF4-FFF2-40B4-BE49-F238E27FC236}">
                  <a16:creationId xmlns:a16="http://schemas.microsoft.com/office/drawing/2014/main" id="{F44FF046-8EAC-45DC-92AC-9F4DF4C49607}"/>
                </a:ext>
              </a:extLst>
            </p:cNvPr>
            <p:cNvSpPr>
              <a:spLocks noChangeArrowheads="1"/>
            </p:cNvSpPr>
            <p:nvPr/>
          </p:nvSpPr>
          <p:spPr bwMode="auto">
            <a:xfrm>
              <a:off x="326" y="2850"/>
              <a:ext cx="2709"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51" name="Line 48">
              <a:extLst>
                <a:ext uri="{FF2B5EF4-FFF2-40B4-BE49-F238E27FC236}">
                  <a16:creationId xmlns:a16="http://schemas.microsoft.com/office/drawing/2014/main" id="{0F61E239-AF5D-4270-94E6-608B62C94838}"/>
                </a:ext>
              </a:extLst>
            </p:cNvPr>
            <p:cNvSpPr>
              <a:spLocks noChangeShapeType="1"/>
            </p:cNvSpPr>
            <p:nvPr/>
          </p:nvSpPr>
          <p:spPr bwMode="auto">
            <a:xfrm>
              <a:off x="326" y="3077"/>
              <a:ext cx="270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52" name="Rectangle 49">
              <a:extLst>
                <a:ext uri="{FF2B5EF4-FFF2-40B4-BE49-F238E27FC236}">
                  <a16:creationId xmlns:a16="http://schemas.microsoft.com/office/drawing/2014/main" id="{FF7F5ACD-FC2F-4FE3-A481-71B0C7E5B775}"/>
                </a:ext>
              </a:extLst>
            </p:cNvPr>
            <p:cNvSpPr>
              <a:spLocks noChangeArrowheads="1"/>
            </p:cNvSpPr>
            <p:nvPr/>
          </p:nvSpPr>
          <p:spPr bwMode="auto">
            <a:xfrm>
              <a:off x="326" y="3077"/>
              <a:ext cx="2709"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53" name="Line 50">
              <a:extLst>
                <a:ext uri="{FF2B5EF4-FFF2-40B4-BE49-F238E27FC236}">
                  <a16:creationId xmlns:a16="http://schemas.microsoft.com/office/drawing/2014/main" id="{2C8D07F5-9870-4092-A5D5-7EFB9B4D653B}"/>
                </a:ext>
              </a:extLst>
            </p:cNvPr>
            <p:cNvSpPr>
              <a:spLocks noChangeShapeType="1"/>
            </p:cNvSpPr>
            <p:nvPr/>
          </p:nvSpPr>
          <p:spPr bwMode="auto">
            <a:xfrm>
              <a:off x="326" y="3305"/>
              <a:ext cx="270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54" name="Rectangle 51">
              <a:extLst>
                <a:ext uri="{FF2B5EF4-FFF2-40B4-BE49-F238E27FC236}">
                  <a16:creationId xmlns:a16="http://schemas.microsoft.com/office/drawing/2014/main" id="{CC8EA35C-7E2D-4491-91E9-A1E7F19FB721}"/>
                </a:ext>
              </a:extLst>
            </p:cNvPr>
            <p:cNvSpPr>
              <a:spLocks noChangeArrowheads="1"/>
            </p:cNvSpPr>
            <p:nvPr/>
          </p:nvSpPr>
          <p:spPr bwMode="auto">
            <a:xfrm>
              <a:off x="326" y="3305"/>
              <a:ext cx="2709"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55" name="Line 52">
              <a:extLst>
                <a:ext uri="{FF2B5EF4-FFF2-40B4-BE49-F238E27FC236}">
                  <a16:creationId xmlns:a16="http://schemas.microsoft.com/office/drawing/2014/main" id="{2FF6EEF6-1F23-4F86-8B6C-8B3ED4DE040E}"/>
                </a:ext>
              </a:extLst>
            </p:cNvPr>
            <p:cNvSpPr>
              <a:spLocks noChangeShapeType="1"/>
            </p:cNvSpPr>
            <p:nvPr/>
          </p:nvSpPr>
          <p:spPr bwMode="auto">
            <a:xfrm>
              <a:off x="326" y="3532"/>
              <a:ext cx="270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56" name="Rectangle 53">
              <a:extLst>
                <a:ext uri="{FF2B5EF4-FFF2-40B4-BE49-F238E27FC236}">
                  <a16:creationId xmlns:a16="http://schemas.microsoft.com/office/drawing/2014/main" id="{D704E5EE-755F-4252-A2A2-77D1E5CDDED4}"/>
                </a:ext>
              </a:extLst>
            </p:cNvPr>
            <p:cNvSpPr>
              <a:spLocks noChangeArrowheads="1"/>
            </p:cNvSpPr>
            <p:nvPr/>
          </p:nvSpPr>
          <p:spPr bwMode="auto">
            <a:xfrm>
              <a:off x="326" y="3532"/>
              <a:ext cx="2709"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57" name="Line 54">
              <a:extLst>
                <a:ext uri="{FF2B5EF4-FFF2-40B4-BE49-F238E27FC236}">
                  <a16:creationId xmlns:a16="http://schemas.microsoft.com/office/drawing/2014/main" id="{AFD7E59B-7A1E-41A9-8969-E70697DCC0B0}"/>
                </a:ext>
              </a:extLst>
            </p:cNvPr>
            <p:cNvSpPr>
              <a:spLocks noChangeShapeType="1"/>
            </p:cNvSpPr>
            <p:nvPr/>
          </p:nvSpPr>
          <p:spPr bwMode="auto">
            <a:xfrm>
              <a:off x="326" y="3760"/>
              <a:ext cx="270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58" name="Rectangle 55">
              <a:extLst>
                <a:ext uri="{FF2B5EF4-FFF2-40B4-BE49-F238E27FC236}">
                  <a16:creationId xmlns:a16="http://schemas.microsoft.com/office/drawing/2014/main" id="{181B660F-F16E-4AF3-8318-A0D258C887C5}"/>
                </a:ext>
              </a:extLst>
            </p:cNvPr>
            <p:cNvSpPr>
              <a:spLocks noChangeArrowheads="1"/>
            </p:cNvSpPr>
            <p:nvPr/>
          </p:nvSpPr>
          <p:spPr bwMode="auto">
            <a:xfrm>
              <a:off x="326" y="3760"/>
              <a:ext cx="2709"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sp>
          <p:nvSpPr>
            <p:cNvPr id="59" name="Line 56">
              <a:extLst>
                <a:ext uri="{FF2B5EF4-FFF2-40B4-BE49-F238E27FC236}">
                  <a16:creationId xmlns:a16="http://schemas.microsoft.com/office/drawing/2014/main" id="{87D6C228-6D0B-41DA-B1E1-4F9DC691F95B}"/>
                </a:ext>
              </a:extLst>
            </p:cNvPr>
            <p:cNvSpPr>
              <a:spLocks noChangeShapeType="1"/>
            </p:cNvSpPr>
            <p:nvPr/>
          </p:nvSpPr>
          <p:spPr bwMode="auto">
            <a:xfrm>
              <a:off x="326" y="3988"/>
              <a:ext cx="5029"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C" sz="1100"/>
            </a:p>
          </p:txBody>
        </p:sp>
        <p:sp>
          <p:nvSpPr>
            <p:cNvPr id="60" name="Rectangle 57">
              <a:extLst>
                <a:ext uri="{FF2B5EF4-FFF2-40B4-BE49-F238E27FC236}">
                  <a16:creationId xmlns:a16="http://schemas.microsoft.com/office/drawing/2014/main" id="{79E53D0C-401A-48BC-AC1E-4C0DAE43A0AD}"/>
                </a:ext>
              </a:extLst>
            </p:cNvPr>
            <p:cNvSpPr>
              <a:spLocks noChangeArrowheads="1"/>
            </p:cNvSpPr>
            <p:nvPr/>
          </p:nvSpPr>
          <p:spPr bwMode="auto">
            <a:xfrm>
              <a:off x="326" y="3988"/>
              <a:ext cx="5029"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sz="1100"/>
            </a:p>
          </p:txBody>
        </p:sp>
      </p:grpSp>
      <p:sp>
        <p:nvSpPr>
          <p:cNvPr id="4" name="3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6" name="Rectangle 2"/>
          <p:cNvSpPr txBox="1">
            <a:spLocks noChangeArrowheads="1"/>
          </p:cNvSpPr>
          <p:nvPr/>
        </p:nvSpPr>
        <p:spPr bwMode="auto">
          <a:xfrm>
            <a:off x="669972" y="-38893"/>
            <a:ext cx="7772400"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C" sz="3200" b="1" i="0" u="none" strike="noStrike" kern="0" normalizeH="0" baseline="0" noProof="0" dirty="0">
                <a:ln/>
                <a:solidFill>
                  <a:schemeClr val="accent4"/>
                </a:solidFill>
                <a:uLnTx/>
                <a:uFillTx/>
                <a:latin typeface="+mj-lt"/>
                <a:ea typeface="+mj-ea"/>
                <a:cs typeface="+mj-cs"/>
              </a:rPr>
              <a:t>2. NÓMINA</a:t>
            </a:r>
            <a:endParaRPr kumimoji="0" lang="es-ES" sz="3200" b="1" i="0" u="none" strike="noStrike" kern="0" normalizeH="0" baseline="0" noProof="0" dirty="0">
              <a:ln/>
              <a:solidFill>
                <a:schemeClr val="accent4"/>
              </a:solidFill>
              <a:uLnTx/>
              <a:uFillTx/>
              <a:latin typeface="+mj-lt"/>
              <a:ea typeface="+mj-ea"/>
              <a:cs typeface="+mj-cs"/>
            </a:endParaRPr>
          </a:p>
        </p:txBody>
      </p:sp>
      <p:pic>
        <p:nvPicPr>
          <p:cNvPr id="62" name="Picture 2" descr="Resultado de imagen para iess">
            <a:extLst>
              <a:ext uri="{FF2B5EF4-FFF2-40B4-BE49-F238E27FC236}">
                <a16:creationId xmlns:a16="http://schemas.microsoft.com/office/drawing/2014/main" id="{C753B82C-E2F6-456E-913A-19057F8E184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1591" y="4132597"/>
            <a:ext cx="1775107" cy="1775107"/>
          </a:xfrm>
          <a:prstGeom prst="rect">
            <a:avLst/>
          </a:prstGeom>
          <a:noFill/>
          <a:extLst>
            <a:ext uri="{909E8E84-426E-40DD-AFC4-6F175D3DCCD1}">
              <a14:hiddenFill xmlns:a14="http://schemas.microsoft.com/office/drawing/2010/main">
                <a:solidFill>
                  <a:srgbClr val="FFFFFF"/>
                </a:solidFill>
              </a14:hiddenFill>
            </a:ext>
          </a:extLst>
        </p:spPr>
      </p:pic>
      <p:sp>
        <p:nvSpPr>
          <p:cNvPr id="61" name="Rectángulo 60"/>
          <p:cNvSpPr/>
          <p:nvPr/>
        </p:nvSpPr>
        <p:spPr>
          <a:xfrm>
            <a:off x="8458850" y="6463269"/>
            <a:ext cx="437940" cy="369332"/>
          </a:xfrm>
          <a:prstGeom prst="rect">
            <a:avLst/>
          </a:prstGeom>
        </p:spPr>
        <p:txBody>
          <a:bodyPr wrap="none">
            <a:spAutoFit/>
          </a:bodyPr>
          <a:lstStyle/>
          <a:p>
            <a:fld id="{9D57F267-32F5-482F-AD0E-4ACA9E72B5FF}" type="slidenum">
              <a:rPr lang="es-ES"/>
              <a:pPr/>
              <a:t>55</a:t>
            </a:fld>
            <a:endParaRPr lang="es-EC"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602725"/>
            <a:ext cx="8784976" cy="5490571"/>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458200" y="6473403"/>
            <a:ext cx="512638" cy="365125"/>
          </a:xfrm>
        </p:spPr>
        <p:txBody>
          <a:bodyPr/>
          <a:lstStyle/>
          <a:p>
            <a:fld id="{CA86187D-8818-473F-9FA3-318ADBC292DF}" type="slidenum">
              <a:rPr lang="es-ES" sz="2000" smtClean="0"/>
              <a:pPr/>
              <a:t>56</a:t>
            </a:fld>
            <a:endParaRPr lang="es-ES" sz="2000" dirty="0"/>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7" name="Rectangle 2"/>
          <p:cNvSpPr txBox="1">
            <a:spLocks noChangeArrowheads="1"/>
          </p:cNvSpPr>
          <p:nvPr/>
        </p:nvSpPr>
        <p:spPr bwMode="auto">
          <a:xfrm>
            <a:off x="685800" y="-189438"/>
            <a:ext cx="7772400" cy="792163"/>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scene3d>
              <a:camera prst="orthographicFront"/>
              <a:lightRig rig="soft" dir="t">
                <a:rot lat="0" lon="0" rev="15600000"/>
              </a:lightRig>
            </a:scene3d>
            <a:sp3d extrusionH="57150" prstMaterial="softEdge">
              <a:bevelT w="25400" h="38100"/>
            </a:sp3d>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C" sz="2800" b="1" i="0" u="none" strike="noStrike" kern="0" normalizeH="0" baseline="0" noProof="0" dirty="0">
                <a:ln/>
                <a:solidFill>
                  <a:schemeClr val="accent4"/>
                </a:solidFill>
                <a:uLnTx/>
                <a:uFillTx/>
                <a:latin typeface="+mj-lt"/>
                <a:ea typeface="+mj-ea"/>
                <a:cs typeface="+mj-cs"/>
              </a:rPr>
              <a:t>2. NÓMINA</a:t>
            </a:r>
            <a:endParaRPr kumimoji="0" lang="es-ES" sz="2800" b="1" i="0" u="none" strike="noStrike" kern="0" normalizeH="0" baseline="0" noProof="0" dirty="0">
              <a:ln/>
              <a:solidFill>
                <a:schemeClr val="accent4"/>
              </a:solidFill>
              <a:uLnTx/>
              <a:uFillTx/>
              <a:latin typeface="+mj-lt"/>
              <a:ea typeface="+mj-ea"/>
              <a:cs typeface="+mj-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467544" y="1196753"/>
            <a:ext cx="8280920" cy="4896544"/>
          </a:xfrm>
          <a:prstGeom prst="rect">
            <a:avLst/>
          </a:prstGeom>
          <a:solidFill>
            <a:schemeClr val="tx1"/>
          </a:solidFill>
        </p:spPr>
      </p:pic>
      <p:sp>
        <p:nvSpPr>
          <p:cNvPr id="2" name="1 Marcador de número de diapositiva"/>
          <p:cNvSpPr>
            <a:spLocks noGrp="1"/>
          </p:cNvSpPr>
          <p:nvPr>
            <p:ph type="sldNum" sz="quarter" idx="12"/>
          </p:nvPr>
        </p:nvSpPr>
        <p:spPr>
          <a:xfrm>
            <a:off x="8564153" y="6259550"/>
            <a:ext cx="512638" cy="365125"/>
          </a:xfrm>
        </p:spPr>
        <p:txBody>
          <a:bodyPr/>
          <a:lstStyle/>
          <a:p>
            <a:endParaRPr lang="es-ES" sz="2000" dirty="0">
              <a:solidFill>
                <a:schemeClr val="bg1"/>
              </a:solidFill>
            </a:endParaRPr>
          </a:p>
          <a:p>
            <a:fld id="{9D57F267-32F5-482F-AD0E-4ACA9E72B5FF}" type="slidenum">
              <a:rPr lang="es-ES" sz="2000" smtClean="0">
                <a:solidFill>
                  <a:schemeClr val="tx1"/>
                </a:solidFill>
              </a:rPr>
              <a:pPr/>
              <a:t>57</a:t>
            </a:fld>
            <a:endParaRPr lang="es-ES" sz="2000" dirty="0">
              <a:solidFill>
                <a:schemeClr val="tx1"/>
              </a:solidFill>
            </a:endParaRPr>
          </a:p>
        </p:txBody>
      </p:sp>
      <p:sp>
        <p:nvSpPr>
          <p:cNvPr id="5" name="Rectángulo 4">
            <a:extLst>
              <a:ext uri="{FF2B5EF4-FFF2-40B4-BE49-F238E27FC236}">
                <a16:creationId xmlns:a16="http://schemas.microsoft.com/office/drawing/2014/main" id="{BF8A1EC4-7CFD-4943-AC0B-9C037367CEBC}"/>
              </a:ext>
            </a:extLst>
          </p:cNvPr>
          <p:cNvSpPr/>
          <p:nvPr/>
        </p:nvSpPr>
        <p:spPr>
          <a:xfrm>
            <a:off x="323528" y="179929"/>
            <a:ext cx="3621504" cy="584775"/>
          </a:xfrm>
          <a:prstGeom prst="rect">
            <a:avLst/>
          </a:prstGeom>
          <a:noFill/>
        </p:spPr>
        <p:txBody>
          <a:bodyPr wrap="none" lIns="91440" tIns="45720" rIns="91440" bIns="45720">
            <a:spAutoFit/>
          </a:bodyPr>
          <a:lstStyle/>
          <a:p>
            <a:pPr algn="ctr"/>
            <a:r>
              <a:rPr lang="es-ES" sz="32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SALARIO DIGNO</a:t>
            </a:r>
          </a:p>
        </p:txBody>
      </p:sp>
      <p:pic>
        <p:nvPicPr>
          <p:cNvPr id="180226" name="Picture 2" descr="Resultado de imagen para salario digno">
            <a:extLst>
              <a:ext uri="{FF2B5EF4-FFF2-40B4-BE49-F238E27FC236}">
                <a16:creationId xmlns:a16="http://schemas.microsoft.com/office/drawing/2014/main" id="{D2740001-6371-4C54-BAAA-4919E35472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27384"/>
            <a:ext cx="2448272" cy="137041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956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460432" y="6468138"/>
            <a:ext cx="512638" cy="365125"/>
          </a:xfrm>
        </p:spPr>
        <p:txBody>
          <a:bodyPr/>
          <a:lstStyle/>
          <a:p>
            <a:fld id="{9D57F267-32F5-482F-AD0E-4ACA9E72B5FF}" type="slidenum">
              <a:rPr lang="es-ES" sz="2000" smtClean="0">
                <a:solidFill>
                  <a:schemeClr val="tx1"/>
                </a:solidFill>
              </a:rPr>
              <a:pPr/>
              <a:t>58</a:t>
            </a:fld>
            <a:endParaRPr lang="es-ES" sz="2000" dirty="0">
              <a:solidFill>
                <a:schemeClr val="tx1"/>
              </a:solidFill>
            </a:endParaRPr>
          </a:p>
        </p:txBody>
      </p:sp>
      <p:pic>
        <p:nvPicPr>
          <p:cNvPr id="2" name="Imagen 1"/>
          <p:cNvPicPr>
            <a:picLocks noChangeAspect="1"/>
          </p:cNvPicPr>
          <p:nvPr/>
        </p:nvPicPr>
        <p:blipFill>
          <a:blip r:embed="rId2"/>
          <a:stretch>
            <a:fillRect/>
          </a:stretch>
        </p:blipFill>
        <p:spPr>
          <a:xfrm>
            <a:off x="467544" y="121433"/>
            <a:ext cx="8352928" cy="6115879"/>
          </a:xfrm>
          <a:prstGeom prst="rect">
            <a:avLst/>
          </a:prstGeom>
          <a:solidFill>
            <a:schemeClr val="tx1"/>
          </a:solidFill>
        </p:spPr>
      </p:pic>
    </p:spTree>
    <p:extLst>
      <p:ext uri="{BB962C8B-B14F-4D97-AF65-F5344CB8AC3E}">
        <p14:creationId xmlns:p14="http://schemas.microsoft.com/office/powerpoint/2010/main" val="4248821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611560" y="539802"/>
            <a:ext cx="8208912" cy="5560159"/>
          </a:xfrm>
          <a:prstGeom prst="rect">
            <a:avLst/>
          </a:prstGeom>
        </p:spPr>
      </p:pic>
      <p:sp>
        <p:nvSpPr>
          <p:cNvPr id="5" name="4 CuadroTexto"/>
          <p:cNvSpPr txBox="1"/>
          <p:nvPr/>
        </p:nvSpPr>
        <p:spPr>
          <a:xfrm>
            <a:off x="467544" y="170470"/>
            <a:ext cx="194957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rgbClr val="FFC000"/>
                </a:solidFill>
              </a:rPr>
              <a:t>DEFINICIONES</a:t>
            </a:r>
          </a:p>
        </p:txBody>
      </p:sp>
      <p:sp>
        <p:nvSpPr>
          <p:cNvPr id="3" name="2 Marcador de número de diapositiva"/>
          <p:cNvSpPr>
            <a:spLocks noGrp="1"/>
          </p:cNvSpPr>
          <p:nvPr>
            <p:ph type="sldNum" sz="quarter" idx="12"/>
          </p:nvPr>
        </p:nvSpPr>
        <p:spPr>
          <a:xfrm>
            <a:off x="8388424" y="6492875"/>
            <a:ext cx="512638" cy="365125"/>
          </a:xfrm>
        </p:spPr>
        <p:txBody>
          <a:bodyPr/>
          <a:lstStyle/>
          <a:p>
            <a:fld id="{9D57F267-32F5-482F-AD0E-4ACA9E72B5FF}" type="slidenum">
              <a:rPr lang="es-ES" sz="2000" smtClean="0">
                <a:solidFill>
                  <a:schemeClr val="tx1"/>
                </a:solidFill>
              </a:rPr>
              <a:pPr/>
              <a:t>5</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460432" y="6492875"/>
            <a:ext cx="512638" cy="365125"/>
          </a:xfrm>
        </p:spPr>
        <p:txBody>
          <a:bodyPr/>
          <a:lstStyle/>
          <a:p>
            <a:fld id="{9D57F267-32F5-482F-AD0E-4ACA9E72B5FF}" type="slidenum">
              <a:rPr lang="es-ES" sz="2000" smtClean="0">
                <a:solidFill>
                  <a:schemeClr val="tx1"/>
                </a:solidFill>
              </a:rPr>
              <a:pPr/>
              <a:t>59</a:t>
            </a:fld>
            <a:endParaRPr lang="es-ES" sz="2000" dirty="0">
              <a:solidFill>
                <a:schemeClr val="tx1"/>
              </a:solidFill>
            </a:endParaRPr>
          </a:p>
        </p:txBody>
      </p:sp>
      <p:pic>
        <p:nvPicPr>
          <p:cNvPr id="3" name="Imagen 2"/>
          <p:cNvPicPr>
            <a:picLocks noChangeAspect="1"/>
          </p:cNvPicPr>
          <p:nvPr/>
        </p:nvPicPr>
        <p:blipFill>
          <a:blip r:embed="rId2"/>
          <a:stretch>
            <a:fillRect/>
          </a:stretch>
        </p:blipFill>
        <p:spPr>
          <a:xfrm>
            <a:off x="539552" y="260647"/>
            <a:ext cx="8285257" cy="5976665"/>
          </a:xfrm>
          <a:prstGeom prst="rect">
            <a:avLst/>
          </a:prstGeom>
          <a:solidFill>
            <a:schemeClr val="tx1"/>
          </a:solidFill>
        </p:spPr>
      </p:pic>
    </p:spTree>
    <p:extLst>
      <p:ext uri="{BB962C8B-B14F-4D97-AF65-F5344CB8AC3E}">
        <p14:creationId xmlns:p14="http://schemas.microsoft.com/office/powerpoint/2010/main" val="121136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8564153" y="6427153"/>
            <a:ext cx="512638" cy="365125"/>
          </a:xfrm>
        </p:spPr>
        <p:txBody>
          <a:bodyPr/>
          <a:lstStyle/>
          <a:p>
            <a:fld id="{9D57F267-32F5-482F-AD0E-4ACA9E72B5FF}" type="slidenum">
              <a:rPr lang="es-ES" sz="2000" smtClean="0">
                <a:solidFill>
                  <a:schemeClr val="tx1"/>
                </a:solidFill>
              </a:rPr>
              <a:pPr/>
              <a:t>60</a:t>
            </a:fld>
            <a:endParaRPr lang="es-ES" sz="2000" dirty="0">
              <a:solidFill>
                <a:schemeClr val="tx1"/>
              </a:solidFill>
            </a:endParaRPr>
          </a:p>
        </p:txBody>
      </p:sp>
      <p:pic>
        <p:nvPicPr>
          <p:cNvPr id="2" name="Imagen 1"/>
          <p:cNvPicPr>
            <a:picLocks noChangeAspect="1"/>
          </p:cNvPicPr>
          <p:nvPr/>
        </p:nvPicPr>
        <p:blipFill>
          <a:blip r:embed="rId2"/>
          <a:stretch>
            <a:fillRect/>
          </a:stretch>
        </p:blipFill>
        <p:spPr>
          <a:xfrm>
            <a:off x="467544" y="178301"/>
            <a:ext cx="8352928" cy="6131019"/>
          </a:xfrm>
          <a:prstGeom prst="rect">
            <a:avLst/>
          </a:prstGeom>
          <a:solidFill>
            <a:schemeClr val="tx1"/>
          </a:solidFill>
        </p:spPr>
      </p:pic>
    </p:spTree>
    <p:extLst>
      <p:ext uri="{BB962C8B-B14F-4D97-AF65-F5344CB8AC3E}">
        <p14:creationId xmlns:p14="http://schemas.microsoft.com/office/powerpoint/2010/main" val="142839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336" name="Picture 88" descr="Resultado de imagen para salario digno">
            <a:extLst>
              <a:ext uri="{FF2B5EF4-FFF2-40B4-BE49-F238E27FC236}">
                <a16:creationId xmlns:a16="http://schemas.microsoft.com/office/drawing/2014/main" id="{22B96B07-8306-469A-84B8-6DB0BB2E9F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74"/>
            <a:ext cx="8720444" cy="6715126"/>
          </a:xfrm>
          <a:prstGeom prst="rect">
            <a:avLst/>
          </a:prstGeom>
          <a:noFill/>
          <a:extLst>
            <a:ext uri="{909E8E84-426E-40DD-AFC4-6F175D3DCCD1}">
              <a14:hiddenFill xmlns:a14="http://schemas.microsoft.com/office/drawing/2010/main">
                <a:solidFill>
                  <a:srgbClr val="FFFFFF"/>
                </a:solidFill>
              </a14:hiddenFill>
            </a:ext>
          </a:extLst>
        </p:spPr>
      </p:pic>
      <p:sp>
        <p:nvSpPr>
          <p:cNvPr id="2" name="1 Marcador de número de diapositiva"/>
          <p:cNvSpPr>
            <a:spLocks noGrp="1"/>
          </p:cNvSpPr>
          <p:nvPr>
            <p:ph type="sldNum" sz="quarter" idx="12"/>
          </p:nvPr>
        </p:nvSpPr>
        <p:spPr>
          <a:xfrm>
            <a:off x="8599920" y="6492875"/>
            <a:ext cx="512638" cy="365125"/>
          </a:xfrm>
        </p:spPr>
        <p:txBody>
          <a:bodyPr/>
          <a:lstStyle/>
          <a:p>
            <a:fld id="{9D57F267-32F5-482F-AD0E-4ACA9E72B5FF}" type="slidenum">
              <a:rPr lang="es-ES" sz="2000" smtClean="0">
                <a:solidFill>
                  <a:schemeClr val="tx1"/>
                </a:solidFill>
              </a:rPr>
              <a:pPr/>
              <a:t>61</a:t>
            </a:fld>
            <a:endParaRPr lang="es-ES" sz="2000" dirty="0">
              <a:solidFill>
                <a:schemeClr val="tx1"/>
              </a:solidFill>
            </a:endParaRPr>
          </a:p>
        </p:txBody>
      </p:sp>
      <p:graphicFrame>
        <p:nvGraphicFramePr>
          <p:cNvPr id="89" name="Tabla 88">
            <a:extLst>
              <a:ext uri="{FF2B5EF4-FFF2-40B4-BE49-F238E27FC236}">
                <a16:creationId xmlns:a16="http://schemas.microsoft.com/office/drawing/2014/main" id="{48A3B75A-FDC5-4262-9C7D-1A216A61344C}"/>
              </a:ext>
            </a:extLst>
          </p:cNvPr>
          <p:cNvGraphicFramePr>
            <a:graphicFrameLocks noGrp="1"/>
          </p:cNvGraphicFramePr>
          <p:nvPr>
            <p:extLst>
              <p:ext uri="{D42A27DB-BD31-4B8C-83A1-F6EECF244321}">
                <p14:modId xmlns:p14="http://schemas.microsoft.com/office/powerpoint/2010/main" val="3017659203"/>
              </p:ext>
            </p:extLst>
          </p:nvPr>
        </p:nvGraphicFramePr>
        <p:xfrm>
          <a:off x="244044" y="332656"/>
          <a:ext cx="6344180" cy="4055270"/>
        </p:xfrm>
        <a:graphic>
          <a:graphicData uri="http://schemas.openxmlformats.org/drawingml/2006/table">
            <a:tbl>
              <a:tblPr/>
              <a:tblGrid>
                <a:gridCol w="1015588">
                  <a:extLst>
                    <a:ext uri="{9D8B030D-6E8A-4147-A177-3AD203B41FA5}">
                      <a16:colId xmlns:a16="http://schemas.microsoft.com/office/drawing/2014/main" val="2846368944"/>
                    </a:ext>
                  </a:extLst>
                </a:gridCol>
                <a:gridCol w="4176464">
                  <a:extLst>
                    <a:ext uri="{9D8B030D-6E8A-4147-A177-3AD203B41FA5}">
                      <a16:colId xmlns:a16="http://schemas.microsoft.com/office/drawing/2014/main" val="3269891995"/>
                    </a:ext>
                  </a:extLst>
                </a:gridCol>
                <a:gridCol w="1152128">
                  <a:extLst>
                    <a:ext uri="{9D8B030D-6E8A-4147-A177-3AD203B41FA5}">
                      <a16:colId xmlns:a16="http://schemas.microsoft.com/office/drawing/2014/main" val="1871072762"/>
                    </a:ext>
                  </a:extLst>
                </a:gridCol>
              </a:tblGrid>
              <a:tr h="806489">
                <a:tc>
                  <a:txBody>
                    <a:bodyPr/>
                    <a:lstStyle/>
                    <a:p>
                      <a:pPr algn="ctr" fontAlgn="ctr"/>
                      <a:r>
                        <a:rPr lang="es-EC" sz="1800" b="1" i="0" u="none" strike="noStrike" dirty="0">
                          <a:solidFill>
                            <a:srgbClr val="FFFFFF"/>
                          </a:solidFill>
                          <a:effectLst/>
                          <a:latin typeface="Calibri" panose="020F0502020204030204" pitchFamily="34" charset="0"/>
                        </a:rPr>
                        <a:t>AÑO</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ED7D31"/>
                    </a:solidFill>
                  </a:tcPr>
                </a:tc>
                <a:tc>
                  <a:txBody>
                    <a:bodyPr/>
                    <a:lstStyle/>
                    <a:p>
                      <a:pPr algn="ctr" fontAlgn="ctr"/>
                      <a:r>
                        <a:rPr lang="es-EC" sz="1800" b="1" i="0" u="none" strike="noStrike" dirty="0">
                          <a:solidFill>
                            <a:srgbClr val="FFFFFF"/>
                          </a:solidFill>
                          <a:effectLst/>
                          <a:latin typeface="Calibri" panose="020F0502020204030204" pitchFamily="34" charset="0"/>
                        </a:rPr>
                        <a:t>ACUERDO MINISTERIAL</a:t>
                      </a:r>
                    </a:p>
                  </a:txBody>
                  <a:tcPr marL="6350" marR="6350" marT="635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ED7D31"/>
                    </a:solidFill>
                  </a:tcPr>
                </a:tc>
                <a:tc>
                  <a:txBody>
                    <a:bodyPr/>
                    <a:lstStyle/>
                    <a:p>
                      <a:pPr algn="ctr" fontAlgn="ctr"/>
                      <a:r>
                        <a:rPr lang="es-EC" sz="1800" b="1" i="0" u="none" strike="noStrike" dirty="0">
                          <a:solidFill>
                            <a:srgbClr val="FFFFFF"/>
                          </a:solidFill>
                          <a:effectLst/>
                          <a:latin typeface="Calibri" panose="020F0502020204030204" pitchFamily="34" charset="0"/>
                        </a:rPr>
                        <a:t>VALOR SALARIO DIGNO</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ED7D31"/>
                    </a:solidFill>
                  </a:tcPr>
                </a:tc>
                <a:extLst>
                  <a:ext uri="{0D108BD9-81ED-4DB2-BD59-A6C34878D82A}">
                    <a16:rowId xmlns:a16="http://schemas.microsoft.com/office/drawing/2014/main" val="1052704560"/>
                  </a:ext>
                </a:extLst>
              </a:tr>
              <a:tr h="403245">
                <a:tc>
                  <a:txBody>
                    <a:bodyPr/>
                    <a:lstStyle/>
                    <a:p>
                      <a:pPr algn="ctr" fontAlgn="b"/>
                      <a:r>
                        <a:rPr lang="es-EC" sz="1800" b="0" i="0" u="none" strike="noStrike">
                          <a:solidFill>
                            <a:srgbClr val="000000"/>
                          </a:solidFill>
                          <a:effectLst/>
                          <a:latin typeface="Calibri" panose="020F0502020204030204" pitchFamily="34" charset="0"/>
                        </a:rPr>
                        <a:t>2011</a:t>
                      </a:r>
                    </a:p>
                  </a:txBody>
                  <a:tcPr marL="6350" marR="6350" marT="6350" marB="0" anchor="b">
                    <a:lnL w="12700" cap="flat" cmpd="sng" algn="ctr">
                      <a:solidFill>
                        <a:srgbClr val="000000"/>
                      </a:solidFill>
                      <a:prstDash val="solid"/>
                      <a:round/>
                      <a:headEnd type="none" w="med" len="med"/>
                      <a:tailEnd type="none" w="med" len="med"/>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tc>
                  <a:txBody>
                    <a:bodyPr/>
                    <a:lstStyle/>
                    <a:p>
                      <a:pPr algn="l" fontAlgn="b"/>
                      <a:r>
                        <a:rPr lang="es-MX" sz="1800" b="0" i="0" u="none" strike="noStrike">
                          <a:solidFill>
                            <a:srgbClr val="000000"/>
                          </a:solidFill>
                          <a:effectLst/>
                          <a:latin typeface="Calibri" panose="020F0502020204030204" pitchFamily="34" charset="0"/>
                        </a:rPr>
                        <a:t>N°0005 R.O 629 30 de enero del 2012</a:t>
                      </a:r>
                    </a:p>
                  </a:txBody>
                  <a:tcPr marL="6350" marR="6350" marT="6350" marB="0" anchor="b">
                    <a:lnL>
                      <a:noFill/>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tc>
                  <a:txBody>
                    <a:bodyPr/>
                    <a:lstStyle/>
                    <a:p>
                      <a:pPr algn="ctr" fontAlgn="b"/>
                      <a:r>
                        <a:rPr lang="es-EC" sz="1800" b="0" i="0" u="none" strike="noStrike">
                          <a:solidFill>
                            <a:srgbClr val="000000"/>
                          </a:solidFill>
                          <a:effectLst/>
                          <a:latin typeface="Calibri" panose="020F0502020204030204" pitchFamily="34" charset="0"/>
                        </a:rPr>
                        <a:t>350.70</a:t>
                      </a:r>
                    </a:p>
                  </a:txBody>
                  <a:tcPr marL="6350" marR="6350" marT="6350" marB="0" anchor="b">
                    <a:lnL>
                      <a:noFill/>
                    </a:lnL>
                    <a:lnR w="12700" cap="flat" cmpd="sng" algn="ctr">
                      <a:solidFill>
                        <a:srgbClr val="000000"/>
                      </a:solidFill>
                      <a:prstDash val="solid"/>
                      <a:round/>
                      <a:headEnd type="none" w="med" len="med"/>
                      <a:tailEnd type="none" w="med" len="med"/>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extLst>
                  <a:ext uri="{0D108BD9-81ED-4DB2-BD59-A6C34878D82A}">
                    <a16:rowId xmlns:a16="http://schemas.microsoft.com/office/drawing/2014/main" val="1858645197"/>
                  </a:ext>
                </a:extLst>
              </a:tr>
              <a:tr h="403245">
                <a:tc>
                  <a:txBody>
                    <a:bodyPr/>
                    <a:lstStyle/>
                    <a:p>
                      <a:pPr algn="ctr" fontAlgn="b"/>
                      <a:r>
                        <a:rPr lang="es-EC" sz="1800" b="0" i="0" u="none" strike="noStrike">
                          <a:solidFill>
                            <a:srgbClr val="000000"/>
                          </a:solidFill>
                          <a:effectLst/>
                          <a:latin typeface="Calibri" panose="020F0502020204030204" pitchFamily="34" charset="0"/>
                        </a:rPr>
                        <a:t>2012</a:t>
                      </a:r>
                    </a:p>
                  </a:txBody>
                  <a:tcPr marL="6350" marR="6350" marT="6350" marB="0" anchor="b">
                    <a:lnL w="12700" cap="flat" cmpd="sng" algn="ctr">
                      <a:solidFill>
                        <a:srgbClr val="000000"/>
                      </a:solidFill>
                      <a:prstDash val="solid"/>
                      <a:round/>
                      <a:headEnd type="none" w="med" len="med"/>
                      <a:tailEnd type="none" w="med" len="med"/>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tc>
                  <a:txBody>
                    <a:bodyPr/>
                    <a:lstStyle/>
                    <a:p>
                      <a:pPr algn="l" fontAlgn="b"/>
                      <a:r>
                        <a:rPr lang="es-EC" sz="1800" b="0" i="0" u="none" strike="noStrike">
                          <a:solidFill>
                            <a:srgbClr val="000000"/>
                          </a:solidFill>
                          <a:effectLst/>
                          <a:latin typeface="Calibri" panose="020F0502020204030204" pitchFamily="34" charset="0"/>
                        </a:rPr>
                        <a:t>N°0007R.O 884  1º de febrero de 2013</a:t>
                      </a:r>
                    </a:p>
                  </a:txBody>
                  <a:tcPr marL="6350" marR="6350" marT="6350" marB="0" anchor="b">
                    <a:lnL>
                      <a:noFill/>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tc>
                  <a:txBody>
                    <a:bodyPr/>
                    <a:lstStyle/>
                    <a:p>
                      <a:pPr algn="ctr" fontAlgn="b"/>
                      <a:r>
                        <a:rPr lang="es-EC" sz="1800" b="0" i="0" u="none" strike="noStrike">
                          <a:solidFill>
                            <a:srgbClr val="000000"/>
                          </a:solidFill>
                          <a:effectLst/>
                          <a:latin typeface="Calibri" panose="020F0502020204030204" pitchFamily="34" charset="0"/>
                        </a:rPr>
                        <a:t>368.05</a:t>
                      </a:r>
                    </a:p>
                  </a:txBody>
                  <a:tcPr marL="6350" marR="6350" marT="6350" marB="0" anchor="b">
                    <a:lnL>
                      <a:noFill/>
                    </a:lnL>
                    <a:lnR w="12700" cap="flat" cmpd="sng" algn="ctr">
                      <a:solidFill>
                        <a:srgbClr val="000000"/>
                      </a:solidFill>
                      <a:prstDash val="solid"/>
                      <a:round/>
                      <a:headEnd type="none" w="med" len="med"/>
                      <a:tailEnd type="none" w="med" len="med"/>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extLst>
                  <a:ext uri="{0D108BD9-81ED-4DB2-BD59-A6C34878D82A}">
                    <a16:rowId xmlns:a16="http://schemas.microsoft.com/office/drawing/2014/main" val="3897664823"/>
                  </a:ext>
                </a:extLst>
              </a:tr>
              <a:tr h="403245">
                <a:tc>
                  <a:txBody>
                    <a:bodyPr/>
                    <a:lstStyle/>
                    <a:p>
                      <a:pPr algn="ctr" fontAlgn="b"/>
                      <a:r>
                        <a:rPr lang="es-EC" sz="1800" b="0" i="0" u="none" strike="noStrike">
                          <a:solidFill>
                            <a:srgbClr val="000000"/>
                          </a:solidFill>
                          <a:effectLst/>
                          <a:latin typeface="Calibri" panose="020F0502020204030204" pitchFamily="34" charset="0"/>
                        </a:rPr>
                        <a:t>2013</a:t>
                      </a:r>
                    </a:p>
                  </a:txBody>
                  <a:tcPr marL="6350" marR="6350" marT="6350" marB="0" anchor="b">
                    <a:lnL w="12700" cap="flat" cmpd="sng" algn="ctr">
                      <a:solidFill>
                        <a:srgbClr val="000000"/>
                      </a:solidFill>
                      <a:prstDash val="solid"/>
                      <a:round/>
                      <a:headEnd type="none" w="med" len="med"/>
                      <a:tailEnd type="none" w="med" len="med"/>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tc>
                  <a:txBody>
                    <a:bodyPr/>
                    <a:lstStyle/>
                    <a:p>
                      <a:pPr algn="l" fontAlgn="b"/>
                      <a:r>
                        <a:rPr lang="es-EC" sz="1800" b="0" i="0" u="none" strike="noStrike">
                          <a:solidFill>
                            <a:srgbClr val="000000"/>
                          </a:solidFill>
                          <a:effectLst/>
                          <a:latin typeface="Calibri" panose="020F0502020204030204" pitchFamily="34" charset="0"/>
                        </a:rPr>
                        <a:t>Nº0027 R.O. 184 14 de febrero de 2014</a:t>
                      </a:r>
                    </a:p>
                  </a:txBody>
                  <a:tcPr marL="6350" marR="6350" marT="6350" marB="0" anchor="b">
                    <a:lnL>
                      <a:noFill/>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tc>
                  <a:txBody>
                    <a:bodyPr/>
                    <a:lstStyle/>
                    <a:p>
                      <a:pPr algn="ctr" fontAlgn="b"/>
                      <a:r>
                        <a:rPr lang="es-EC" sz="1800" b="0" i="0" u="none" strike="noStrike">
                          <a:solidFill>
                            <a:srgbClr val="000000"/>
                          </a:solidFill>
                          <a:effectLst/>
                          <a:latin typeface="Calibri" panose="020F0502020204030204" pitchFamily="34" charset="0"/>
                        </a:rPr>
                        <a:t>380.53</a:t>
                      </a:r>
                    </a:p>
                  </a:txBody>
                  <a:tcPr marL="6350" marR="6350" marT="6350" marB="0" anchor="b">
                    <a:lnL>
                      <a:noFill/>
                    </a:lnL>
                    <a:lnR w="12700" cap="flat" cmpd="sng" algn="ctr">
                      <a:solidFill>
                        <a:srgbClr val="000000"/>
                      </a:solidFill>
                      <a:prstDash val="solid"/>
                      <a:round/>
                      <a:headEnd type="none" w="med" len="med"/>
                      <a:tailEnd type="none" w="med" len="med"/>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extLst>
                  <a:ext uri="{0D108BD9-81ED-4DB2-BD59-A6C34878D82A}">
                    <a16:rowId xmlns:a16="http://schemas.microsoft.com/office/drawing/2014/main" val="3008558506"/>
                  </a:ext>
                </a:extLst>
              </a:tr>
              <a:tr h="403245">
                <a:tc>
                  <a:txBody>
                    <a:bodyPr/>
                    <a:lstStyle/>
                    <a:p>
                      <a:pPr algn="ctr" fontAlgn="b"/>
                      <a:r>
                        <a:rPr lang="es-EC" sz="1800" b="0" i="0" u="none" strike="noStrike">
                          <a:solidFill>
                            <a:srgbClr val="000000"/>
                          </a:solidFill>
                          <a:effectLst/>
                          <a:latin typeface="Calibri" panose="020F0502020204030204" pitchFamily="34" charset="0"/>
                        </a:rPr>
                        <a:t>2014</a:t>
                      </a:r>
                    </a:p>
                  </a:txBody>
                  <a:tcPr marL="6350" marR="6350" marT="6350" marB="0" anchor="b">
                    <a:lnL w="12700" cap="flat" cmpd="sng" algn="ctr">
                      <a:solidFill>
                        <a:srgbClr val="000000"/>
                      </a:solidFill>
                      <a:prstDash val="solid"/>
                      <a:round/>
                      <a:headEnd type="none" w="med" len="med"/>
                      <a:tailEnd type="none" w="med" len="med"/>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tc>
                  <a:txBody>
                    <a:bodyPr/>
                    <a:lstStyle/>
                    <a:p>
                      <a:pPr algn="l" fontAlgn="b"/>
                      <a:r>
                        <a:rPr lang="es-MX" sz="1800" b="0" i="0" u="none" strike="noStrike">
                          <a:solidFill>
                            <a:srgbClr val="000000"/>
                          </a:solidFill>
                          <a:effectLst/>
                          <a:latin typeface="Calibri" panose="020F0502020204030204" pitchFamily="34" charset="0"/>
                        </a:rPr>
                        <a:t>N°0053 R.O 469  30 de marzo del 2015</a:t>
                      </a:r>
                    </a:p>
                  </a:txBody>
                  <a:tcPr marL="6350" marR="6350" marT="6350" marB="0" anchor="b">
                    <a:lnL>
                      <a:noFill/>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tc>
                  <a:txBody>
                    <a:bodyPr/>
                    <a:lstStyle/>
                    <a:p>
                      <a:pPr algn="ctr" fontAlgn="b"/>
                      <a:r>
                        <a:rPr lang="es-EC" sz="1800" b="0" i="0" u="none" strike="noStrike">
                          <a:solidFill>
                            <a:srgbClr val="000000"/>
                          </a:solidFill>
                          <a:effectLst/>
                          <a:latin typeface="Calibri" panose="020F0502020204030204" pitchFamily="34" charset="0"/>
                        </a:rPr>
                        <a:t>397.99</a:t>
                      </a:r>
                    </a:p>
                  </a:txBody>
                  <a:tcPr marL="6350" marR="6350" marT="6350" marB="0" anchor="b">
                    <a:lnL>
                      <a:noFill/>
                    </a:lnL>
                    <a:lnR w="12700" cap="flat" cmpd="sng" algn="ctr">
                      <a:solidFill>
                        <a:srgbClr val="000000"/>
                      </a:solidFill>
                      <a:prstDash val="solid"/>
                      <a:round/>
                      <a:headEnd type="none" w="med" len="med"/>
                      <a:tailEnd type="none" w="med" len="med"/>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extLst>
                  <a:ext uri="{0D108BD9-81ED-4DB2-BD59-A6C34878D82A}">
                    <a16:rowId xmlns:a16="http://schemas.microsoft.com/office/drawing/2014/main" val="189896461"/>
                  </a:ext>
                </a:extLst>
              </a:tr>
              <a:tr h="403245">
                <a:tc>
                  <a:txBody>
                    <a:bodyPr/>
                    <a:lstStyle/>
                    <a:p>
                      <a:pPr algn="ctr" fontAlgn="b"/>
                      <a:r>
                        <a:rPr lang="es-EC" sz="1800" b="0" i="0" u="none" strike="noStrike">
                          <a:solidFill>
                            <a:srgbClr val="000000"/>
                          </a:solidFill>
                          <a:effectLst/>
                          <a:latin typeface="Calibri" panose="020F0502020204030204" pitchFamily="34" charset="0"/>
                        </a:rPr>
                        <a:t>2015</a:t>
                      </a:r>
                    </a:p>
                  </a:txBody>
                  <a:tcPr marL="6350" marR="6350" marT="6350" marB="0" anchor="b">
                    <a:lnL w="12700" cap="flat" cmpd="sng" algn="ctr">
                      <a:solidFill>
                        <a:srgbClr val="000000"/>
                      </a:solidFill>
                      <a:prstDash val="solid"/>
                      <a:round/>
                      <a:headEnd type="none" w="med" len="med"/>
                      <a:tailEnd type="none" w="med" len="med"/>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tc>
                  <a:txBody>
                    <a:bodyPr/>
                    <a:lstStyle/>
                    <a:p>
                      <a:pPr algn="l" fontAlgn="b"/>
                      <a:r>
                        <a:rPr lang="es-MX" sz="1800" b="0" i="0" u="none" strike="noStrike">
                          <a:solidFill>
                            <a:srgbClr val="000000"/>
                          </a:solidFill>
                          <a:effectLst/>
                          <a:latin typeface="Calibri" panose="020F0502020204030204" pitchFamily="34" charset="0"/>
                        </a:rPr>
                        <a:t>MDT-2016-0069 de marzo del 2016</a:t>
                      </a:r>
                    </a:p>
                  </a:txBody>
                  <a:tcPr marL="6350" marR="6350" marT="6350" marB="0" anchor="b">
                    <a:lnL>
                      <a:noFill/>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tc>
                  <a:txBody>
                    <a:bodyPr/>
                    <a:lstStyle/>
                    <a:p>
                      <a:pPr algn="ctr" fontAlgn="b"/>
                      <a:r>
                        <a:rPr lang="es-EC" sz="1800" b="0" i="0" u="none" strike="noStrike">
                          <a:solidFill>
                            <a:srgbClr val="000000"/>
                          </a:solidFill>
                          <a:effectLst/>
                          <a:latin typeface="Calibri" panose="020F0502020204030204" pitchFamily="34" charset="0"/>
                        </a:rPr>
                        <a:t>415.59</a:t>
                      </a:r>
                    </a:p>
                  </a:txBody>
                  <a:tcPr marL="6350" marR="6350" marT="6350" marB="0" anchor="b">
                    <a:lnL>
                      <a:noFill/>
                    </a:lnL>
                    <a:lnR w="12700" cap="flat" cmpd="sng" algn="ctr">
                      <a:solidFill>
                        <a:srgbClr val="000000"/>
                      </a:solidFill>
                      <a:prstDash val="solid"/>
                      <a:round/>
                      <a:headEnd type="none" w="med" len="med"/>
                      <a:tailEnd type="none" w="med" len="med"/>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extLst>
                  <a:ext uri="{0D108BD9-81ED-4DB2-BD59-A6C34878D82A}">
                    <a16:rowId xmlns:a16="http://schemas.microsoft.com/office/drawing/2014/main" val="2527136583"/>
                  </a:ext>
                </a:extLst>
              </a:tr>
              <a:tr h="403245">
                <a:tc>
                  <a:txBody>
                    <a:bodyPr/>
                    <a:lstStyle/>
                    <a:p>
                      <a:pPr algn="ctr" fontAlgn="b"/>
                      <a:r>
                        <a:rPr lang="es-EC" sz="1800" b="0" i="0" u="none" strike="noStrike">
                          <a:solidFill>
                            <a:srgbClr val="000000"/>
                          </a:solidFill>
                          <a:effectLst/>
                          <a:latin typeface="Calibri" panose="020F0502020204030204" pitchFamily="34" charset="0"/>
                        </a:rPr>
                        <a:t>2016</a:t>
                      </a:r>
                    </a:p>
                  </a:txBody>
                  <a:tcPr marL="6350" marR="6350" marT="6350" marB="0" anchor="b">
                    <a:lnL w="12700" cap="flat" cmpd="sng" algn="ctr">
                      <a:solidFill>
                        <a:srgbClr val="000000"/>
                      </a:solidFill>
                      <a:prstDash val="solid"/>
                      <a:round/>
                      <a:headEnd type="none" w="med" len="med"/>
                      <a:tailEnd type="none" w="med" len="med"/>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tc>
                  <a:txBody>
                    <a:bodyPr/>
                    <a:lstStyle/>
                    <a:p>
                      <a:pPr algn="l" fontAlgn="b"/>
                      <a:r>
                        <a:rPr lang="es-MX" sz="1800" b="0" i="0" u="none" strike="noStrike">
                          <a:solidFill>
                            <a:srgbClr val="000000"/>
                          </a:solidFill>
                          <a:effectLst/>
                          <a:latin typeface="Calibri" panose="020F0502020204030204" pitchFamily="34" charset="0"/>
                        </a:rPr>
                        <a:t>MDT-2017-0038 de abril del 2017</a:t>
                      </a:r>
                    </a:p>
                  </a:txBody>
                  <a:tcPr marL="6350" marR="6350" marT="6350" marB="0" anchor="b">
                    <a:lnL>
                      <a:noFill/>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tc>
                  <a:txBody>
                    <a:bodyPr/>
                    <a:lstStyle/>
                    <a:p>
                      <a:pPr algn="ctr" fontAlgn="b"/>
                      <a:r>
                        <a:rPr lang="es-EC" sz="1800" b="0" i="0" u="none" strike="noStrike">
                          <a:solidFill>
                            <a:srgbClr val="000000"/>
                          </a:solidFill>
                          <a:effectLst/>
                          <a:latin typeface="Calibri" panose="020F0502020204030204" pitchFamily="34" charset="0"/>
                        </a:rPr>
                        <a:t>429.57</a:t>
                      </a:r>
                    </a:p>
                  </a:txBody>
                  <a:tcPr marL="6350" marR="6350" marT="6350" marB="0" anchor="b">
                    <a:lnL>
                      <a:noFill/>
                    </a:lnL>
                    <a:lnR w="12700" cap="flat" cmpd="sng" algn="ctr">
                      <a:solidFill>
                        <a:srgbClr val="000000"/>
                      </a:solidFill>
                      <a:prstDash val="solid"/>
                      <a:round/>
                      <a:headEnd type="none" w="med" len="med"/>
                      <a:tailEnd type="none" w="med" len="med"/>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tcPr>
                </a:tc>
                <a:extLst>
                  <a:ext uri="{0D108BD9-81ED-4DB2-BD59-A6C34878D82A}">
                    <a16:rowId xmlns:a16="http://schemas.microsoft.com/office/drawing/2014/main" val="1574880233"/>
                  </a:ext>
                </a:extLst>
              </a:tr>
              <a:tr h="403245">
                <a:tc>
                  <a:txBody>
                    <a:bodyPr/>
                    <a:lstStyle/>
                    <a:p>
                      <a:pPr algn="ctr" fontAlgn="b"/>
                      <a:r>
                        <a:rPr lang="es-EC" sz="1800" b="0" i="0" u="none" strike="noStrike">
                          <a:solidFill>
                            <a:srgbClr val="000000"/>
                          </a:solidFill>
                          <a:effectLst/>
                          <a:latin typeface="Calibri" panose="020F0502020204030204" pitchFamily="34" charset="0"/>
                        </a:rPr>
                        <a:t>2017</a:t>
                      </a:r>
                    </a:p>
                  </a:txBody>
                  <a:tcPr marL="6350" marR="6350" marT="6350" marB="0" anchor="b">
                    <a:lnL w="12700" cap="flat" cmpd="sng" algn="ctr">
                      <a:solidFill>
                        <a:srgbClr val="000000"/>
                      </a:solidFill>
                      <a:prstDash val="solid"/>
                      <a:round/>
                      <a:headEnd type="none" w="med" len="med"/>
                      <a:tailEnd type="none" w="med" len="med"/>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tc>
                  <a:txBody>
                    <a:bodyPr/>
                    <a:lstStyle/>
                    <a:p>
                      <a:pPr algn="l" fontAlgn="b"/>
                      <a:r>
                        <a:rPr lang="es-EC" sz="1800" b="0" i="0" u="none" strike="noStrike">
                          <a:solidFill>
                            <a:srgbClr val="000000"/>
                          </a:solidFill>
                          <a:effectLst/>
                          <a:latin typeface="Calibri" panose="020F0502020204030204" pitchFamily="34" charset="0"/>
                        </a:rPr>
                        <a:t>Acuerdo Ministerial MDT-2018-0048</a:t>
                      </a:r>
                    </a:p>
                  </a:txBody>
                  <a:tcPr marL="6350" marR="6350" marT="6350" marB="0" anchor="b">
                    <a:lnL>
                      <a:noFill/>
                    </a:lnL>
                    <a:lnR>
                      <a:noFill/>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tc>
                  <a:txBody>
                    <a:bodyPr/>
                    <a:lstStyle/>
                    <a:p>
                      <a:pPr algn="ctr" fontAlgn="b"/>
                      <a:r>
                        <a:rPr lang="es-EC" sz="1800" b="0" i="0" u="none" strike="noStrike" dirty="0">
                          <a:solidFill>
                            <a:srgbClr val="000000"/>
                          </a:solidFill>
                          <a:effectLst/>
                          <a:latin typeface="Calibri" panose="020F0502020204030204" pitchFamily="34" charset="0"/>
                        </a:rPr>
                        <a:t>442.30</a:t>
                      </a:r>
                    </a:p>
                  </a:txBody>
                  <a:tcPr marL="6350" marR="6350" marT="6350" marB="0" anchor="b">
                    <a:lnL>
                      <a:noFill/>
                    </a:lnL>
                    <a:lnR w="12700" cap="flat" cmpd="sng" algn="ctr">
                      <a:solidFill>
                        <a:srgbClr val="000000"/>
                      </a:solidFill>
                      <a:prstDash val="solid"/>
                      <a:round/>
                      <a:headEnd type="none" w="med" len="med"/>
                      <a:tailEnd type="none" w="med" len="med"/>
                    </a:lnR>
                    <a:lnT w="6350" cap="flat" cmpd="sng" algn="ctr">
                      <a:solidFill>
                        <a:srgbClr val="F4B084"/>
                      </a:solidFill>
                      <a:prstDash val="solid"/>
                      <a:round/>
                      <a:headEnd type="none" w="med" len="med"/>
                      <a:tailEnd type="none" w="med" len="med"/>
                    </a:lnT>
                    <a:lnB w="6350" cap="flat" cmpd="sng" algn="ctr">
                      <a:solidFill>
                        <a:srgbClr val="F4B084"/>
                      </a:solidFill>
                      <a:prstDash val="solid"/>
                      <a:round/>
                      <a:headEnd type="none" w="med" len="med"/>
                      <a:tailEnd type="none" w="med" len="med"/>
                    </a:lnB>
                    <a:solidFill>
                      <a:srgbClr val="FCE4D6"/>
                    </a:solidFill>
                  </a:tcPr>
                </a:tc>
                <a:extLst>
                  <a:ext uri="{0D108BD9-81ED-4DB2-BD59-A6C34878D82A}">
                    <a16:rowId xmlns:a16="http://schemas.microsoft.com/office/drawing/2014/main" val="1118628482"/>
                  </a:ext>
                </a:extLst>
              </a:tr>
              <a:tr h="403245">
                <a:tc>
                  <a:txBody>
                    <a:bodyPr/>
                    <a:lstStyle/>
                    <a:p>
                      <a:pPr algn="ctr" fontAlgn="b"/>
                      <a:r>
                        <a:rPr lang="es-EC" sz="2000" b="1" i="0" u="none" strike="noStrike">
                          <a:solidFill>
                            <a:schemeClr val="tx1"/>
                          </a:solidFill>
                          <a:effectLst/>
                          <a:latin typeface="Calibri" panose="020F0502020204030204" pitchFamily="34" charset="0"/>
                        </a:rPr>
                        <a:t>2018</a:t>
                      </a:r>
                    </a:p>
                  </a:txBody>
                  <a:tcPr marL="6350" marR="6350" marT="6350" marB="0" anchor="b">
                    <a:lnL w="12700" cap="flat" cmpd="sng" algn="ctr">
                      <a:solidFill>
                        <a:srgbClr val="000000"/>
                      </a:solidFill>
                      <a:prstDash val="solid"/>
                      <a:round/>
                      <a:headEnd type="none" w="med" len="med"/>
                      <a:tailEnd type="none" w="med" len="med"/>
                    </a:lnL>
                    <a:lnR>
                      <a:noFill/>
                    </a:lnR>
                    <a:lnT w="6350" cap="flat" cmpd="sng" algn="ctr">
                      <a:solidFill>
                        <a:srgbClr val="F4B084"/>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b"/>
                      <a:r>
                        <a:rPr lang="es-MX" sz="2000" b="1" i="0" u="none" strike="noStrike" dirty="0">
                          <a:solidFill>
                            <a:schemeClr val="tx1"/>
                          </a:solidFill>
                          <a:effectLst/>
                          <a:latin typeface="Calibri" panose="020F0502020204030204" pitchFamily="34" charset="0"/>
                        </a:rPr>
                        <a:t>MDT-2019-070 05 de abril del 2019</a:t>
                      </a:r>
                    </a:p>
                  </a:txBody>
                  <a:tcPr marL="6350" marR="6350" marT="6350" marB="0" anchor="b">
                    <a:lnL>
                      <a:noFill/>
                    </a:lnL>
                    <a:lnR>
                      <a:noFill/>
                    </a:lnR>
                    <a:lnT w="6350" cap="flat" cmpd="sng" algn="ctr">
                      <a:solidFill>
                        <a:srgbClr val="F4B084"/>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fontAlgn="b"/>
                      <a:r>
                        <a:rPr lang="es-EC" sz="2000" b="1" i="0" u="none" strike="noStrike" dirty="0">
                          <a:solidFill>
                            <a:schemeClr val="tx1"/>
                          </a:solidFill>
                          <a:effectLst/>
                          <a:latin typeface="Calibri" panose="020F0502020204030204" pitchFamily="34" charset="0"/>
                        </a:rPr>
                        <a:t>444.62</a:t>
                      </a:r>
                    </a:p>
                  </a:txBody>
                  <a:tcPr marL="6350" marR="6350" marT="6350" marB="0" anchor="b">
                    <a:lnL>
                      <a:noFill/>
                    </a:lnL>
                    <a:lnR w="12700" cap="flat" cmpd="sng" algn="ctr">
                      <a:solidFill>
                        <a:srgbClr val="000000"/>
                      </a:solidFill>
                      <a:prstDash val="solid"/>
                      <a:round/>
                      <a:headEnd type="none" w="med" len="med"/>
                      <a:tailEnd type="none" w="med" len="med"/>
                    </a:lnR>
                    <a:lnT w="6350" cap="flat" cmpd="sng" algn="ctr">
                      <a:solidFill>
                        <a:srgbClr val="F4B084"/>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85003965"/>
                  </a:ext>
                </a:extLst>
              </a:tr>
            </a:tbl>
          </a:graphicData>
        </a:graphic>
      </p:graphicFrame>
    </p:spTree>
    <p:extLst>
      <p:ext uri="{BB962C8B-B14F-4D97-AF65-F5344CB8AC3E}">
        <p14:creationId xmlns:p14="http://schemas.microsoft.com/office/powerpoint/2010/main" val="389857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685800" y="-71462"/>
            <a:ext cx="7772400"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C" sz="2800" b="1" kern="0" dirty="0">
                <a:ln/>
                <a:solidFill>
                  <a:schemeClr val="accent4"/>
                </a:solidFill>
                <a:latin typeface="+mj-lt"/>
                <a:ea typeface="+mj-ea"/>
                <a:cs typeface="+mj-cs"/>
              </a:rPr>
              <a:t>2. NÓMINA</a:t>
            </a:r>
            <a:endParaRPr kumimoji="0" lang="es-ES" sz="2800" b="1" i="0" u="none" strike="noStrike" kern="0" normalizeH="0" baseline="0" noProof="0" dirty="0">
              <a:ln/>
              <a:solidFill>
                <a:schemeClr val="accent4"/>
              </a:solidFill>
              <a:uLnTx/>
              <a:uFillTx/>
              <a:latin typeface="+mj-lt"/>
              <a:ea typeface="+mj-ea"/>
              <a:cs typeface="+mj-cs"/>
            </a:endParaRPr>
          </a:p>
        </p:txBody>
      </p:sp>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7412" name="Picture 4"/>
          <p:cNvPicPr>
            <a:picLocks noChangeAspect="1" noChangeArrowheads="1"/>
          </p:cNvPicPr>
          <p:nvPr/>
        </p:nvPicPr>
        <p:blipFill>
          <a:blip r:embed="rId2"/>
          <a:srcRect/>
          <a:stretch>
            <a:fillRect/>
          </a:stretch>
        </p:blipFill>
        <p:spPr bwMode="auto">
          <a:xfrm>
            <a:off x="390788" y="846004"/>
            <a:ext cx="8429684" cy="2727012"/>
          </a:xfrm>
          <a:prstGeom prst="rect">
            <a:avLst/>
          </a:prstGeom>
          <a:solidFill>
            <a:schemeClr val="tx1"/>
          </a:solidFill>
          <a:ln w="9525">
            <a:noFill/>
            <a:miter lim="800000"/>
            <a:headEnd/>
            <a:tailEnd/>
          </a:ln>
          <a:effectLst/>
        </p:spPr>
      </p:pic>
      <p:sp>
        <p:nvSpPr>
          <p:cNvPr id="2" name="1 Marcador de número de diapositiva"/>
          <p:cNvSpPr>
            <a:spLocks noGrp="1"/>
          </p:cNvSpPr>
          <p:nvPr>
            <p:ph type="sldNum" sz="quarter" idx="12"/>
          </p:nvPr>
        </p:nvSpPr>
        <p:spPr>
          <a:xfrm>
            <a:off x="8534347" y="6462166"/>
            <a:ext cx="512638" cy="365125"/>
          </a:xfrm>
        </p:spPr>
        <p:txBody>
          <a:bodyPr/>
          <a:lstStyle/>
          <a:p>
            <a:fld id="{9D57F267-32F5-482F-AD0E-4ACA9E72B5FF}" type="slidenum">
              <a:rPr lang="es-ES" sz="2000" smtClean="0">
                <a:solidFill>
                  <a:schemeClr val="tx1"/>
                </a:solidFill>
              </a:rPr>
              <a:pPr/>
              <a:t>62</a:t>
            </a:fld>
            <a:endParaRPr lang="es-ES" sz="2000" dirty="0">
              <a:solidFill>
                <a:schemeClr val="tx1"/>
              </a:solidFill>
            </a:endParaRPr>
          </a:p>
        </p:txBody>
      </p:sp>
      <p:pic>
        <p:nvPicPr>
          <p:cNvPr id="188418" name="Picture 2" descr="Resultado de imagen para INDEMNIZACION LABORAL">
            <a:extLst>
              <a:ext uri="{FF2B5EF4-FFF2-40B4-BE49-F238E27FC236}">
                <a16:creationId xmlns:a16="http://schemas.microsoft.com/office/drawing/2014/main" id="{250C702E-F022-4D24-852C-A7B904117B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3778755"/>
            <a:ext cx="4032448" cy="23145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descr="Imagen relacionada">
            <a:extLst>
              <a:ext uri="{FF2B5EF4-FFF2-40B4-BE49-F238E27FC236}">
                <a16:creationId xmlns:a16="http://schemas.microsoft.com/office/drawing/2014/main" id="{F3D3013A-5CCA-420D-B4EB-41DE1FB1366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5528" y="4372546"/>
            <a:ext cx="2284127" cy="15191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bwMode="auto">
          <a:xfrm>
            <a:off x="685800" y="-71462"/>
            <a:ext cx="7772400"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C" sz="2800" b="1" kern="0" dirty="0">
                <a:ln/>
                <a:solidFill>
                  <a:schemeClr val="accent4"/>
                </a:solidFill>
                <a:latin typeface="+mj-lt"/>
                <a:ea typeface="+mj-ea"/>
                <a:cs typeface="+mj-cs"/>
              </a:rPr>
              <a:t>2. NÓMINA</a:t>
            </a:r>
            <a:endParaRPr kumimoji="0" lang="es-ES" sz="2800" b="1" i="0" u="none" strike="noStrike" kern="0" normalizeH="0" baseline="0" noProof="0" dirty="0">
              <a:ln/>
              <a:solidFill>
                <a:schemeClr val="accent4"/>
              </a:solidFill>
              <a:uLnTx/>
              <a:uFillTx/>
              <a:latin typeface="+mj-lt"/>
              <a:ea typeface="+mj-ea"/>
              <a:cs typeface="+mj-cs"/>
            </a:endParaRPr>
          </a:p>
        </p:txBody>
      </p:sp>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7413" name="Picture 5"/>
          <p:cNvPicPr>
            <a:picLocks noChangeAspect="1" noChangeArrowheads="1"/>
          </p:cNvPicPr>
          <p:nvPr/>
        </p:nvPicPr>
        <p:blipFill>
          <a:blip r:embed="rId3"/>
          <a:srcRect/>
          <a:stretch>
            <a:fillRect/>
          </a:stretch>
        </p:blipFill>
        <p:spPr bwMode="auto">
          <a:xfrm>
            <a:off x="312243" y="836712"/>
            <a:ext cx="8429684" cy="2714644"/>
          </a:xfrm>
          <a:prstGeom prst="rect">
            <a:avLst/>
          </a:prstGeom>
          <a:solidFill>
            <a:schemeClr val="tx1"/>
          </a:solidFill>
          <a:ln w="9525">
            <a:noFill/>
            <a:miter lim="800000"/>
            <a:headEnd/>
            <a:tailEnd/>
          </a:ln>
          <a:effectLst/>
        </p:spPr>
      </p:pic>
      <p:sp>
        <p:nvSpPr>
          <p:cNvPr id="2" name="1 Marcador de número de diapositiva"/>
          <p:cNvSpPr>
            <a:spLocks noGrp="1"/>
          </p:cNvSpPr>
          <p:nvPr>
            <p:ph type="sldNum" sz="quarter" idx="12"/>
          </p:nvPr>
        </p:nvSpPr>
        <p:spPr>
          <a:xfrm>
            <a:off x="8485608" y="6408536"/>
            <a:ext cx="512638" cy="365125"/>
          </a:xfrm>
        </p:spPr>
        <p:txBody>
          <a:bodyPr/>
          <a:lstStyle/>
          <a:p>
            <a:fld id="{9D57F267-32F5-482F-AD0E-4ACA9E72B5FF}" type="slidenum">
              <a:rPr lang="es-ES" sz="2000" smtClean="0">
                <a:solidFill>
                  <a:schemeClr val="tx1"/>
                </a:solidFill>
              </a:rPr>
              <a:pPr/>
              <a:t>63</a:t>
            </a:fld>
            <a:endParaRPr lang="es-ES" sz="2000" dirty="0">
              <a:solidFill>
                <a:schemeClr val="tx1"/>
              </a:solidFill>
            </a:endParaRPr>
          </a:p>
        </p:txBody>
      </p:sp>
      <p:graphicFrame>
        <p:nvGraphicFramePr>
          <p:cNvPr id="7" name="Diagrama 6">
            <a:extLst>
              <a:ext uri="{FF2B5EF4-FFF2-40B4-BE49-F238E27FC236}">
                <a16:creationId xmlns:a16="http://schemas.microsoft.com/office/drawing/2014/main" id="{E746C19B-F377-41F8-8880-A59640A6575D}"/>
              </a:ext>
            </a:extLst>
          </p:cNvPr>
          <p:cNvGraphicFramePr/>
          <p:nvPr>
            <p:extLst>
              <p:ext uri="{D42A27DB-BD31-4B8C-83A1-F6EECF244321}">
                <p14:modId xmlns:p14="http://schemas.microsoft.com/office/powerpoint/2010/main" val="1673306958"/>
              </p:ext>
            </p:extLst>
          </p:nvPr>
        </p:nvGraphicFramePr>
        <p:xfrm>
          <a:off x="120950" y="3766582"/>
          <a:ext cx="6974821" cy="26419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46769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685800" y="-71462"/>
            <a:ext cx="7772400"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C" sz="2800" b="1" kern="0" dirty="0">
                <a:ln/>
                <a:solidFill>
                  <a:schemeClr val="accent4"/>
                </a:solidFill>
                <a:latin typeface="+mj-lt"/>
                <a:ea typeface="+mj-ea"/>
                <a:cs typeface="+mj-cs"/>
              </a:rPr>
              <a:t>2. NÓMINA</a:t>
            </a:r>
            <a:endParaRPr kumimoji="0" lang="es-ES" sz="2800" b="1" i="0" u="none" strike="noStrike" kern="0" normalizeH="0" baseline="0" noProof="0" dirty="0">
              <a:ln/>
              <a:solidFill>
                <a:schemeClr val="accent4"/>
              </a:solidFill>
              <a:uLnTx/>
              <a:uFillTx/>
              <a:latin typeface="+mj-lt"/>
              <a:ea typeface="+mj-ea"/>
              <a:cs typeface="+mj-cs"/>
            </a:endParaRPr>
          </a:p>
        </p:txBody>
      </p:sp>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83970" name="Picture 2"/>
          <p:cNvPicPr>
            <a:picLocks noChangeAspect="1" noChangeArrowheads="1"/>
          </p:cNvPicPr>
          <p:nvPr/>
        </p:nvPicPr>
        <p:blipFill rotWithShape="1">
          <a:blip r:embed="rId2"/>
          <a:srcRect b="56117"/>
          <a:stretch/>
        </p:blipFill>
        <p:spPr bwMode="auto">
          <a:xfrm>
            <a:off x="390788" y="810792"/>
            <a:ext cx="8429684" cy="422162"/>
          </a:xfrm>
          <a:prstGeom prst="rect">
            <a:avLst/>
          </a:prstGeom>
          <a:noFill/>
          <a:ln w="9525">
            <a:noFill/>
            <a:miter lim="800000"/>
            <a:headEnd/>
            <a:tailEnd/>
          </a:ln>
          <a:effectLst/>
        </p:spPr>
      </p:pic>
      <p:sp>
        <p:nvSpPr>
          <p:cNvPr id="2" name="1 Marcador de número de diapositiva"/>
          <p:cNvSpPr>
            <a:spLocks noGrp="1"/>
          </p:cNvSpPr>
          <p:nvPr>
            <p:ph type="sldNum" sz="quarter" idx="12"/>
          </p:nvPr>
        </p:nvSpPr>
        <p:spPr>
          <a:xfrm>
            <a:off x="8487946" y="6397370"/>
            <a:ext cx="512638" cy="365125"/>
          </a:xfrm>
        </p:spPr>
        <p:txBody>
          <a:bodyPr/>
          <a:lstStyle/>
          <a:p>
            <a:fld id="{9D57F267-32F5-482F-AD0E-4ACA9E72B5FF}" type="slidenum">
              <a:rPr lang="es-ES" sz="2000" smtClean="0">
                <a:solidFill>
                  <a:schemeClr val="tx1"/>
                </a:solidFill>
              </a:rPr>
              <a:pPr/>
              <a:t>64</a:t>
            </a:fld>
            <a:endParaRPr lang="es-ES" sz="2000" dirty="0">
              <a:solidFill>
                <a:schemeClr val="tx1"/>
              </a:solidFill>
            </a:endParaRPr>
          </a:p>
        </p:txBody>
      </p:sp>
      <p:sp>
        <p:nvSpPr>
          <p:cNvPr id="3" name="Rectángulo 2">
            <a:extLst>
              <a:ext uri="{FF2B5EF4-FFF2-40B4-BE49-F238E27FC236}">
                <a16:creationId xmlns:a16="http://schemas.microsoft.com/office/drawing/2014/main" id="{AB86A9DF-EE8D-46AD-9CE7-66F938343887}"/>
              </a:ext>
            </a:extLst>
          </p:cNvPr>
          <p:cNvSpPr/>
          <p:nvPr/>
        </p:nvSpPr>
        <p:spPr>
          <a:xfrm>
            <a:off x="390788" y="1628800"/>
            <a:ext cx="8429684" cy="116955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MX" sz="1400" b="1" u="sng" dirty="0">
                <a:solidFill>
                  <a:schemeClr val="tx1"/>
                </a:solidFill>
                <a:latin typeface="Times New Roman" panose="02020603050405020304" pitchFamily="18" charset="0"/>
              </a:rPr>
              <a:t>CODIFICACION DE RESOLUCIONES MONETARIAS, FINANCIERAS DE VALORES Y SEGUROS</a:t>
            </a:r>
          </a:p>
          <a:p>
            <a:pPr algn="ctr"/>
            <a:endParaRPr lang="es-MX" sz="800" b="1" dirty="0">
              <a:solidFill>
                <a:schemeClr val="tx1"/>
              </a:solidFill>
              <a:latin typeface="Times New Roman" panose="02020603050405020304" pitchFamily="18" charset="0"/>
            </a:endParaRPr>
          </a:p>
          <a:p>
            <a:pPr algn="ctr"/>
            <a:r>
              <a:rPr lang="es-MX" sz="1600" b="1" dirty="0">
                <a:solidFill>
                  <a:schemeClr val="tx1"/>
                </a:solidFill>
                <a:latin typeface="Times New Roman" panose="02020603050405020304" pitchFamily="18" charset="0"/>
              </a:rPr>
              <a:t>CAPÍTULO XXXIX: “Norma que regula los niveles máximos de honorarios y otros beneficios y compensaciones de los representantes legales de entidades del sector financiero popular y solidario bajo supervisión y control de la Superintendencia de Economía Popular </a:t>
            </a:r>
            <a:r>
              <a:rPr lang="es-MX" sz="1600" b="1" dirty="0">
                <a:solidFill>
                  <a:srgbClr val="000000"/>
                </a:solidFill>
                <a:latin typeface="Times New Roman" panose="02020603050405020304" pitchFamily="18" charset="0"/>
              </a:rPr>
              <a:t>y Solidaria” </a:t>
            </a:r>
            <a:endParaRPr lang="es-EC" sz="1600" b="1" dirty="0"/>
          </a:p>
        </p:txBody>
      </p:sp>
      <p:sp>
        <p:nvSpPr>
          <p:cNvPr id="4" name="Rectángulo 3">
            <a:extLst>
              <a:ext uri="{FF2B5EF4-FFF2-40B4-BE49-F238E27FC236}">
                <a16:creationId xmlns:a16="http://schemas.microsoft.com/office/drawing/2014/main" id="{8DA259A8-91B8-4D50-A2A4-C9CF5E11451B}"/>
              </a:ext>
            </a:extLst>
          </p:cNvPr>
          <p:cNvSpPr/>
          <p:nvPr/>
        </p:nvSpPr>
        <p:spPr>
          <a:xfrm>
            <a:off x="318211" y="3573016"/>
            <a:ext cx="4253789" cy="2308324"/>
          </a:xfrm>
          <a:prstGeom prst="rect">
            <a:avLst/>
          </a:prstGeom>
        </p:spPr>
        <p:txBody>
          <a:bodyPr wrap="square">
            <a:spAutoFit/>
          </a:bodyPr>
          <a:lstStyle/>
          <a:p>
            <a:pPr algn="just"/>
            <a:r>
              <a:rPr lang="es-MX" sz="1600" b="1" dirty="0">
                <a:solidFill>
                  <a:srgbClr val="000000"/>
                </a:solidFill>
                <a:latin typeface="Times New Roman" panose="02020603050405020304" pitchFamily="18" charset="0"/>
              </a:rPr>
              <a:t>Art. 3.- Límites para los honorarios de los representantes legales.- </a:t>
            </a:r>
            <a:r>
              <a:rPr lang="es-MX" sz="1600" dirty="0">
                <a:solidFill>
                  <a:srgbClr val="000000"/>
                </a:solidFill>
                <a:latin typeface="Times New Roman" panose="02020603050405020304" pitchFamily="18" charset="0"/>
              </a:rPr>
              <a:t>El honorario mensual de los representantes legales de las entidades no podrá superar los límites máximos determinados en el cuadro siguiente, que se calcularán considerando el saldo de los activos de acuerdo a los estados financieros del ejercicio económico inmediato anterior y en relación a la remuneración de la última línea. </a:t>
            </a:r>
            <a:endParaRPr lang="es-EC" sz="1600" dirty="0"/>
          </a:p>
        </p:txBody>
      </p:sp>
      <p:graphicFrame>
        <p:nvGraphicFramePr>
          <p:cNvPr id="12" name="Tabla 11">
            <a:extLst>
              <a:ext uri="{FF2B5EF4-FFF2-40B4-BE49-F238E27FC236}">
                <a16:creationId xmlns:a16="http://schemas.microsoft.com/office/drawing/2014/main" id="{79F1CB34-FAB6-43FE-8E4C-9694145EB361}"/>
              </a:ext>
            </a:extLst>
          </p:cNvPr>
          <p:cNvGraphicFramePr>
            <a:graphicFrameLocks noGrp="1"/>
          </p:cNvGraphicFramePr>
          <p:nvPr>
            <p:extLst>
              <p:ext uri="{D42A27DB-BD31-4B8C-83A1-F6EECF244321}">
                <p14:modId xmlns:p14="http://schemas.microsoft.com/office/powerpoint/2010/main" val="1862410787"/>
              </p:ext>
            </p:extLst>
          </p:nvPr>
        </p:nvGraphicFramePr>
        <p:xfrm>
          <a:off x="4572000" y="3356992"/>
          <a:ext cx="4428584" cy="2664300"/>
        </p:xfrm>
        <a:graphic>
          <a:graphicData uri="http://schemas.openxmlformats.org/drawingml/2006/table">
            <a:tbl>
              <a:tblPr>
                <a:tableStyleId>{0660B408-B3CF-4A94-85FC-2B1E0A45F4A2}</a:tableStyleId>
              </a:tblPr>
              <a:tblGrid>
                <a:gridCol w="1261420">
                  <a:extLst>
                    <a:ext uri="{9D8B030D-6E8A-4147-A177-3AD203B41FA5}">
                      <a16:colId xmlns:a16="http://schemas.microsoft.com/office/drawing/2014/main" val="3929468864"/>
                    </a:ext>
                  </a:extLst>
                </a:gridCol>
                <a:gridCol w="1261420">
                  <a:extLst>
                    <a:ext uri="{9D8B030D-6E8A-4147-A177-3AD203B41FA5}">
                      <a16:colId xmlns:a16="http://schemas.microsoft.com/office/drawing/2014/main" val="489106417"/>
                    </a:ext>
                  </a:extLst>
                </a:gridCol>
                <a:gridCol w="1905744">
                  <a:extLst>
                    <a:ext uri="{9D8B030D-6E8A-4147-A177-3AD203B41FA5}">
                      <a16:colId xmlns:a16="http://schemas.microsoft.com/office/drawing/2014/main" val="4271511254"/>
                    </a:ext>
                  </a:extLst>
                </a:gridCol>
              </a:tblGrid>
              <a:tr h="266430">
                <a:tc gridSpan="2">
                  <a:txBody>
                    <a:bodyPr/>
                    <a:lstStyle/>
                    <a:p>
                      <a:pPr algn="ctr" fontAlgn="ctr"/>
                      <a:r>
                        <a:rPr lang="es-EC" sz="1200" b="1" u="none" strike="noStrike" dirty="0">
                          <a:solidFill>
                            <a:srgbClr val="000000"/>
                          </a:solidFill>
                          <a:effectLst/>
                        </a:rPr>
                        <a:t>ACTIVOS (USD)</a:t>
                      </a:r>
                      <a:endParaRPr lang="es-EC" sz="1200" b="1"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hMerge="1">
                  <a:txBody>
                    <a:bodyPr/>
                    <a:lstStyle/>
                    <a:p>
                      <a:endParaRPr lang="es-EC"/>
                    </a:p>
                  </a:txBody>
                  <a:tcPr/>
                </a:tc>
                <a:tc rowSpan="2">
                  <a:txBody>
                    <a:bodyPr/>
                    <a:lstStyle/>
                    <a:p>
                      <a:pPr algn="ctr" fontAlgn="b"/>
                      <a:r>
                        <a:rPr lang="es-MX" sz="1200" b="1" u="none" strike="noStrike" dirty="0">
                          <a:solidFill>
                            <a:srgbClr val="000000"/>
                          </a:solidFill>
                          <a:effectLst/>
                        </a:rPr>
                        <a:t>Número de veces respecto a la remuneración de la última línea</a:t>
                      </a:r>
                      <a:endParaRPr lang="es-MX" sz="1200" b="1"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extLst>
                  <a:ext uri="{0D108BD9-81ED-4DB2-BD59-A6C34878D82A}">
                    <a16:rowId xmlns:a16="http://schemas.microsoft.com/office/drawing/2014/main" val="1575144874"/>
                  </a:ext>
                </a:extLst>
              </a:tr>
              <a:tr h="799290">
                <a:tc>
                  <a:txBody>
                    <a:bodyPr/>
                    <a:lstStyle/>
                    <a:p>
                      <a:pPr algn="ctr" fontAlgn="ctr"/>
                      <a:r>
                        <a:rPr lang="es-EC" sz="1200" b="1" u="none" strike="noStrike" dirty="0">
                          <a:solidFill>
                            <a:srgbClr val="000000"/>
                          </a:solidFill>
                          <a:effectLst/>
                        </a:rPr>
                        <a:t>Desde</a:t>
                      </a:r>
                      <a:endParaRPr lang="es-EC" sz="1200" b="1"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ctr"/>
                      <a:r>
                        <a:rPr lang="es-EC" sz="1200" b="1" u="none" strike="noStrike" dirty="0">
                          <a:solidFill>
                            <a:srgbClr val="000000"/>
                          </a:solidFill>
                          <a:effectLst/>
                        </a:rPr>
                        <a:t>Hasta</a:t>
                      </a:r>
                      <a:endParaRPr lang="es-EC" sz="1200" b="1"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vMerge="1">
                  <a:txBody>
                    <a:bodyPr/>
                    <a:lstStyle/>
                    <a:p>
                      <a:endParaRPr lang="es-EC"/>
                    </a:p>
                  </a:txBody>
                  <a:tcPr/>
                </a:tc>
                <a:extLst>
                  <a:ext uri="{0D108BD9-81ED-4DB2-BD59-A6C34878D82A}">
                    <a16:rowId xmlns:a16="http://schemas.microsoft.com/office/drawing/2014/main" val="4262641075"/>
                  </a:ext>
                </a:extLst>
              </a:tr>
              <a:tr h="266430">
                <a:tc>
                  <a:txBody>
                    <a:bodyPr/>
                    <a:lstStyle/>
                    <a:p>
                      <a:pPr algn="ctr" fontAlgn="b"/>
                      <a:r>
                        <a:rPr lang="es-EC" sz="1200" b="0" u="none" strike="noStrike" dirty="0">
                          <a:solidFill>
                            <a:srgbClr val="000000"/>
                          </a:solidFill>
                          <a:effectLst/>
                        </a:rPr>
                        <a:t>0.00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1,000,000.00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5</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extLst>
                  <a:ext uri="{0D108BD9-81ED-4DB2-BD59-A6C34878D82A}">
                    <a16:rowId xmlns:a16="http://schemas.microsoft.com/office/drawing/2014/main" val="1516242021"/>
                  </a:ext>
                </a:extLst>
              </a:tr>
              <a:tr h="266430">
                <a:tc>
                  <a:txBody>
                    <a:bodyPr/>
                    <a:lstStyle/>
                    <a:p>
                      <a:pPr algn="ctr" fontAlgn="b"/>
                      <a:r>
                        <a:rPr lang="es-EC" sz="1200" b="0" u="none" strike="noStrike" dirty="0">
                          <a:solidFill>
                            <a:srgbClr val="000000"/>
                          </a:solidFill>
                          <a:effectLst/>
                        </a:rPr>
                        <a:t>1,000,000.01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5,000,000.00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9</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extLst>
                  <a:ext uri="{0D108BD9-81ED-4DB2-BD59-A6C34878D82A}">
                    <a16:rowId xmlns:a16="http://schemas.microsoft.com/office/drawing/2014/main" val="2033797857"/>
                  </a:ext>
                </a:extLst>
              </a:tr>
              <a:tr h="266430">
                <a:tc>
                  <a:txBody>
                    <a:bodyPr/>
                    <a:lstStyle/>
                    <a:p>
                      <a:pPr algn="ctr" fontAlgn="b"/>
                      <a:r>
                        <a:rPr lang="es-EC" sz="1200" b="0" u="none" strike="noStrike" dirty="0">
                          <a:solidFill>
                            <a:srgbClr val="000000"/>
                          </a:solidFill>
                          <a:effectLst/>
                        </a:rPr>
                        <a:t>5,000,000.01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20,000,000.00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14</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extLst>
                  <a:ext uri="{0D108BD9-81ED-4DB2-BD59-A6C34878D82A}">
                    <a16:rowId xmlns:a16="http://schemas.microsoft.com/office/drawing/2014/main" val="1646618629"/>
                  </a:ext>
                </a:extLst>
              </a:tr>
              <a:tr h="266430">
                <a:tc>
                  <a:txBody>
                    <a:bodyPr/>
                    <a:lstStyle/>
                    <a:p>
                      <a:pPr algn="ctr" fontAlgn="b"/>
                      <a:r>
                        <a:rPr lang="es-EC" sz="1200" b="0" u="none" strike="noStrike" dirty="0">
                          <a:solidFill>
                            <a:srgbClr val="000000"/>
                          </a:solidFill>
                          <a:effectLst/>
                        </a:rPr>
                        <a:t>20,000,000.01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80,000,000.00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20</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extLst>
                  <a:ext uri="{0D108BD9-81ED-4DB2-BD59-A6C34878D82A}">
                    <a16:rowId xmlns:a16="http://schemas.microsoft.com/office/drawing/2014/main" val="1952608857"/>
                  </a:ext>
                </a:extLst>
              </a:tr>
              <a:tr h="266430">
                <a:tc>
                  <a:txBody>
                    <a:bodyPr/>
                    <a:lstStyle/>
                    <a:p>
                      <a:pPr algn="ctr" fontAlgn="b"/>
                      <a:r>
                        <a:rPr lang="es-EC" sz="1200" b="0" u="none" strike="noStrike">
                          <a:solidFill>
                            <a:srgbClr val="000000"/>
                          </a:solidFill>
                          <a:effectLst/>
                        </a:rPr>
                        <a:t>80,000,000.01 </a:t>
                      </a:r>
                      <a:endParaRPr lang="es-EC" sz="1200" b="0" i="0" u="none" strike="noStrike">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750,000,000.00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a:txBody>
                    <a:bodyPr/>
                    <a:lstStyle/>
                    <a:p>
                      <a:pPr algn="ctr" fontAlgn="b"/>
                      <a:r>
                        <a:rPr lang="es-EC" sz="1200" b="0" u="none" strike="noStrike" dirty="0">
                          <a:solidFill>
                            <a:srgbClr val="000000"/>
                          </a:solidFill>
                          <a:effectLst/>
                        </a:rPr>
                        <a:t>26</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extLst>
                  <a:ext uri="{0D108BD9-81ED-4DB2-BD59-A6C34878D82A}">
                    <a16:rowId xmlns:a16="http://schemas.microsoft.com/office/drawing/2014/main" val="378995578"/>
                  </a:ext>
                </a:extLst>
              </a:tr>
              <a:tr h="266430">
                <a:tc gridSpan="2">
                  <a:txBody>
                    <a:bodyPr/>
                    <a:lstStyle/>
                    <a:p>
                      <a:pPr algn="ctr" fontAlgn="b"/>
                      <a:r>
                        <a:rPr lang="es-EC" sz="1200" b="0" u="none" strike="noStrike" dirty="0">
                          <a:solidFill>
                            <a:srgbClr val="000000"/>
                          </a:solidFill>
                          <a:effectLst/>
                        </a:rPr>
                        <a:t>750,000,000.01 </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tc hMerge="1">
                  <a:txBody>
                    <a:bodyPr/>
                    <a:lstStyle/>
                    <a:p>
                      <a:endParaRPr lang="es-EC"/>
                    </a:p>
                  </a:txBody>
                  <a:tcPr/>
                </a:tc>
                <a:tc>
                  <a:txBody>
                    <a:bodyPr/>
                    <a:lstStyle/>
                    <a:p>
                      <a:pPr algn="ctr" fontAlgn="b"/>
                      <a:r>
                        <a:rPr lang="es-EC" sz="1200" b="0" u="none" strike="noStrike" dirty="0">
                          <a:solidFill>
                            <a:srgbClr val="000000"/>
                          </a:solidFill>
                          <a:effectLst/>
                        </a:rPr>
                        <a:t>40</a:t>
                      </a:r>
                      <a:endParaRPr lang="es-EC" sz="1200" b="0" i="0" u="none" strike="noStrike" dirty="0">
                        <a:solidFill>
                          <a:srgbClr val="000000"/>
                        </a:solidFill>
                        <a:effectLst/>
                        <a:latin typeface="Verdana" panose="020B0604030504040204" pitchFamily="34" charset="0"/>
                      </a:endParaRPr>
                    </a:p>
                  </a:txBody>
                  <a:tcPr marL="0" marR="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tcPr>
                </a:tc>
                <a:extLst>
                  <a:ext uri="{0D108BD9-81ED-4DB2-BD59-A6C34878D82A}">
                    <a16:rowId xmlns:a16="http://schemas.microsoft.com/office/drawing/2014/main" val="2810574114"/>
                  </a:ext>
                </a:extLst>
              </a:tr>
            </a:tbl>
          </a:graphicData>
        </a:graphic>
      </p:graphicFrame>
    </p:spTree>
    <p:extLst>
      <p:ext uri="{BB962C8B-B14F-4D97-AF65-F5344CB8AC3E}">
        <p14:creationId xmlns:p14="http://schemas.microsoft.com/office/powerpoint/2010/main" val="255433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Diagrama 14">
            <a:extLst>
              <a:ext uri="{FF2B5EF4-FFF2-40B4-BE49-F238E27FC236}">
                <a16:creationId xmlns:a16="http://schemas.microsoft.com/office/drawing/2014/main" id="{14E99772-5838-4554-804F-2E724F2A92C3}"/>
              </a:ext>
            </a:extLst>
          </p:cNvPr>
          <p:cNvGraphicFramePr/>
          <p:nvPr>
            <p:extLst>
              <p:ext uri="{D42A27DB-BD31-4B8C-83A1-F6EECF244321}">
                <p14:modId xmlns:p14="http://schemas.microsoft.com/office/powerpoint/2010/main" val="1291864494"/>
              </p:ext>
            </p:extLst>
          </p:nvPr>
        </p:nvGraphicFramePr>
        <p:xfrm>
          <a:off x="461392" y="3284984"/>
          <a:ext cx="7999040" cy="28576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2"/>
          <p:cNvSpPr txBox="1">
            <a:spLocks noChangeArrowheads="1"/>
          </p:cNvSpPr>
          <p:nvPr/>
        </p:nvSpPr>
        <p:spPr bwMode="auto">
          <a:xfrm>
            <a:off x="685800" y="-71462"/>
            <a:ext cx="7772400"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s-EC" sz="2800" b="1" kern="0" dirty="0">
                <a:ln/>
                <a:solidFill>
                  <a:schemeClr val="accent4"/>
                </a:solidFill>
                <a:latin typeface="+mj-lt"/>
                <a:ea typeface="+mj-ea"/>
                <a:cs typeface="+mj-cs"/>
              </a:rPr>
              <a:t>2. NÓMINA</a:t>
            </a:r>
            <a:endParaRPr kumimoji="0" lang="es-ES" sz="2800" b="1" i="0" u="none" strike="noStrike" kern="0" normalizeH="0" baseline="0" noProof="0" dirty="0">
              <a:ln/>
              <a:solidFill>
                <a:schemeClr val="accent4"/>
              </a:solidFill>
              <a:uLnTx/>
              <a:uFillTx/>
              <a:latin typeface="+mj-lt"/>
              <a:ea typeface="+mj-ea"/>
              <a:cs typeface="+mj-cs"/>
            </a:endParaRPr>
          </a:p>
        </p:txBody>
      </p:sp>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83970" name="Picture 2"/>
          <p:cNvPicPr>
            <a:picLocks noChangeAspect="1" noChangeArrowheads="1"/>
          </p:cNvPicPr>
          <p:nvPr/>
        </p:nvPicPr>
        <p:blipFill rotWithShape="1">
          <a:blip r:embed="rId7"/>
          <a:srcRect b="44910"/>
          <a:stretch/>
        </p:blipFill>
        <p:spPr bwMode="auto">
          <a:xfrm>
            <a:off x="318211" y="810791"/>
            <a:ext cx="8429684" cy="529977"/>
          </a:xfrm>
          <a:prstGeom prst="rect">
            <a:avLst/>
          </a:prstGeom>
          <a:noFill/>
          <a:ln w="9525">
            <a:noFill/>
            <a:miter lim="800000"/>
            <a:headEnd/>
            <a:tailEnd/>
          </a:ln>
          <a:effectLst/>
        </p:spPr>
      </p:pic>
      <p:sp>
        <p:nvSpPr>
          <p:cNvPr id="2" name="1 Marcador de número de diapositiva"/>
          <p:cNvSpPr>
            <a:spLocks noGrp="1"/>
          </p:cNvSpPr>
          <p:nvPr>
            <p:ph type="sldNum" sz="quarter" idx="12"/>
          </p:nvPr>
        </p:nvSpPr>
        <p:spPr>
          <a:xfrm>
            <a:off x="8533779" y="6460524"/>
            <a:ext cx="512638" cy="365125"/>
          </a:xfrm>
        </p:spPr>
        <p:txBody>
          <a:bodyPr/>
          <a:lstStyle/>
          <a:p>
            <a:fld id="{9D57F267-32F5-482F-AD0E-4ACA9E72B5FF}" type="slidenum">
              <a:rPr lang="es-ES" sz="2000" smtClean="0">
                <a:solidFill>
                  <a:schemeClr val="tx1"/>
                </a:solidFill>
              </a:rPr>
              <a:pPr/>
              <a:t>65</a:t>
            </a:fld>
            <a:endParaRPr lang="es-ES" sz="2000" dirty="0">
              <a:solidFill>
                <a:schemeClr val="tx1"/>
              </a:solidFill>
            </a:endParaRPr>
          </a:p>
        </p:txBody>
      </p:sp>
      <p:sp>
        <p:nvSpPr>
          <p:cNvPr id="3" name="Rectángulo 2">
            <a:extLst>
              <a:ext uri="{FF2B5EF4-FFF2-40B4-BE49-F238E27FC236}">
                <a16:creationId xmlns:a16="http://schemas.microsoft.com/office/drawing/2014/main" id="{AB86A9DF-EE8D-46AD-9CE7-66F938343887}"/>
              </a:ext>
            </a:extLst>
          </p:cNvPr>
          <p:cNvSpPr/>
          <p:nvPr/>
        </p:nvSpPr>
        <p:spPr>
          <a:xfrm>
            <a:off x="318211" y="1348846"/>
            <a:ext cx="8429684" cy="1815882"/>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MX" sz="1600" b="1" u="sng" dirty="0">
                <a:solidFill>
                  <a:schemeClr val="tx1"/>
                </a:solidFill>
                <a:latin typeface="Times New Roman" panose="02020603050405020304" pitchFamily="18" charset="0"/>
              </a:rPr>
              <a:t>CODIFICACION DE RESOLUCIONES MONETARIAS, FINANCIERAS DE VALORES Y SEGUROS</a:t>
            </a:r>
          </a:p>
          <a:p>
            <a:pPr algn="ctr"/>
            <a:endParaRPr lang="es-MX" sz="800" b="1" dirty="0">
              <a:solidFill>
                <a:srgbClr val="000000"/>
              </a:solidFill>
              <a:latin typeface="Times New Roman" panose="02020603050405020304" pitchFamily="18" charset="0"/>
            </a:endParaRPr>
          </a:p>
          <a:p>
            <a:pPr algn="ctr"/>
            <a:r>
              <a:rPr lang="es-MX" b="1" dirty="0">
                <a:solidFill>
                  <a:schemeClr val="tx1"/>
                </a:solidFill>
                <a:latin typeface="Times New Roman" panose="02020603050405020304" pitchFamily="18" charset="0"/>
              </a:rPr>
              <a:t>CAPÍTULO XXXIX: “Norma que regula los niveles máximos de honorarios y otros beneficios y compensaciones de los representantes legales de entidades del sector financiero popular y solidario bajo supervisión y control de la Superintendencia de Economía Popular y Solidaria” </a:t>
            </a:r>
            <a:endParaRPr lang="es-EC" b="1" dirty="0">
              <a:solidFill>
                <a:schemeClr val="tx1"/>
              </a:solidFill>
            </a:endParaRPr>
          </a:p>
        </p:txBody>
      </p:sp>
    </p:spTree>
    <p:extLst>
      <p:ext uri="{BB962C8B-B14F-4D97-AF65-F5344CB8AC3E}">
        <p14:creationId xmlns:p14="http://schemas.microsoft.com/office/powerpoint/2010/main" val="3353893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4901"/>
          <a:stretch/>
        </p:blipFill>
        <p:spPr bwMode="auto">
          <a:xfrm>
            <a:off x="232901" y="620688"/>
            <a:ext cx="8784976" cy="5589240"/>
          </a:xfrm>
          <a:prstGeom prst="rect">
            <a:avLst/>
          </a:prstGeom>
          <a:solidFill>
            <a:schemeClr val="tx1"/>
          </a:solidFill>
          <a:ln>
            <a:noFill/>
          </a:ln>
          <a:effectLst/>
        </p:spPr>
      </p:pic>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t>CIERRE FISCAL</a:t>
            </a:r>
          </a:p>
        </p:txBody>
      </p:sp>
      <p:sp>
        <p:nvSpPr>
          <p:cNvPr id="2" name="1 Marcador de número de diapositiva"/>
          <p:cNvSpPr>
            <a:spLocks noGrp="1"/>
          </p:cNvSpPr>
          <p:nvPr>
            <p:ph type="sldNum" sz="quarter" idx="12"/>
          </p:nvPr>
        </p:nvSpPr>
        <p:spPr>
          <a:xfrm>
            <a:off x="8559956" y="6492875"/>
            <a:ext cx="512638" cy="365125"/>
          </a:xfrm>
        </p:spPr>
        <p:txBody>
          <a:bodyPr/>
          <a:lstStyle/>
          <a:p>
            <a:fld id="{9D57F267-32F5-482F-AD0E-4ACA9E72B5FF}" type="slidenum">
              <a:rPr lang="es-ES" sz="1800" smtClean="0">
                <a:solidFill>
                  <a:schemeClr val="tx1"/>
                </a:solidFill>
              </a:rPr>
              <a:pPr/>
              <a:t>66</a:t>
            </a:fld>
            <a:endParaRPr lang="es-ES" sz="1800" dirty="0">
              <a:solidFill>
                <a:schemeClr val="tx1"/>
              </a:solidFill>
            </a:endParaRPr>
          </a:p>
        </p:txBody>
      </p:sp>
      <p:sp>
        <p:nvSpPr>
          <p:cNvPr id="8" name="7 Rectángulo"/>
          <p:cNvSpPr/>
          <p:nvPr/>
        </p:nvSpPr>
        <p:spPr>
          <a:xfrm>
            <a:off x="358299" y="220578"/>
            <a:ext cx="8534181" cy="400110"/>
          </a:xfrm>
          <a:prstGeom prst="rect">
            <a:avLst/>
          </a:prstGeom>
        </p:spPr>
        <p:txBody>
          <a:bodyPr wrap="square">
            <a:spAutoFit/>
          </a:bodyPr>
          <a:lstStyle/>
          <a:p>
            <a:r>
              <a:rPr lang="es-EC" sz="2000" b="1" i="1" u="sng" dirty="0">
                <a:solidFill>
                  <a:schemeClr val="accent3">
                    <a:lumMod val="50000"/>
                  </a:schemeClr>
                </a:solidFill>
              </a:rPr>
              <a:t>EJEMPLO:</a:t>
            </a:r>
            <a:r>
              <a:rPr lang="es-EC" b="1" i="1" dirty="0">
                <a:solidFill>
                  <a:schemeClr val="accent3">
                    <a:lumMod val="50000"/>
                  </a:schemeClr>
                </a:solidFill>
              </a:rPr>
              <a:t> CIERRE FISCAL  GASTO NÓMINA </a:t>
            </a:r>
          </a:p>
        </p:txBody>
      </p:sp>
      <p:sp>
        <p:nvSpPr>
          <p:cNvPr id="3" name="Rectángulo 2">
            <a:extLst>
              <a:ext uri="{FF2B5EF4-FFF2-40B4-BE49-F238E27FC236}">
                <a16:creationId xmlns:a16="http://schemas.microsoft.com/office/drawing/2014/main" id="{210115E2-A24A-4E2D-AC6B-0EE121804027}"/>
              </a:ext>
            </a:extLst>
          </p:cNvPr>
          <p:cNvSpPr/>
          <p:nvPr/>
        </p:nvSpPr>
        <p:spPr>
          <a:xfrm>
            <a:off x="3419872" y="724634"/>
            <a:ext cx="2962671" cy="369332"/>
          </a:xfrm>
          <a:prstGeom prst="rect">
            <a:avLst/>
          </a:prstGeom>
          <a:noFill/>
        </p:spPr>
        <p:txBody>
          <a:bodyPr wrap="none" lIns="91440" tIns="45720" rIns="91440" bIns="45720">
            <a:spAutoFit/>
          </a:bodyPr>
          <a:lstStyle/>
          <a:p>
            <a:pPr algn="ctr"/>
            <a:r>
              <a:rPr lang="es-ES" b="1" cap="none" spc="0" dirty="0">
                <a:ln w="0">
                  <a:solidFill>
                    <a:sysClr val="windowText" lastClr="000000"/>
                  </a:solidFill>
                </a:ln>
                <a:solidFill>
                  <a:srgbClr val="C00000"/>
                </a:solidFill>
                <a:effectLst/>
              </a:rPr>
              <a:t>COOPERATIVA MODELO</a:t>
            </a:r>
          </a:p>
        </p:txBody>
      </p:sp>
    </p:spTree>
    <p:extLst>
      <p:ext uri="{BB962C8B-B14F-4D97-AF65-F5344CB8AC3E}">
        <p14:creationId xmlns:p14="http://schemas.microsoft.com/office/powerpoint/2010/main" val="203750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t>CIERRE FISCAL</a:t>
            </a:r>
          </a:p>
        </p:txBody>
      </p:sp>
      <p:sp>
        <p:nvSpPr>
          <p:cNvPr id="2" name="1 Marcador de número de diapositiva"/>
          <p:cNvSpPr>
            <a:spLocks noGrp="1"/>
          </p:cNvSpPr>
          <p:nvPr>
            <p:ph type="sldNum" sz="quarter" idx="12"/>
          </p:nvPr>
        </p:nvSpPr>
        <p:spPr>
          <a:xfrm>
            <a:off x="8494263" y="6488630"/>
            <a:ext cx="512638" cy="365125"/>
          </a:xfrm>
        </p:spPr>
        <p:txBody>
          <a:bodyPr/>
          <a:lstStyle/>
          <a:p>
            <a:fld id="{9D57F267-32F5-482F-AD0E-4ACA9E72B5FF}" type="slidenum">
              <a:rPr lang="es-ES" sz="1800" smtClean="0">
                <a:solidFill>
                  <a:schemeClr val="tx1"/>
                </a:solidFill>
              </a:rPr>
              <a:pPr/>
              <a:t>67</a:t>
            </a:fld>
            <a:endParaRPr lang="es-ES" sz="1800" dirty="0">
              <a:solidFill>
                <a:schemeClr val="tx1"/>
              </a:solidFill>
            </a:endParaRPr>
          </a:p>
        </p:txBody>
      </p:sp>
      <p:sp>
        <p:nvSpPr>
          <p:cNvPr id="8" name="7 Rectángulo"/>
          <p:cNvSpPr/>
          <p:nvPr/>
        </p:nvSpPr>
        <p:spPr>
          <a:xfrm>
            <a:off x="358299" y="116632"/>
            <a:ext cx="8534181" cy="400110"/>
          </a:xfrm>
          <a:prstGeom prst="rect">
            <a:avLst/>
          </a:prstGeom>
        </p:spPr>
        <p:txBody>
          <a:bodyPr wrap="square">
            <a:spAutoFit/>
          </a:bodyPr>
          <a:lstStyle/>
          <a:p>
            <a:r>
              <a:rPr lang="es-EC" sz="2000" b="1" i="1" u="sng" dirty="0">
                <a:solidFill>
                  <a:schemeClr val="accent3">
                    <a:lumMod val="50000"/>
                  </a:schemeClr>
                </a:solidFill>
              </a:rPr>
              <a:t>EJEMPLO:</a:t>
            </a:r>
            <a:r>
              <a:rPr lang="es-EC" b="1" i="1" dirty="0">
                <a:solidFill>
                  <a:schemeClr val="accent3">
                    <a:lumMod val="50000"/>
                  </a:schemeClr>
                </a:solidFill>
              </a:rPr>
              <a:t> CIERRE FISCAL  GASTO NÓMINA </a:t>
            </a:r>
          </a:p>
        </p:txBody>
      </p:sp>
      <p:sp>
        <p:nvSpPr>
          <p:cNvPr id="3" name="Rectángulo 2">
            <a:extLst>
              <a:ext uri="{FF2B5EF4-FFF2-40B4-BE49-F238E27FC236}">
                <a16:creationId xmlns:a16="http://schemas.microsoft.com/office/drawing/2014/main" id="{210115E2-A24A-4E2D-AC6B-0EE121804027}"/>
              </a:ext>
            </a:extLst>
          </p:cNvPr>
          <p:cNvSpPr/>
          <p:nvPr/>
        </p:nvSpPr>
        <p:spPr>
          <a:xfrm>
            <a:off x="817241" y="1691516"/>
            <a:ext cx="2962671" cy="369332"/>
          </a:xfrm>
          <a:prstGeom prst="rect">
            <a:avLst/>
          </a:prstGeom>
          <a:noFill/>
        </p:spPr>
        <p:txBody>
          <a:bodyPr wrap="none" lIns="91440" tIns="45720" rIns="91440" bIns="45720">
            <a:spAutoFit/>
          </a:bodyPr>
          <a:lstStyle/>
          <a:p>
            <a:pPr algn="ctr"/>
            <a:r>
              <a:rPr lang="es-ES" b="1" cap="none" spc="0" dirty="0">
                <a:ln w="0">
                  <a:solidFill>
                    <a:sysClr val="windowText" lastClr="000000"/>
                  </a:solidFill>
                </a:ln>
                <a:solidFill>
                  <a:sysClr val="windowText" lastClr="000000"/>
                </a:solidFill>
                <a:effectLst/>
              </a:rPr>
              <a:t>COOPERATIVA MODELO</a:t>
            </a:r>
          </a:p>
        </p:txBody>
      </p:sp>
      <p:pic>
        <p:nvPicPr>
          <p:cNvPr id="5" name="Imagen 4">
            <a:extLst>
              <a:ext uri="{FF2B5EF4-FFF2-40B4-BE49-F238E27FC236}">
                <a16:creationId xmlns:a16="http://schemas.microsoft.com/office/drawing/2014/main" id="{5F476AF6-320B-486B-8B31-9E04D69E8B42}"/>
              </a:ext>
            </a:extLst>
          </p:cNvPr>
          <p:cNvPicPr>
            <a:picLocks noChangeAspect="1"/>
          </p:cNvPicPr>
          <p:nvPr/>
        </p:nvPicPr>
        <p:blipFill rotWithShape="1">
          <a:blip r:embed="rId2"/>
          <a:srcRect l="24677" t="-33569" r="25970" b="-8824"/>
          <a:stretch/>
        </p:blipFill>
        <p:spPr>
          <a:xfrm>
            <a:off x="41349" y="663540"/>
            <a:ext cx="4527752" cy="749236"/>
          </a:xfrm>
          <a:prstGeom prst="rect">
            <a:avLst/>
          </a:prstGeom>
        </p:spPr>
      </p:pic>
      <p:graphicFrame>
        <p:nvGraphicFramePr>
          <p:cNvPr id="9" name="Tabla 8">
            <a:extLst>
              <a:ext uri="{FF2B5EF4-FFF2-40B4-BE49-F238E27FC236}">
                <a16:creationId xmlns:a16="http://schemas.microsoft.com/office/drawing/2014/main" id="{74F653FE-7A0B-41C1-B637-84A753D6A6C4}"/>
              </a:ext>
            </a:extLst>
          </p:cNvPr>
          <p:cNvGraphicFramePr>
            <a:graphicFrameLocks noGrp="1"/>
          </p:cNvGraphicFramePr>
          <p:nvPr>
            <p:extLst>
              <p:ext uri="{D42A27DB-BD31-4B8C-83A1-F6EECF244321}">
                <p14:modId xmlns:p14="http://schemas.microsoft.com/office/powerpoint/2010/main" val="666458697"/>
              </p:ext>
            </p:extLst>
          </p:nvPr>
        </p:nvGraphicFramePr>
        <p:xfrm>
          <a:off x="4716016" y="561960"/>
          <a:ext cx="4290885" cy="2056097"/>
        </p:xfrm>
        <a:graphic>
          <a:graphicData uri="http://schemas.openxmlformats.org/drawingml/2006/table">
            <a:tbl>
              <a:tblPr/>
              <a:tblGrid>
                <a:gridCol w="1333637">
                  <a:extLst>
                    <a:ext uri="{9D8B030D-6E8A-4147-A177-3AD203B41FA5}">
                      <a16:colId xmlns:a16="http://schemas.microsoft.com/office/drawing/2014/main" val="2656669304"/>
                    </a:ext>
                  </a:extLst>
                </a:gridCol>
                <a:gridCol w="1110079">
                  <a:extLst>
                    <a:ext uri="{9D8B030D-6E8A-4147-A177-3AD203B41FA5}">
                      <a16:colId xmlns:a16="http://schemas.microsoft.com/office/drawing/2014/main" val="2676847704"/>
                    </a:ext>
                  </a:extLst>
                </a:gridCol>
                <a:gridCol w="1568368">
                  <a:extLst>
                    <a:ext uri="{9D8B030D-6E8A-4147-A177-3AD203B41FA5}">
                      <a16:colId xmlns:a16="http://schemas.microsoft.com/office/drawing/2014/main" val="4067194509"/>
                    </a:ext>
                  </a:extLst>
                </a:gridCol>
                <a:gridCol w="278801">
                  <a:extLst>
                    <a:ext uri="{9D8B030D-6E8A-4147-A177-3AD203B41FA5}">
                      <a16:colId xmlns:a16="http://schemas.microsoft.com/office/drawing/2014/main" val="3414860868"/>
                    </a:ext>
                  </a:extLst>
                </a:gridCol>
              </a:tblGrid>
              <a:tr h="242640">
                <a:tc gridSpan="2">
                  <a:txBody>
                    <a:bodyPr/>
                    <a:lstStyle/>
                    <a:p>
                      <a:pPr algn="l" fontAlgn="b"/>
                      <a:r>
                        <a:rPr lang="es-EC" sz="800" b="1" i="0" u="none" strike="noStrike">
                          <a:solidFill>
                            <a:srgbClr val="000000"/>
                          </a:solidFill>
                          <a:effectLst/>
                          <a:latin typeface="Verdana" panose="020B0604030504040204" pitchFamily="34" charset="0"/>
                        </a:rPr>
                        <a:t>TOTAL ACTIVOS AL 31-12-20XX</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hMerge="1">
                  <a:txBody>
                    <a:bodyPr/>
                    <a:lstStyle/>
                    <a:p>
                      <a:endParaRPr lang="es-EC"/>
                    </a:p>
                  </a:txBody>
                  <a:tcPr/>
                </a:tc>
                <a:tc>
                  <a:txBody>
                    <a:bodyPr/>
                    <a:lstStyle/>
                    <a:p>
                      <a:pPr algn="r" fontAlgn="b"/>
                      <a:r>
                        <a:rPr lang="es-EC" sz="800" b="1" i="0" u="none" strike="noStrike">
                          <a:solidFill>
                            <a:srgbClr val="000000"/>
                          </a:solidFill>
                          <a:effectLst/>
                          <a:latin typeface="Verdana" panose="020B0604030504040204" pitchFamily="34" charset="0"/>
                        </a:rPr>
                        <a:t>6,246,451.15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l" fontAlgn="b"/>
                      <a:r>
                        <a:rPr lang="es-EC" sz="800" b="0" i="0" u="none" strike="noStrike" dirty="0">
                          <a:solidFill>
                            <a:srgbClr val="000000"/>
                          </a:solidFill>
                          <a:effectLst/>
                          <a:latin typeface="Verdana" panose="020B0604030504040204" pitchFamily="34" charset="0"/>
                        </a:rPr>
                        <a:t> </a:t>
                      </a:r>
                    </a:p>
                  </a:txBody>
                  <a:tcPr marL="0" marR="0" marT="0" marB="0" anchor="b">
                    <a:lnL w="6350" cap="flat" cmpd="sng" algn="ctr">
                      <a:solidFill>
                        <a:srgbClr val="000000"/>
                      </a:solidFill>
                      <a:prstDash val="dot"/>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308708057"/>
                  </a:ext>
                </a:extLst>
              </a:tr>
              <a:tr h="167537">
                <a:tc>
                  <a:txBody>
                    <a:bodyPr/>
                    <a:lstStyle/>
                    <a:p>
                      <a:pPr algn="l" fontAlgn="b"/>
                      <a:r>
                        <a:rPr lang="es-EC" sz="800" b="0" i="0" u="none" strike="noStrike">
                          <a:solidFill>
                            <a:srgbClr val="000000"/>
                          </a:solidFill>
                          <a:effectLst/>
                          <a:latin typeface="Verdana" panose="020B060403050404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C" sz="800" b="0" i="0" u="none" strike="noStrike">
                          <a:solidFill>
                            <a:srgbClr val="000000"/>
                          </a:solidFill>
                          <a:effectLst/>
                          <a:latin typeface="Verdana" panose="020B060403050404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C" sz="800" b="0" i="0" u="none" strike="noStrike">
                          <a:solidFill>
                            <a:srgbClr val="000000"/>
                          </a:solidFill>
                          <a:effectLst/>
                          <a:latin typeface="Verdana" panose="020B060403050404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C" sz="800" b="0" i="0" u="none" strike="noStrike">
                          <a:solidFill>
                            <a:srgbClr val="000000"/>
                          </a:solidFill>
                          <a:effectLst/>
                          <a:latin typeface="Verdana" panose="020B060403050404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20883256"/>
                  </a:ext>
                </a:extLst>
              </a:tr>
              <a:tr h="182880">
                <a:tc gridSpan="3">
                  <a:txBody>
                    <a:bodyPr/>
                    <a:lstStyle/>
                    <a:p>
                      <a:pPr algn="ctr" fontAlgn="b"/>
                      <a:r>
                        <a:rPr lang="es-MX" sz="800" b="1" i="0" u="none" strike="noStrike" dirty="0">
                          <a:solidFill>
                            <a:srgbClr val="000000"/>
                          </a:solidFill>
                          <a:effectLst/>
                          <a:latin typeface="Verdana" panose="020B0604030504040204" pitchFamily="34" charset="0"/>
                        </a:rPr>
                        <a:t>Límite máximo de honorario mensual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EC"/>
                    </a:p>
                  </a:txBody>
                  <a:tcPr/>
                </a:tc>
                <a:tc hMerge="1">
                  <a:txBody>
                    <a:bodyPr/>
                    <a:lstStyle/>
                    <a:p>
                      <a:endParaRPr lang="es-EC"/>
                    </a:p>
                  </a:txBody>
                  <a:tcPr/>
                </a:tc>
                <a:tc rowSpan="3">
                  <a:txBody>
                    <a:bodyPr/>
                    <a:lstStyle/>
                    <a:p>
                      <a:pPr algn="ctr" fontAlgn="ctr"/>
                      <a:r>
                        <a:rPr lang="es-EC" sz="800" b="1" i="0" u="none" strike="noStrike" dirty="0">
                          <a:solidFill>
                            <a:srgbClr val="FF0000"/>
                          </a:solidFill>
                          <a:effectLst/>
                          <a:latin typeface="Verdana" panose="020B0604030504040204" pitchFamily="34" charset="0"/>
                        </a:rPr>
                        <a:t>REF</a:t>
                      </a:r>
                    </a:p>
                  </a:txBody>
                  <a:tcPr marL="0" marR="0" marT="0" marB="0" vert="vert27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59990779"/>
                  </a:ext>
                </a:extLst>
              </a:tr>
              <a:tr h="182880">
                <a:tc gridSpan="2">
                  <a:txBody>
                    <a:bodyPr/>
                    <a:lstStyle/>
                    <a:p>
                      <a:pPr algn="ctr" fontAlgn="ctr"/>
                      <a:r>
                        <a:rPr lang="es-EC" sz="800" b="1" i="0" u="none" strike="noStrike" dirty="0">
                          <a:solidFill>
                            <a:srgbClr val="000000"/>
                          </a:solidFill>
                          <a:effectLst/>
                          <a:latin typeface="Verdana" panose="020B0604030504040204" pitchFamily="34" charset="0"/>
                        </a:rPr>
                        <a:t>ACTIVOS (USD)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EC"/>
                    </a:p>
                  </a:txBody>
                  <a:tcPr/>
                </a:tc>
                <a:tc rowSpan="2">
                  <a:txBody>
                    <a:bodyPr/>
                    <a:lstStyle/>
                    <a:p>
                      <a:pPr algn="ctr" fontAlgn="b"/>
                      <a:r>
                        <a:rPr lang="es-MX" sz="800" b="1" i="0" u="none" strike="noStrike" dirty="0">
                          <a:solidFill>
                            <a:srgbClr val="000000"/>
                          </a:solidFill>
                          <a:effectLst/>
                          <a:latin typeface="Verdana" panose="020B0604030504040204" pitchFamily="34" charset="0"/>
                        </a:rPr>
                        <a:t>Número de veces respecto a la remuneración de la última línea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es-EC"/>
                    </a:p>
                  </a:txBody>
                  <a:tcPr/>
                </a:tc>
                <a:extLst>
                  <a:ext uri="{0D108BD9-81ED-4DB2-BD59-A6C34878D82A}">
                    <a16:rowId xmlns:a16="http://schemas.microsoft.com/office/drawing/2014/main" val="2844371129"/>
                  </a:ext>
                </a:extLst>
              </a:tr>
              <a:tr h="182880">
                <a:tc>
                  <a:txBody>
                    <a:bodyPr/>
                    <a:lstStyle/>
                    <a:p>
                      <a:pPr algn="ctr" fontAlgn="ctr"/>
                      <a:r>
                        <a:rPr lang="es-EC" sz="800" b="1" i="0" u="none" strike="noStrike">
                          <a:solidFill>
                            <a:srgbClr val="000000"/>
                          </a:solidFill>
                          <a:effectLst/>
                          <a:latin typeface="Verdana" panose="020B0604030504040204" pitchFamily="34" charset="0"/>
                        </a:rPr>
                        <a:t>DESDE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800" b="1" i="0" u="none" strike="noStrike" dirty="0">
                          <a:solidFill>
                            <a:srgbClr val="000000"/>
                          </a:solidFill>
                          <a:effectLst/>
                          <a:latin typeface="Verdana" panose="020B0604030504040204" pitchFamily="34" charset="0"/>
                        </a:rPr>
                        <a:t>HASTA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3974115726"/>
                  </a:ext>
                </a:extLst>
              </a:tr>
              <a:tr h="182880">
                <a:tc>
                  <a:txBody>
                    <a:bodyPr/>
                    <a:lstStyle/>
                    <a:p>
                      <a:pPr algn="r" fontAlgn="b"/>
                      <a:r>
                        <a:rPr lang="es-EC" sz="800" b="0" i="0" u="none" strike="noStrike">
                          <a:solidFill>
                            <a:srgbClr val="000000"/>
                          </a:solidFill>
                          <a:effectLst/>
                          <a:latin typeface="Verdana" panose="020B0604030504040204" pitchFamily="34" charset="0"/>
                        </a:rPr>
                        <a:t>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C" sz="800" b="0" i="0" u="none" strike="noStrike">
                          <a:solidFill>
                            <a:srgbClr val="000000"/>
                          </a:solidFill>
                          <a:effectLst/>
                          <a:latin typeface="Verdana" panose="020B0604030504040204" pitchFamily="34" charset="0"/>
                        </a:rPr>
                        <a:t>1,000,000.00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0" i="0" u="none" strike="noStrike" dirty="0">
                          <a:solidFill>
                            <a:srgbClr val="000000"/>
                          </a:solidFill>
                          <a:effectLst/>
                          <a:latin typeface="Verdana" panose="020B060403050404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1" i="0" u="none" strike="noStrike" dirty="0">
                          <a:solidFill>
                            <a:srgbClr val="FF0000"/>
                          </a:solidFill>
                          <a:effectLst/>
                          <a:latin typeface="Verdana" panose="020B0604030504040204" pitchFamily="34" charset="0"/>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15451611"/>
                  </a:ext>
                </a:extLst>
              </a:tr>
              <a:tr h="182880">
                <a:tc>
                  <a:txBody>
                    <a:bodyPr/>
                    <a:lstStyle/>
                    <a:p>
                      <a:pPr algn="r" fontAlgn="b"/>
                      <a:r>
                        <a:rPr lang="es-EC" sz="800" b="0" i="0" u="none" strike="noStrike">
                          <a:solidFill>
                            <a:srgbClr val="000000"/>
                          </a:solidFill>
                          <a:effectLst/>
                          <a:latin typeface="Verdana" panose="020B0604030504040204" pitchFamily="34" charset="0"/>
                        </a:rPr>
                        <a:t>1,000,000.01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C" sz="800" b="0" i="0" u="none" strike="noStrike">
                          <a:solidFill>
                            <a:srgbClr val="000000"/>
                          </a:solidFill>
                          <a:effectLst/>
                          <a:latin typeface="Verdana" panose="020B0604030504040204" pitchFamily="34" charset="0"/>
                        </a:rPr>
                        <a:t>5,000,000.00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0" i="0" u="none" strike="noStrike" dirty="0">
                          <a:solidFill>
                            <a:srgbClr val="000000"/>
                          </a:solidFill>
                          <a:effectLst/>
                          <a:latin typeface="Verdana" panose="020B060403050404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1" i="0" u="none" strike="noStrike" dirty="0">
                          <a:solidFill>
                            <a:srgbClr val="FF0000"/>
                          </a:solidFill>
                          <a:effectLst/>
                          <a:latin typeface="Verdana" panose="020B0604030504040204" pitchFamily="34" charset="0"/>
                        </a:rPr>
                        <a:t>B</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4606697"/>
                  </a:ext>
                </a:extLst>
              </a:tr>
              <a:tr h="182880">
                <a:tc>
                  <a:txBody>
                    <a:bodyPr/>
                    <a:lstStyle/>
                    <a:p>
                      <a:pPr algn="r" fontAlgn="b"/>
                      <a:r>
                        <a:rPr lang="es-EC" sz="800" b="0" i="0" u="none" strike="noStrike">
                          <a:solidFill>
                            <a:srgbClr val="000000"/>
                          </a:solidFill>
                          <a:effectLst/>
                          <a:latin typeface="Verdana" panose="020B0604030504040204" pitchFamily="34" charset="0"/>
                        </a:rPr>
                        <a:t>5,000,000.01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C" sz="800" b="0" i="0" u="none" strike="noStrike">
                          <a:solidFill>
                            <a:srgbClr val="000000"/>
                          </a:solidFill>
                          <a:effectLst/>
                          <a:latin typeface="Verdana" panose="020B0604030504040204" pitchFamily="34" charset="0"/>
                        </a:rPr>
                        <a:t>20,000,000.00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0" i="0" u="none" strike="noStrike" dirty="0">
                          <a:solidFill>
                            <a:srgbClr val="000000"/>
                          </a:solidFill>
                          <a:effectLst/>
                          <a:latin typeface="Verdana" panose="020B0604030504040204" pitchFamily="34" charset="0"/>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1" i="0" u="none" strike="noStrike" dirty="0">
                          <a:solidFill>
                            <a:srgbClr val="FF0000"/>
                          </a:solidFill>
                          <a:effectLst/>
                          <a:latin typeface="Verdana" panose="020B0604030504040204" pitchFamily="34" charset="0"/>
                        </a:rPr>
                        <a:t>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25121944"/>
                  </a:ext>
                </a:extLst>
              </a:tr>
              <a:tr h="182880">
                <a:tc>
                  <a:txBody>
                    <a:bodyPr/>
                    <a:lstStyle/>
                    <a:p>
                      <a:pPr algn="r" fontAlgn="b"/>
                      <a:r>
                        <a:rPr lang="es-EC" sz="800" b="0" i="0" u="none" strike="noStrike">
                          <a:solidFill>
                            <a:srgbClr val="000000"/>
                          </a:solidFill>
                          <a:effectLst/>
                          <a:latin typeface="Verdana" panose="020B0604030504040204" pitchFamily="34" charset="0"/>
                        </a:rPr>
                        <a:t>20,000,000.01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C" sz="800" b="0" i="0" u="none" strike="noStrike">
                          <a:solidFill>
                            <a:srgbClr val="000000"/>
                          </a:solidFill>
                          <a:effectLst/>
                          <a:latin typeface="Verdana" panose="020B0604030504040204" pitchFamily="34" charset="0"/>
                        </a:rPr>
                        <a:t>80,000,000.00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0" i="0" u="none" strike="noStrike" dirty="0">
                          <a:solidFill>
                            <a:srgbClr val="000000"/>
                          </a:solidFill>
                          <a:effectLst/>
                          <a:latin typeface="Verdana" panose="020B0604030504040204" pitchFamily="34" charset="0"/>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1" i="0" u="none" strike="noStrike" dirty="0">
                          <a:solidFill>
                            <a:srgbClr val="FF0000"/>
                          </a:solidFill>
                          <a:effectLst/>
                          <a:latin typeface="Verdana" panose="020B0604030504040204" pitchFamily="34" charset="0"/>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09285082"/>
                  </a:ext>
                </a:extLst>
              </a:tr>
              <a:tr h="182880">
                <a:tc>
                  <a:txBody>
                    <a:bodyPr/>
                    <a:lstStyle/>
                    <a:p>
                      <a:pPr algn="r" fontAlgn="b"/>
                      <a:r>
                        <a:rPr lang="es-EC" sz="800" b="0" i="0" u="none" strike="noStrike">
                          <a:solidFill>
                            <a:srgbClr val="000000"/>
                          </a:solidFill>
                          <a:effectLst/>
                          <a:latin typeface="Verdana" panose="020B0604030504040204" pitchFamily="34" charset="0"/>
                        </a:rPr>
                        <a:t>80,000,000.01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C" sz="800" b="0" i="0" u="none" strike="noStrike">
                          <a:solidFill>
                            <a:srgbClr val="000000"/>
                          </a:solidFill>
                          <a:effectLst/>
                          <a:latin typeface="Verdana" panose="020B0604030504040204" pitchFamily="34" charset="0"/>
                        </a:rPr>
                        <a:t>750,000,000.00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0" i="0" u="none" strike="noStrike" dirty="0">
                          <a:solidFill>
                            <a:srgbClr val="000000"/>
                          </a:solidFill>
                          <a:effectLst/>
                          <a:latin typeface="Verdana" panose="020B060403050404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1" i="0" u="none" strike="noStrike" dirty="0">
                          <a:solidFill>
                            <a:srgbClr val="FF0000"/>
                          </a:solidFill>
                          <a:effectLst/>
                          <a:latin typeface="Verdana" panose="020B0604030504040204" pitchFamily="34" charset="0"/>
                        </a:rPr>
                        <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38932872"/>
                  </a:ext>
                </a:extLst>
              </a:tr>
              <a:tr h="182880">
                <a:tc gridSpan="2">
                  <a:txBody>
                    <a:bodyPr/>
                    <a:lstStyle/>
                    <a:p>
                      <a:pPr algn="ctr" fontAlgn="b"/>
                      <a:r>
                        <a:rPr lang="es-EC" sz="800" b="0" i="0" u="none" strike="noStrike">
                          <a:solidFill>
                            <a:srgbClr val="000000"/>
                          </a:solidFill>
                          <a:effectLst/>
                          <a:latin typeface="Verdana" panose="020B0604030504040204" pitchFamily="34" charset="0"/>
                        </a:rPr>
                        <a:t>750,000,000.01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EC"/>
                    </a:p>
                  </a:txBody>
                  <a:tcPr/>
                </a:tc>
                <a:tc>
                  <a:txBody>
                    <a:bodyPr/>
                    <a:lstStyle/>
                    <a:p>
                      <a:pPr algn="ctr" fontAlgn="b"/>
                      <a:r>
                        <a:rPr lang="es-EC" sz="800" b="0" i="0" u="none" strike="noStrike">
                          <a:solidFill>
                            <a:srgbClr val="000000"/>
                          </a:solidFill>
                          <a:effectLst/>
                          <a:latin typeface="Verdana" panose="020B0604030504040204" pitchFamily="34" charset="0"/>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800" b="1" i="0" u="none" strike="noStrike" dirty="0">
                          <a:solidFill>
                            <a:srgbClr val="FF0000"/>
                          </a:solidFill>
                          <a:effectLst/>
                          <a:latin typeface="Verdana" panose="020B0604030504040204" pitchFamily="34" charset="0"/>
                        </a:rPr>
                        <a:t>F</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35055609"/>
                  </a:ext>
                </a:extLst>
              </a:tr>
            </a:tbl>
          </a:graphicData>
        </a:graphic>
      </p:graphicFrame>
      <p:graphicFrame>
        <p:nvGraphicFramePr>
          <p:cNvPr id="10" name="Tabla 9">
            <a:extLst>
              <a:ext uri="{FF2B5EF4-FFF2-40B4-BE49-F238E27FC236}">
                <a16:creationId xmlns:a16="http://schemas.microsoft.com/office/drawing/2014/main" id="{B8A4FC6E-6AEA-4A8D-8CCF-CBDD489AA5B7}"/>
              </a:ext>
            </a:extLst>
          </p:cNvPr>
          <p:cNvGraphicFramePr>
            <a:graphicFrameLocks noGrp="1"/>
          </p:cNvGraphicFramePr>
          <p:nvPr>
            <p:extLst>
              <p:ext uri="{D42A27DB-BD31-4B8C-83A1-F6EECF244321}">
                <p14:modId xmlns:p14="http://schemas.microsoft.com/office/powerpoint/2010/main" val="1637093156"/>
              </p:ext>
            </p:extLst>
          </p:nvPr>
        </p:nvGraphicFramePr>
        <p:xfrm>
          <a:off x="137100" y="2683417"/>
          <a:ext cx="8179318" cy="4065622"/>
        </p:xfrm>
        <a:graphic>
          <a:graphicData uri="http://schemas.openxmlformats.org/drawingml/2006/table">
            <a:tbl>
              <a:tblPr/>
              <a:tblGrid>
                <a:gridCol w="801538">
                  <a:extLst>
                    <a:ext uri="{9D8B030D-6E8A-4147-A177-3AD203B41FA5}">
                      <a16:colId xmlns:a16="http://schemas.microsoft.com/office/drawing/2014/main" val="1109464334"/>
                    </a:ext>
                  </a:extLst>
                </a:gridCol>
                <a:gridCol w="801538">
                  <a:extLst>
                    <a:ext uri="{9D8B030D-6E8A-4147-A177-3AD203B41FA5}">
                      <a16:colId xmlns:a16="http://schemas.microsoft.com/office/drawing/2014/main" val="3041756739"/>
                    </a:ext>
                  </a:extLst>
                </a:gridCol>
                <a:gridCol w="1633226">
                  <a:extLst>
                    <a:ext uri="{9D8B030D-6E8A-4147-A177-3AD203B41FA5}">
                      <a16:colId xmlns:a16="http://schemas.microsoft.com/office/drawing/2014/main" val="1008160787"/>
                    </a:ext>
                  </a:extLst>
                </a:gridCol>
                <a:gridCol w="300544">
                  <a:extLst>
                    <a:ext uri="{9D8B030D-6E8A-4147-A177-3AD203B41FA5}">
                      <a16:colId xmlns:a16="http://schemas.microsoft.com/office/drawing/2014/main" val="2335356935"/>
                    </a:ext>
                  </a:extLst>
                </a:gridCol>
                <a:gridCol w="300544">
                  <a:extLst>
                    <a:ext uri="{9D8B030D-6E8A-4147-A177-3AD203B41FA5}">
                      <a16:colId xmlns:a16="http://schemas.microsoft.com/office/drawing/2014/main" val="2334239855"/>
                    </a:ext>
                  </a:extLst>
                </a:gridCol>
                <a:gridCol w="300544">
                  <a:extLst>
                    <a:ext uri="{9D8B030D-6E8A-4147-A177-3AD203B41FA5}">
                      <a16:colId xmlns:a16="http://schemas.microsoft.com/office/drawing/2014/main" val="2215855050"/>
                    </a:ext>
                  </a:extLst>
                </a:gridCol>
                <a:gridCol w="300544">
                  <a:extLst>
                    <a:ext uri="{9D8B030D-6E8A-4147-A177-3AD203B41FA5}">
                      <a16:colId xmlns:a16="http://schemas.microsoft.com/office/drawing/2014/main" val="610324289"/>
                    </a:ext>
                  </a:extLst>
                </a:gridCol>
                <a:gridCol w="300544">
                  <a:extLst>
                    <a:ext uri="{9D8B030D-6E8A-4147-A177-3AD203B41FA5}">
                      <a16:colId xmlns:a16="http://schemas.microsoft.com/office/drawing/2014/main" val="244327485"/>
                    </a:ext>
                  </a:extLst>
                </a:gridCol>
                <a:gridCol w="300544">
                  <a:extLst>
                    <a:ext uri="{9D8B030D-6E8A-4147-A177-3AD203B41FA5}">
                      <a16:colId xmlns:a16="http://schemas.microsoft.com/office/drawing/2014/main" val="2192828188"/>
                    </a:ext>
                  </a:extLst>
                </a:gridCol>
                <a:gridCol w="891815">
                  <a:extLst>
                    <a:ext uri="{9D8B030D-6E8A-4147-A177-3AD203B41FA5}">
                      <a16:colId xmlns:a16="http://schemas.microsoft.com/office/drawing/2014/main" val="54182229"/>
                    </a:ext>
                  </a:extLst>
                </a:gridCol>
                <a:gridCol w="641229">
                  <a:extLst>
                    <a:ext uri="{9D8B030D-6E8A-4147-A177-3AD203B41FA5}">
                      <a16:colId xmlns:a16="http://schemas.microsoft.com/office/drawing/2014/main" val="1308786666"/>
                    </a:ext>
                  </a:extLst>
                </a:gridCol>
                <a:gridCol w="772530">
                  <a:extLst>
                    <a:ext uri="{9D8B030D-6E8A-4147-A177-3AD203B41FA5}">
                      <a16:colId xmlns:a16="http://schemas.microsoft.com/office/drawing/2014/main" val="510862387"/>
                    </a:ext>
                  </a:extLst>
                </a:gridCol>
                <a:gridCol w="834178">
                  <a:extLst>
                    <a:ext uri="{9D8B030D-6E8A-4147-A177-3AD203B41FA5}">
                      <a16:colId xmlns:a16="http://schemas.microsoft.com/office/drawing/2014/main" val="1362457597"/>
                    </a:ext>
                  </a:extLst>
                </a:gridCol>
              </a:tblGrid>
              <a:tr h="135431">
                <a:tc rowSpan="2">
                  <a:txBody>
                    <a:bodyPr/>
                    <a:lstStyle/>
                    <a:p>
                      <a:pPr algn="ctr" fontAlgn="ctr"/>
                      <a:r>
                        <a:rPr lang="es-EC" sz="600" b="0" i="0" u="none" strike="noStrike" dirty="0">
                          <a:solidFill>
                            <a:srgbClr val="FFFFFF"/>
                          </a:solidFill>
                          <a:effectLst/>
                          <a:latin typeface="Verdana" panose="020B0604030504040204" pitchFamily="34" charset="0"/>
                        </a:rPr>
                        <a:t>REMUNERACION ULTIMA LINEA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rowSpan="2">
                  <a:txBody>
                    <a:bodyPr/>
                    <a:lstStyle/>
                    <a:p>
                      <a:pPr algn="ctr" fontAlgn="ctr"/>
                      <a:r>
                        <a:rPr lang="es-EC" sz="600" b="0" i="0" u="none" strike="noStrike">
                          <a:solidFill>
                            <a:srgbClr val="FFFFFF"/>
                          </a:solidFill>
                          <a:effectLst/>
                          <a:latin typeface="Verdana" panose="020B0604030504040204" pitchFamily="34" charset="0"/>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a:txBody>
                    <a:bodyPr/>
                    <a:lstStyle/>
                    <a:p>
                      <a:pPr algn="ctr" fontAlgn="ctr"/>
                      <a:r>
                        <a:rPr lang="es-EC" sz="600" b="0" i="0" u="none" strike="noStrike">
                          <a:solidFill>
                            <a:srgbClr val="FFFFFF"/>
                          </a:solidFill>
                          <a:effectLst/>
                          <a:latin typeface="Verdana" panose="020B0604030504040204" pitchFamily="34" charset="0"/>
                        </a:rPr>
                        <a:t>Honorarios pagados según COAC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2523"/>
                    </a:solidFill>
                  </a:tcPr>
                </a:tc>
                <a:tc gridSpan="7">
                  <a:txBody>
                    <a:bodyPr/>
                    <a:lstStyle/>
                    <a:p>
                      <a:pPr algn="ctr" fontAlgn="ctr"/>
                      <a:r>
                        <a:rPr lang="es-EC" sz="600" b="0" i="0" u="none" strike="noStrike" dirty="0">
                          <a:solidFill>
                            <a:srgbClr val="FFFFFF"/>
                          </a:solidFill>
                          <a:effectLst/>
                          <a:latin typeface="Verdana" panose="020B0604030504040204" pitchFamily="34" charset="0"/>
                        </a:rPr>
                        <a:t>Límite máximo de Honorarios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32523"/>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rowSpan="2">
                  <a:txBody>
                    <a:bodyPr/>
                    <a:lstStyle/>
                    <a:p>
                      <a:pPr algn="ctr" fontAlgn="ctr"/>
                      <a:r>
                        <a:rPr lang="es-EC" sz="600" b="0" i="0" u="none" strike="noStrike">
                          <a:solidFill>
                            <a:srgbClr val="FFFFFF"/>
                          </a:solidFill>
                          <a:effectLst/>
                          <a:latin typeface="Verdana" panose="020B0604030504040204" pitchFamily="34" charset="0"/>
                        </a:rPr>
                        <a:t>VALOR + IVA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rowSpan="2">
                  <a:txBody>
                    <a:bodyPr/>
                    <a:lstStyle/>
                    <a:p>
                      <a:pPr algn="ctr" fontAlgn="ctr"/>
                      <a:r>
                        <a:rPr lang="es-EC" sz="600" b="0" i="0" u="none" strike="noStrike">
                          <a:solidFill>
                            <a:srgbClr val="FFFFFF"/>
                          </a:solidFill>
                          <a:effectLst/>
                          <a:latin typeface="Verdana" panose="020B0604030504040204" pitchFamily="34" charset="0"/>
                        </a:rPr>
                        <a:t>PRUEBA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rowSpan="2">
                  <a:txBody>
                    <a:bodyPr/>
                    <a:lstStyle/>
                    <a:p>
                      <a:pPr algn="ctr" fontAlgn="ctr"/>
                      <a:r>
                        <a:rPr lang="es-EC" sz="600" b="0" i="0" u="none" strike="noStrike">
                          <a:solidFill>
                            <a:srgbClr val="FFFFFF"/>
                          </a:solidFill>
                          <a:effectLst/>
                          <a:latin typeface="Verdana" panose="020B0604030504040204" pitchFamily="34" charset="0"/>
                        </a:rPr>
                        <a:t>GASTO NO DEDUCIBLE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extLst>
                  <a:ext uri="{0D108BD9-81ED-4DB2-BD59-A6C34878D82A}">
                    <a16:rowId xmlns:a16="http://schemas.microsoft.com/office/drawing/2014/main" val="3839562304"/>
                  </a:ext>
                </a:extLst>
              </a:tr>
              <a:tr h="135431">
                <a:tc vMerge="1">
                  <a:txBody>
                    <a:bodyPr/>
                    <a:lstStyle/>
                    <a:p>
                      <a:endParaRPr lang="es-EC"/>
                    </a:p>
                  </a:txBody>
                  <a:tcPr/>
                </a:tc>
                <a:tc vMerge="1">
                  <a:txBody>
                    <a:bodyPr/>
                    <a:lstStyle/>
                    <a:p>
                      <a:endParaRPr lang="es-EC"/>
                    </a:p>
                  </a:txBody>
                  <a:tcPr/>
                </a:tc>
                <a:tc>
                  <a:txBody>
                    <a:bodyPr/>
                    <a:lstStyle/>
                    <a:p>
                      <a:pPr algn="ctr" fontAlgn="ctr"/>
                      <a:r>
                        <a:rPr lang="es-EC" sz="600" b="0" i="0" u="none" strike="noStrike">
                          <a:solidFill>
                            <a:srgbClr val="FFFFFF"/>
                          </a:solidFill>
                          <a:effectLst/>
                          <a:latin typeface="Verdana" panose="020B0604030504040204" pitchFamily="34" charset="0"/>
                        </a:rPr>
                        <a:t>Valor USD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a:txBody>
                    <a:bodyPr/>
                    <a:lstStyle/>
                    <a:p>
                      <a:pPr algn="ctr" fontAlgn="b"/>
                      <a:r>
                        <a:rPr lang="es-EC" sz="600" b="0" i="0" u="none" strike="noStrike" dirty="0">
                          <a:solidFill>
                            <a:srgbClr val="FFFFFF"/>
                          </a:solidFill>
                          <a:effectLst/>
                          <a:latin typeface="Arial" panose="020B0604020202020204" pitchFamily="34" charset="0"/>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a:txBody>
                    <a:bodyPr/>
                    <a:lstStyle/>
                    <a:p>
                      <a:pPr algn="ctr" fontAlgn="b"/>
                      <a:r>
                        <a:rPr lang="es-EC" sz="600" b="0" i="0" u="none" strike="noStrike" dirty="0">
                          <a:solidFill>
                            <a:srgbClr val="FFFFFF"/>
                          </a:solidFill>
                          <a:effectLst/>
                          <a:latin typeface="Arial" panose="020B0604020202020204" pitchFamily="34" charset="0"/>
                        </a:rPr>
                        <a:t>B</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a:txBody>
                    <a:bodyPr/>
                    <a:lstStyle/>
                    <a:p>
                      <a:pPr algn="ctr" fontAlgn="b"/>
                      <a:r>
                        <a:rPr lang="es-EC" sz="600" b="0" i="0" u="none" strike="noStrike">
                          <a:solidFill>
                            <a:srgbClr val="FFFFFF"/>
                          </a:solidFill>
                          <a:effectLst/>
                          <a:latin typeface="Arial" panose="020B0604020202020204" pitchFamily="34" charset="0"/>
                        </a:rPr>
                        <a:t>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a:txBody>
                    <a:bodyPr/>
                    <a:lstStyle/>
                    <a:p>
                      <a:pPr algn="ctr" fontAlgn="b"/>
                      <a:r>
                        <a:rPr lang="es-EC" sz="600" b="0" i="0" u="none" strike="noStrike">
                          <a:solidFill>
                            <a:srgbClr val="FFFFFF"/>
                          </a:solidFill>
                          <a:effectLst/>
                          <a:latin typeface="Arial" panose="020B0604020202020204" pitchFamily="34" charset="0"/>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a:txBody>
                    <a:bodyPr/>
                    <a:lstStyle/>
                    <a:p>
                      <a:pPr algn="ctr" fontAlgn="b"/>
                      <a:r>
                        <a:rPr lang="es-EC" sz="600" b="0" i="0" u="none" strike="noStrike">
                          <a:solidFill>
                            <a:srgbClr val="FFFFFF"/>
                          </a:solidFill>
                          <a:effectLst/>
                          <a:latin typeface="Arial" panose="020B0604020202020204" pitchFamily="34" charset="0"/>
                        </a:rPr>
                        <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a:txBody>
                    <a:bodyPr/>
                    <a:lstStyle/>
                    <a:p>
                      <a:pPr algn="ctr" fontAlgn="b"/>
                      <a:r>
                        <a:rPr lang="es-EC" sz="600" b="0" i="0" u="none" strike="noStrike" dirty="0">
                          <a:solidFill>
                            <a:srgbClr val="FFFFFF"/>
                          </a:solidFill>
                          <a:effectLst/>
                          <a:latin typeface="Arial" panose="020B0604020202020204" pitchFamily="34" charset="0"/>
                        </a:rPr>
                        <a:t>F</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a:txBody>
                    <a:bodyPr/>
                    <a:lstStyle/>
                    <a:p>
                      <a:pPr algn="ctr" fontAlgn="ctr"/>
                      <a:r>
                        <a:rPr lang="es-EC" sz="600" b="0" i="0" u="none" strike="noStrike">
                          <a:solidFill>
                            <a:srgbClr val="FFFFFF"/>
                          </a:solidFill>
                          <a:effectLst/>
                          <a:latin typeface="Verdana" panose="020B0604030504040204" pitchFamily="34" charset="0"/>
                        </a:rPr>
                        <a:t>Valor USD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632523"/>
                    </a:solidFill>
                  </a:tcPr>
                </a:tc>
                <a:tc vMerge="1">
                  <a:txBody>
                    <a:bodyPr/>
                    <a:lstStyle/>
                    <a:p>
                      <a:endParaRPr lang="es-EC"/>
                    </a:p>
                  </a:txBody>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2963946763"/>
                  </a:ext>
                </a:extLst>
              </a:tr>
              <a:tr h="255495">
                <a:tc>
                  <a:txBody>
                    <a:bodyPr/>
                    <a:lstStyle/>
                    <a:p>
                      <a:pPr algn="ctr" fontAlgn="ctr"/>
                      <a:r>
                        <a:rPr lang="es-EC" sz="900" b="0" i="0" u="none" strike="noStrike" dirty="0">
                          <a:solidFill>
                            <a:srgbClr val="000000"/>
                          </a:solidFill>
                          <a:effectLst/>
                          <a:latin typeface="Verdana" panose="020B0604030504040204" pitchFamily="34" charset="0"/>
                        </a:rPr>
                        <a:t>                                        675.33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Enero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9,666.19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                  9,454.62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10,589.17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286895525"/>
                  </a:ext>
                </a:extLst>
              </a:tr>
              <a:tr h="255495">
                <a:tc>
                  <a:txBody>
                    <a:bodyPr/>
                    <a:lstStyle/>
                    <a:p>
                      <a:pPr algn="ctr" fontAlgn="ctr"/>
                      <a:r>
                        <a:rPr lang="es-EC" sz="900" b="0" i="0" u="none" strike="noStrike">
                          <a:solidFill>
                            <a:srgbClr val="000000"/>
                          </a:solidFill>
                          <a:effectLst/>
                          <a:latin typeface="Verdana" panose="020B0604030504040204" pitchFamily="34" charset="0"/>
                        </a:rPr>
                        <a:t>                                        664.00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Febrero</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9,335.68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9,296.00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10,411.52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97276756"/>
                  </a:ext>
                </a:extLst>
              </a:tr>
              <a:tr h="255495">
                <a:tc>
                  <a:txBody>
                    <a:bodyPr/>
                    <a:lstStyle/>
                    <a:p>
                      <a:pPr algn="ctr" fontAlgn="ctr"/>
                      <a:r>
                        <a:rPr lang="es-EC" sz="900" b="0" i="0" u="none" strike="noStrike">
                          <a:solidFill>
                            <a:srgbClr val="000000"/>
                          </a:solidFill>
                          <a:effectLst/>
                          <a:latin typeface="Verdana" panose="020B0604030504040204" pitchFamily="34" charset="0"/>
                        </a:rPr>
                        <a:t>                                        658.00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Marzo</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9,160.96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9,212.00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10,317.44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887399866"/>
                  </a:ext>
                </a:extLst>
              </a:tr>
              <a:tr h="255495">
                <a:tc>
                  <a:txBody>
                    <a:bodyPr/>
                    <a:lstStyle/>
                    <a:p>
                      <a:pPr algn="ctr" fontAlgn="ctr"/>
                      <a:r>
                        <a:rPr lang="es-EC" sz="900" b="0" i="0" u="none" strike="noStrike">
                          <a:solidFill>
                            <a:srgbClr val="000000"/>
                          </a:solidFill>
                          <a:effectLst/>
                          <a:latin typeface="Verdana" panose="020B0604030504040204" pitchFamily="34" charset="0"/>
                        </a:rPr>
                        <a:t>                                        647.00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Abril</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8,865.10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9,058.00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10,144.96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652333566"/>
                  </a:ext>
                </a:extLst>
              </a:tr>
              <a:tr h="255495">
                <a:tc>
                  <a:txBody>
                    <a:bodyPr/>
                    <a:lstStyle/>
                    <a:p>
                      <a:pPr algn="ctr" fontAlgn="ctr"/>
                      <a:r>
                        <a:rPr lang="es-EC" sz="900" b="0" i="0" u="none" strike="noStrike">
                          <a:solidFill>
                            <a:srgbClr val="000000"/>
                          </a:solidFill>
                          <a:effectLst/>
                          <a:latin typeface="Verdana" panose="020B0604030504040204" pitchFamily="34" charset="0"/>
                        </a:rPr>
                        <a:t>                                        656.00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Mayo</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6,016.00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9,184.00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10,286.08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528278777"/>
                  </a:ext>
                </a:extLst>
              </a:tr>
              <a:tr h="255495">
                <a:tc>
                  <a:txBody>
                    <a:bodyPr/>
                    <a:lstStyle/>
                    <a:p>
                      <a:pPr algn="ctr" fontAlgn="ctr"/>
                      <a:r>
                        <a:rPr lang="es-EC" sz="900" b="0" i="0" u="none" strike="noStrike">
                          <a:solidFill>
                            <a:srgbClr val="000000"/>
                          </a:solidFill>
                          <a:effectLst/>
                          <a:latin typeface="Verdana" panose="020B0604030504040204" pitchFamily="34" charset="0"/>
                        </a:rPr>
                        <a:t>                                        651.00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Junio</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2,812.80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9,114.00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10,207.68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527951801"/>
                  </a:ext>
                </a:extLst>
              </a:tr>
              <a:tr h="255495">
                <a:tc>
                  <a:txBody>
                    <a:bodyPr/>
                    <a:lstStyle/>
                    <a:p>
                      <a:pPr algn="ctr" fontAlgn="ctr"/>
                      <a:r>
                        <a:rPr lang="es-EC" sz="900" b="0" i="0" u="none" strike="noStrike">
                          <a:solidFill>
                            <a:srgbClr val="000000"/>
                          </a:solidFill>
                          <a:effectLst/>
                          <a:latin typeface="Verdana" panose="020B0604030504040204" pitchFamily="34" charset="0"/>
                        </a:rPr>
                        <a:t>                                        660.00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Julio</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9,238.71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9,240.00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10,348.80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096513115"/>
                  </a:ext>
                </a:extLst>
              </a:tr>
              <a:tr h="255495">
                <a:tc>
                  <a:txBody>
                    <a:bodyPr/>
                    <a:lstStyle/>
                    <a:p>
                      <a:pPr algn="ctr" fontAlgn="ctr"/>
                      <a:r>
                        <a:rPr lang="es-EC" sz="900" b="0" i="0" u="none" strike="noStrike">
                          <a:solidFill>
                            <a:srgbClr val="000000"/>
                          </a:solidFill>
                          <a:effectLst/>
                          <a:latin typeface="Verdana" panose="020B0604030504040204" pitchFamily="34" charset="0"/>
                        </a:rPr>
                        <a:t>                                        646.00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Agosto</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8,636.80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9,044.00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                    10,129.28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1479195000"/>
                  </a:ext>
                </a:extLst>
              </a:tr>
              <a:tr h="255495">
                <a:tc>
                  <a:txBody>
                    <a:bodyPr/>
                    <a:lstStyle/>
                    <a:p>
                      <a:pPr algn="ctr" fontAlgn="ctr"/>
                      <a:r>
                        <a:rPr lang="es-EC" sz="900" b="0" i="0" u="none" strike="noStrike">
                          <a:solidFill>
                            <a:srgbClr val="000000"/>
                          </a:solidFill>
                          <a:effectLst/>
                          <a:latin typeface="Verdana" panose="020B0604030504040204" pitchFamily="34" charset="0"/>
                        </a:rPr>
                        <a:t>                                        714.25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Septiembre</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18,798.96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9,999.50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                    11,199.44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1" i="0" u="none" strike="noStrike">
                          <a:solidFill>
                            <a:srgbClr val="FFFFFF"/>
                          </a:solidFill>
                          <a:effectLst/>
                          <a:latin typeface="Verdana" panose="020B0604030504040204" pitchFamily="34" charset="0"/>
                        </a:rPr>
                        <a:t>GND</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A9694"/>
                    </a:solidFill>
                  </a:tcPr>
                </a:tc>
                <a:tc>
                  <a:txBody>
                    <a:bodyPr/>
                    <a:lstStyle/>
                    <a:p>
                      <a:pPr algn="ctr" fontAlgn="b"/>
                      <a:r>
                        <a:rPr lang="es-EC" sz="900" b="0" i="0" u="none" strike="noStrike">
                          <a:solidFill>
                            <a:srgbClr val="000000"/>
                          </a:solidFill>
                          <a:effectLst/>
                          <a:latin typeface="Verdana" panose="020B0604030504040204" pitchFamily="34" charset="0"/>
                        </a:rPr>
                        <a:t>7,599.52</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3421870292"/>
                  </a:ext>
                </a:extLst>
              </a:tr>
              <a:tr h="255495">
                <a:tc>
                  <a:txBody>
                    <a:bodyPr/>
                    <a:lstStyle/>
                    <a:p>
                      <a:pPr algn="ctr" fontAlgn="ctr"/>
                      <a:r>
                        <a:rPr lang="es-EC" sz="900" b="0" i="0" u="none" strike="noStrike">
                          <a:solidFill>
                            <a:srgbClr val="000000"/>
                          </a:solidFill>
                          <a:effectLst/>
                          <a:latin typeface="Verdana" panose="020B0604030504040204" pitchFamily="34" charset="0"/>
                        </a:rPr>
                        <a:t>                                        822.00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Octubre</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14,742.88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11,508.00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                    12,888.96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1" i="0" u="none" strike="noStrike" dirty="0">
                          <a:solidFill>
                            <a:srgbClr val="FFFFFF"/>
                          </a:solidFill>
                          <a:effectLst/>
                          <a:latin typeface="Verdana" panose="020B0604030504040204" pitchFamily="34" charset="0"/>
                        </a:rPr>
                        <a:t>GND</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A9694"/>
                    </a:solidFill>
                  </a:tcPr>
                </a:tc>
                <a:tc>
                  <a:txBody>
                    <a:bodyPr/>
                    <a:lstStyle/>
                    <a:p>
                      <a:pPr algn="ctr" fontAlgn="b"/>
                      <a:r>
                        <a:rPr lang="es-EC" sz="900" b="0" i="0" u="none" strike="noStrike">
                          <a:solidFill>
                            <a:srgbClr val="000000"/>
                          </a:solidFill>
                          <a:effectLst/>
                          <a:latin typeface="Verdana" panose="020B0604030504040204" pitchFamily="34" charset="0"/>
                        </a:rPr>
                        <a:t>1,853.92</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2159075394"/>
                  </a:ext>
                </a:extLst>
              </a:tr>
              <a:tr h="255495">
                <a:tc>
                  <a:txBody>
                    <a:bodyPr/>
                    <a:lstStyle/>
                    <a:p>
                      <a:pPr algn="ctr" fontAlgn="ctr"/>
                      <a:r>
                        <a:rPr lang="es-EC" sz="900" b="0" i="0" u="none" strike="noStrike">
                          <a:solidFill>
                            <a:srgbClr val="000000"/>
                          </a:solidFill>
                          <a:effectLst/>
                          <a:latin typeface="Verdana" panose="020B0604030504040204" pitchFamily="34" charset="0"/>
                        </a:rPr>
                        <a:t>                                        712.00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Noviembre</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10,733.44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9,968.00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11,164.16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Verdana" panose="020B0604030504040204" pitchFamily="34" charset="0"/>
                        </a:rPr>
                        <a:t>OK</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0.00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4177812505"/>
                  </a:ext>
                </a:extLst>
              </a:tr>
              <a:tr h="255495">
                <a:tc>
                  <a:txBody>
                    <a:bodyPr/>
                    <a:lstStyle/>
                    <a:p>
                      <a:pPr algn="ctr" fontAlgn="ctr"/>
                      <a:r>
                        <a:rPr lang="es-EC" sz="900" b="0" i="0" u="none" strike="noStrike">
                          <a:solidFill>
                            <a:srgbClr val="000000"/>
                          </a:solidFill>
                          <a:effectLst/>
                          <a:latin typeface="Verdana" panose="020B0604030504040204" pitchFamily="34" charset="0"/>
                        </a:rPr>
                        <a:t>                                        857.00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Diciembre</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ctr"/>
                      <a:r>
                        <a:rPr lang="es-EC" sz="900" b="0" i="0" u="none" strike="noStrike">
                          <a:solidFill>
                            <a:srgbClr val="000000"/>
                          </a:solidFill>
                          <a:effectLst/>
                          <a:latin typeface="Verdana" panose="020B0604030504040204" pitchFamily="34" charset="0"/>
                        </a:rPr>
                        <a:t>                          14,883.04 </a:t>
                      </a:r>
                    </a:p>
                  </a:txBody>
                  <a:tcPr marL="0" marR="0" marT="0"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14</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0</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11,998.00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13,437.76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p>
                      <a:pPr algn="ctr" fontAlgn="b"/>
                      <a:r>
                        <a:rPr lang="es-EC" sz="900" b="1" i="0" u="none" strike="noStrike" dirty="0">
                          <a:solidFill>
                            <a:srgbClr val="FFFFFF"/>
                          </a:solidFill>
                          <a:effectLst/>
                          <a:latin typeface="Verdana" panose="020B0604030504040204" pitchFamily="34" charset="0"/>
                        </a:rPr>
                        <a:t>GND</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A9694"/>
                    </a:solidFill>
                  </a:tcPr>
                </a:tc>
                <a:tc>
                  <a:txBody>
                    <a:bodyPr/>
                    <a:lstStyle/>
                    <a:p>
                      <a:pPr algn="ctr" fontAlgn="b"/>
                      <a:r>
                        <a:rPr lang="es-EC" sz="900" b="0" i="0" u="none" strike="noStrike">
                          <a:solidFill>
                            <a:srgbClr val="000000"/>
                          </a:solidFill>
                          <a:effectLst/>
                          <a:latin typeface="Verdana" panose="020B0604030504040204" pitchFamily="34" charset="0"/>
                        </a:rPr>
                        <a:t>1,445.28</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extLst>
                  <a:ext uri="{0D108BD9-81ED-4DB2-BD59-A6C34878D82A}">
                    <a16:rowId xmlns:a16="http://schemas.microsoft.com/office/drawing/2014/main" val="636564469"/>
                  </a:ext>
                </a:extLst>
              </a:tr>
              <a:tr h="127748">
                <a:tc>
                  <a:txBody>
                    <a:bodyPr/>
                    <a:lstStyle/>
                    <a:p>
                      <a:pPr algn="ctr" fontAlgn="ctr"/>
                      <a:r>
                        <a:rPr lang="es-EC" sz="9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dot"/>
                      <a:round/>
                      <a:headEnd type="none" w="med" len="med"/>
                      <a:tailEnd type="none" w="med" len="med"/>
                    </a:lnT>
                    <a:lnB>
                      <a:noFill/>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a:noFill/>
                    </a:lnB>
                    <a:solidFill>
                      <a:srgbClr val="FFFFFF"/>
                    </a:solidFill>
                  </a:tcPr>
                </a:tc>
                <a:tc>
                  <a:txBody>
                    <a:bodyPr/>
                    <a:lstStyle/>
                    <a:p>
                      <a:pPr algn="ctr" fontAlgn="b"/>
                      <a:r>
                        <a:rPr lang="es-EC" sz="900" b="1" i="0" u="none" strike="noStrike">
                          <a:solidFill>
                            <a:srgbClr val="FF0000"/>
                          </a:solidFill>
                          <a:effectLst/>
                          <a:latin typeface="Webdings" panose="05030102010509060703" pitchFamily="18" charset="2"/>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dirty="0">
                          <a:solidFill>
                            <a:srgbClr val="000000"/>
                          </a:solidFill>
                          <a:effectLst/>
                          <a:latin typeface="Verdana" panose="020B0604030504040204" pitchFamily="34" charset="0"/>
                        </a:rPr>
                        <a:t> </a:t>
                      </a:r>
                    </a:p>
                  </a:txBody>
                  <a:tcPr marL="0" marR="0" marT="0" marB="0" anchor="b">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900" b="0" i="0" u="none" strike="noStrike">
                          <a:solidFill>
                            <a:srgbClr val="000000"/>
                          </a:solidFill>
                          <a:effectLst/>
                          <a:latin typeface="Verdana" panose="020B0604030504040204" pitchFamily="34" charset="0"/>
                        </a:rPr>
                        <a:t> </a:t>
                      </a:r>
                    </a:p>
                  </a:txBody>
                  <a:tcPr marL="0" marR="0" marT="0" marB="0" anchor="b">
                    <a:lnL w="6350" cap="flat" cmpd="sng" algn="ctr">
                      <a:solidFill>
                        <a:srgbClr val="000000"/>
                      </a:solidFill>
                      <a:prstDash val="dot"/>
                      <a:round/>
                      <a:headEnd type="none" w="med" len="med"/>
                      <a:tailEnd type="none" w="med" len="med"/>
                    </a:lnL>
                    <a:lnR>
                      <a:noFill/>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08683425"/>
                  </a:ext>
                </a:extLst>
              </a:tr>
              <a:tr h="255495">
                <a:tc>
                  <a:txBody>
                    <a:bodyPr/>
                    <a:lstStyle/>
                    <a:p>
                      <a:pPr algn="ctr" fontAlgn="b"/>
                      <a:r>
                        <a:rPr lang="es-EC" sz="900" b="0" i="0" u="none" strike="noStrike">
                          <a:solidFill>
                            <a:srgbClr val="000000"/>
                          </a:solidFill>
                          <a:effectLst/>
                          <a:latin typeface="Verdana" panose="020B0604030504040204" pitchFamily="34" charset="0"/>
                        </a:rPr>
                        <a:t> </a:t>
                      </a:r>
                    </a:p>
                  </a:txBody>
                  <a:tcPr marL="0" marR="0" marT="0" marB="0" anchor="b">
                    <a:lnL>
                      <a:noFill/>
                    </a:lnL>
                    <a:lnR>
                      <a:noFill/>
                    </a:lnR>
                    <a:lnT>
                      <a:noFill/>
                    </a:lnT>
                    <a:lnB>
                      <a:noFill/>
                    </a:lnB>
                    <a:solidFill>
                      <a:srgbClr val="FFFFFF"/>
                    </a:solidFill>
                  </a:tcPr>
                </a:tc>
                <a:tc>
                  <a:txBody>
                    <a:bodyPr/>
                    <a:lstStyle/>
                    <a:p>
                      <a:pPr algn="ctr" fontAlgn="b"/>
                      <a:r>
                        <a:rPr lang="es-EC" sz="900" b="0" i="0" u="none" strike="noStrike">
                          <a:solidFill>
                            <a:srgbClr val="000000"/>
                          </a:solidFill>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122,890.56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dirty="0">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117,076.12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131,125.25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a:solidFill>
                            <a:srgbClr val="000000"/>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s-EC" sz="900" b="1" i="0" u="none" strike="noStrike" dirty="0">
                          <a:solidFill>
                            <a:srgbClr val="000000"/>
                          </a:solidFill>
                          <a:effectLst/>
                          <a:latin typeface="Arial" panose="020B0604020202020204" pitchFamily="34" charset="0"/>
                        </a:rPr>
                        <a:t>                        10,898.72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68442833"/>
                  </a:ext>
                </a:extLst>
              </a:tr>
              <a:tr h="85165">
                <a:tc>
                  <a:txBody>
                    <a:bodyPr/>
                    <a:lstStyle/>
                    <a:p>
                      <a:pPr algn="l" fontAlgn="b"/>
                      <a:r>
                        <a:rPr lang="es-EC" sz="600" b="0" i="0" u="none" strike="noStrike">
                          <a:solidFill>
                            <a:srgbClr val="000000"/>
                          </a:solidFill>
                          <a:effectLst/>
                          <a:latin typeface="Verdana" panose="020B060403050404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a:noFill/>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a:solidFill>
                            <a:srgbClr val="000000"/>
                          </a:solidFill>
                          <a:effectLst/>
                          <a:latin typeface="Verdana" panose="020B060403050404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600" b="0" i="0" u="none" strike="noStrike" dirty="0">
                          <a:solidFill>
                            <a:srgbClr val="000000"/>
                          </a:solidFill>
                          <a:effectLst/>
                          <a:latin typeface="Verdana" panose="020B060403050404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554747116"/>
                  </a:ext>
                </a:extLst>
              </a:tr>
            </a:tbl>
          </a:graphicData>
        </a:graphic>
      </p:graphicFrame>
    </p:spTree>
    <p:extLst>
      <p:ext uri="{BB962C8B-B14F-4D97-AF65-F5344CB8AC3E}">
        <p14:creationId xmlns:p14="http://schemas.microsoft.com/office/powerpoint/2010/main" val="1089838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idx="4294967295"/>
          </p:nvPr>
        </p:nvSpPr>
        <p:spPr>
          <a:xfrm>
            <a:off x="0" y="2603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1083274" y="1695267"/>
            <a:ext cx="7215238" cy="1354217"/>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3 de 13.- GASTO DE VIAJE:</a:t>
            </a:r>
          </a:p>
          <a:p>
            <a:pPr algn="ctr"/>
            <a:endParaRPr lang="es-EC" dirty="0">
              <a:solidFill>
                <a:schemeClr val="tx1"/>
              </a:solidFill>
            </a:endParaRPr>
          </a:p>
          <a:p>
            <a:pPr algn="ctr"/>
            <a:r>
              <a:rPr lang="es-EC" sz="1600" b="1" i="1" dirty="0">
                <a:solidFill>
                  <a:schemeClr val="tx1"/>
                </a:solidFill>
              </a:rPr>
              <a:t>Ley  de  Régimen Tributario Interno (LRTI): 10 </a:t>
            </a:r>
            <a:r>
              <a:rPr lang="es-EC" sz="1600" b="1" i="1" dirty="0" err="1">
                <a:solidFill>
                  <a:schemeClr val="tx1"/>
                </a:solidFill>
              </a:rPr>
              <a:t>num</a:t>
            </a:r>
            <a:r>
              <a:rPr lang="es-EC" sz="1600" b="1" i="1" dirty="0">
                <a:solidFill>
                  <a:schemeClr val="tx1"/>
                </a:solidFill>
              </a:rPr>
              <a:t> 6</a:t>
            </a:r>
          </a:p>
          <a:p>
            <a:pPr algn="ctr"/>
            <a:r>
              <a:rPr lang="es-EC" sz="1600" b="1" i="1" dirty="0">
                <a:solidFill>
                  <a:schemeClr val="tx1"/>
                </a:solidFill>
              </a:rPr>
              <a:t>Reglamento de Aplicación de LRTI: 28 </a:t>
            </a:r>
            <a:r>
              <a:rPr lang="es-EC" sz="1600" b="1" i="1" dirty="0" err="1">
                <a:solidFill>
                  <a:schemeClr val="tx1"/>
                </a:solidFill>
              </a:rPr>
              <a:t>num</a:t>
            </a:r>
            <a:r>
              <a:rPr lang="es-EC" sz="1600" b="1" i="1" dirty="0">
                <a:solidFill>
                  <a:schemeClr val="tx1"/>
                </a:solidFill>
              </a:rPr>
              <a:t> 1 </a:t>
            </a:r>
            <a:r>
              <a:rPr lang="es-EC" sz="1600" b="1" i="1" dirty="0" err="1">
                <a:solidFill>
                  <a:schemeClr val="tx1"/>
                </a:solidFill>
              </a:rPr>
              <a:t>lit</a:t>
            </a:r>
            <a:r>
              <a:rPr lang="es-EC" sz="1600" b="1" i="1" dirty="0">
                <a:solidFill>
                  <a:schemeClr val="tx1"/>
                </a:solidFill>
              </a:rPr>
              <a:t> i; 21; 105 </a:t>
            </a:r>
            <a:r>
              <a:rPr lang="es-EC" sz="1600" b="1" i="1" dirty="0" err="1">
                <a:solidFill>
                  <a:schemeClr val="tx1"/>
                </a:solidFill>
              </a:rPr>
              <a:t>num</a:t>
            </a:r>
            <a:r>
              <a:rPr lang="es-EC" sz="1600" b="1" i="1" dirty="0">
                <a:solidFill>
                  <a:schemeClr val="tx1"/>
                </a:solidFill>
              </a:rPr>
              <a:t> 4</a:t>
            </a: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86370" name="Picture 2" descr="Resultado de imagen para GASTOS DE VIAJE">
            <a:extLst>
              <a:ext uri="{FF2B5EF4-FFF2-40B4-BE49-F238E27FC236}">
                <a16:creationId xmlns:a16="http://schemas.microsoft.com/office/drawing/2014/main" id="{8FE6C21A-8F2E-46EC-8B0E-3C27B974216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7988" y="3284984"/>
            <a:ext cx="4788024" cy="26916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ángulo 2"/>
          <p:cNvSpPr/>
          <p:nvPr/>
        </p:nvSpPr>
        <p:spPr>
          <a:xfrm>
            <a:off x="8603631" y="6488668"/>
            <a:ext cx="437940" cy="646331"/>
          </a:xfrm>
          <a:prstGeom prst="rect">
            <a:avLst/>
          </a:prstGeom>
        </p:spPr>
        <p:txBody>
          <a:bodyPr wrap="none">
            <a:spAutoFit/>
          </a:bodyPr>
          <a:lstStyle/>
          <a:p>
            <a:r>
              <a:rPr lang="es-ES" dirty="0"/>
              <a:t>66</a:t>
            </a:r>
          </a:p>
          <a:p>
            <a:endParaRPr lang="es-E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349487" y="0"/>
            <a:ext cx="8568952" cy="6231965"/>
          </a:xfrm>
          <a:prstGeom prst="rect">
            <a:avLst/>
          </a:prstGeom>
        </p:spPr>
      </p:pic>
      <p:sp>
        <p:nvSpPr>
          <p:cNvPr id="4" name="Marcador de número de diapositiva 3"/>
          <p:cNvSpPr>
            <a:spLocks noGrp="1"/>
          </p:cNvSpPr>
          <p:nvPr>
            <p:ph type="sldNum" sz="quarter" idx="12"/>
          </p:nvPr>
        </p:nvSpPr>
        <p:spPr>
          <a:xfrm>
            <a:off x="8636161" y="6492875"/>
            <a:ext cx="512638" cy="365125"/>
          </a:xfrm>
        </p:spPr>
        <p:txBody>
          <a:bodyPr/>
          <a:lstStyle/>
          <a:p>
            <a:fld id="{9D57F267-32F5-482F-AD0E-4ACA9E72B5FF}" type="slidenum">
              <a:rPr lang="es-ES" sz="2000" smtClean="0">
                <a:solidFill>
                  <a:schemeClr val="tx1"/>
                </a:solidFill>
              </a:rPr>
              <a:pPr/>
              <a:t>6</a:t>
            </a:fld>
            <a:endParaRPr lang="es-ES" sz="2000" dirty="0">
              <a:solidFill>
                <a:schemeClr val="tx1"/>
              </a:solidFill>
            </a:endParaRPr>
          </a:p>
        </p:txBody>
      </p:sp>
    </p:spTree>
    <p:extLst>
      <p:ext uri="{BB962C8B-B14F-4D97-AF65-F5344CB8AC3E}">
        <p14:creationId xmlns:p14="http://schemas.microsoft.com/office/powerpoint/2010/main" val="200578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6454A911-0A6C-4306-AB4D-C2907ADD1F5B}"/>
              </a:ext>
            </a:extLst>
          </p:cNvPr>
          <p:cNvSpPr>
            <a:spLocks noGrp="1"/>
          </p:cNvSpPr>
          <p:nvPr>
            <p:ph type="sldNum" sz="quarter" idx="12"/>
          </p:nvPr>
        </p:nvSpPr>
        <p:spPr>
          <a:xfrm>
            <a:off x="8505156" y="6456088"/>
            <a:ext cx="512638" cy="365125"/>
          </a:xfrm>
        </p:spPr>
        <p:txBody>
          <a:bodyPr/>
          <a:lstStyle/>
          <a:p>
            <a:fld id="{4A608574-F1F4-4EBE-84D8-733DA9E5CF76}" type="slidenum">
              <a:rPr lang="en-US" sz="2000" smtClean="0">
                <a:solidFill>
                  <a:schemeClr val="tx1"/>
                </a:solidFill>
              </a:rPr>
              <a:pPr/>
              <a:t>69</a:t>
            </a:fld>
            <a:endParaRPr lang="en-US" sz="2000" dirty="0">
              <a:solidFill>
                <a:schemeClr val="tx1"/>
              </a:solidFill>
            </a:endParaRPr>
          </a:p>
        </p:txBody>
      </p:sp>
      <p:sp>
        <p:nvSpPr>
          <p:cNvPr id="25602" name="Rectangle 2"/>
          <p:cNvSpPr>
            <a:spLocks noGrp="1" noChangeArrowheads="1"/>
          </p:cNvSpPr>
          <p:nvPr>
            <p:ph type="ctrTitle" idx="4294967295"/>
          </p:nvPr>
        </p:nvSpPr>
        <p:spPr>
          <a:xfrm>
            <a:off x="0" y="44450"/>
            <a:ext cx="7772400" cy="792163"/>
          </a:xfrm>
        </p:spPr>
        <p:txBody>
          <a:bodyPr/>
          <a:lstStyle/>
          <a:p>
            <a:r>
              <a:rPr lang="es-EC" sz="2800" b="1" dirty="0">
                <a:solidFill>
                  <a:schemeClr val="accent3">
                    <a:lumMod val="50000"/>
                  </a:schemeClr>
                </a:solidFill>
              </a:rPr>
              <a:t>GASTOS DEDUCIBLES (GRUPO 13)</a:t>
            </a:r>
            <a:endParaRPr lang="es-ES" sz="2800" b="1" dirty="0">
              <a:solidFill>
                <a:schemeClr val="accent3">
                  <a:lumMod val="50000"/>
                </a:schemeClr>
              </a:solidFill>
            </a:endParaRP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grpSp>
        <p:nvGrpSpPr>
          <p:cNvPr id="3" name="Group 4">
            <a:extLst>
              <a:ext uri="{FF2B5EF4-FFF2-40B4-BE49-F238E27FC236}">
                <a16:creationId xmlns:a16="http://schemas.microsoft.com/office/drawing/2014/main" id="{D6B153D9-E814-4107-8E36-293E4AF3E4D2}"/>
              </a:ext>
            </a:extLst>
          </p:cNvPr>
          <p:cNvGrpSpPr>
            <a:grpSpLocks noChangeAspect="1"/>
          </p:cNvGrpSpPr>
          <p:nvPr/>
        </p:nvGrpSpPr>
        <p:grpSpPr bwMode="auto">
          <a:xfrm>
            <a:off x="395288" y="620713"/>
            <a:ext cx="8878887" cy="5616599"/>
            <a:chOff x="249" y="391"/>
            <a:chExt cx="5593" cy="3719"/>
          </a:xfrm>
        </p:grpSpPr>
        <p:sp>
          <p:nvSpPr>
            <p:cNvPr id="4" name="AutoShape 3">
              <a:extLst>
                <a:ext uri="{FF2B5EF4-FFF2-40B4-BE49-F238E27FC236}">
                  <a16:creationId xmlns:a16="http://schemas.microsoft.com/office/drawing/2014/main" id="{F4652D50-3284-4C1C-BE2B-6A3E9892AE07}"/>
                </a:ext>
              </a:extLst>
            </p:cNvPr>
            <p:cNvSpPr>
              <a:spLocks noChangeAspect="1" noChangeArrowheads="1" noTextEdit="1"/>
            </p:cNvSpPr>
            <p:nvPr/>
          </p:nvSpPr>
          <p:spPr bwMode="auto">
            <a:xfrm>
              <a:off x="249" y="391"/>
              <a:ext cx="5307" cy="37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6" name="Rectangle 5">
              <a:extLst>
                <a:ext uri="{FF2B5EF4-FFF2-40B4-BE49-F238E27FC236}">
                  <a16:creationId xmlns:a16="http://schemas.microsoft.com/office/drawing/2014/main" id="{06268254-D3EC-4AAB-B336-E84EE50FBE9C}"/>
                </a:ext>
              </a:extLst>
            </p:cNvPr>
            <p:cNvSpPr>
              <a:spLocks noChangeArrowheads="1"/>
            </p:cNvSpPr>
            <p:nvPr/>
          </p:nvSpPr>
          <p:spPr bwMode="auto">
            <a:xfrm>
              <a:off x="249" y="391"/>
              <a:ext cx="5307" cy="177"/>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8" name="Rectangle 6">
              <a:extLst>
                <a:ext uri="{FF2B5EF4-FFF2-40B4-BE49-F238E27FC236}">
                  <a16:creationId xmlns:a16="http://schemas.microsoft.com/office/drawing/2014/main" id="{9344B225-630C-4F46-9D3A-7D27AB4BD9B0}"/>
                </a:ext>
              </a:extLst>
            </p:cNvPr>
            <p:cNvSpPr>
              <a:spLocks noChangeArrowheads="1"/>
            </p:cNvSpPr>
            <p:nvPr/>
          </p:nvSpPr>
          <p:spPr bwMode="auto">
            <a:xfrm>
              <a:off x="278" y="810"/>
              <a:ext cx="22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A.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EC8D209F-64D8-44AF-8F0C-ACD9F3C3AF46}"/>
                </a:ext>
              </a:extLst>
            </p:cNvPr>
            <p:cNvSpPr>
              <a:spLocks noChangeArrowheads="1"/>
            </p:cNvSpPr>
            <p:nvPr/>
          </p:nvSpPr>
          <p:spPr bwMode="auto">
            <a:xfrm>
              <a:off x="440" y="810"/>
              <a:ext cx="61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1" i="1" u="none" strike="noStrike" cap="none" normalizeH="0" baseline="0">
                  <a:ln>
                    <a:noFill/>
                  </a:ln>
                  <a:solidFill>
                    <a:srgbClr val="000000"/>
                  </a:solidFill>
                  <a:effectLst/>
                  <a:latin typeface="Arial" panose="020B0604020202020204" pitchFamily="34" charset="0"/>
                </a:rPr>
                <a:t>Motivos: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0" name="Rectangle 8">
              <a:extLst>
                <a:ext uri="{FF2B5EF4-FFF2-40B4-BE49-F238E27FC236}">
                  <a16:creationId xmlns:a16="http://schemas.microsoft.com/office/drawing/2014/main" id="{BE36E121-3421-4C52-9F8B-23367E4FCAAA}"/>
                </a:ext>
              </a:extLst>
            </p:cNvPr>
            <p:cNvSpPr>
              <a:spLocks noChangeArrowheads="1"/>
            </p:cNvSpPr>
            <p:nvPr/>
          </p:nvSpPr>
          <p:spPr bwMode="auto">
            <a:xfrm>
              <a:off x="440" y="909"/>
              <a:ext cx="50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11" name="Rectangle 9">
              <a:extLst>
                <a:ext uri="{FF2B5EF4-FFF2-40B4-BE49-F238E27FC236}">
                  <a16:creationId xmlns:a16="http://schemas.microsoft.com/office/drawing/2014/main" id="{9BAA9B65-BA91-4F8E-B15F-B1B516DFEE19}"/>
                </a:ext>
              </a:extLst>
            </p:cNvPr>
            <p:cNvSpPr>
              <a:spLocks noChangeArrowheads="1"/>
            </p:cNvSpPr>
            <p:nvPr/>
          </p:nvSpPr>
          <p:spPr bwMode="auto">
            <a:xfrm>
              <a:off x="278" y="930"/>
              <a:ext cx="2429"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        Gasto de viaje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2" name="Rectangle 10">
              <a:extLst>
                <a:ext uri="{FF2B5EF4-FFF2-40B4-BE49-F238E27FC236}">
                  <a16:creationId xmlns:a16="http://schemas.microsoft.com/office/drawing/2014/main" id="{DC813FAF-D487-4106-BCE5-75AFEE02F7CC}"/>
                </a:ext>
              </a:extLst>
            </p:cNvPr>
            <p:cNvSpPr>
              <a:spLocks noChangeArrowheads="1"/>
            </p:cNvSpPr>
            <p:nvPr/>
          </p:nvSpPr>
          <p:spPr bwMode="auto">
            <a:xfrm>
              <a:off x="2515" y="930"/>
              <a:ext cx="237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Debe adjuntar Comprobantes de Venta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3" name="Rectangle 11">
              <a:extLst>
                <a:ext uri="{FF2B5EF4-FFF2-40B4-BE49-F238E27FC236}">
                  <a16:creationId xmlns:a16="http://schemas.microsoft.com/office/drawing/2014/main" id="{AAF79B5B-D7B6-40BC-AF95-C048129562BC}"/>
                </a:ext>
              </a:extLst>
            </p:cNvPr>
            <p:cNvSpPr>
              <a:spLocks noChangeArrowheads="1"/>
            </p:cNvSpPr>
            <p:nvPr/>
          </p:nvSpPr>
          <p:spPr bwMode="auto">
            <a:xfrm>
              <a:off x="278" y="1051"/>
              <a:ext cx="262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        Hospedaje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4" name="Rectangle 12">
              <a:extLst>
                <a:ext uri="{FF2B5EF4-FFF2-40B4-BE49-F238E27FC236}">
                  <a16:creationId xmlns:a16="http://schemas.microsoft.com/office/drawing/2014/main" id="{1C3C0778-5FF9-4C0F-8C5B-A5539C04AC44}"/>
                </a:ext>
              </a:extLst>
            </p:cNvPr>
            <p:cNvSpPr>
              <a:spLocks noChangeArrowheads="1"/>
            </p:cNvSpPr>
            <p:nvPr/>
          </p:nvSpPr>
          <p:spPr bwMode="auto">
            <a:xfrm>
              <a:off x="2515" y="1051"/>
              <a:ext cx="237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Debe adjuntar Comprobantes de Venta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5" name="Rectangle 13">
              <a:extLst>
                <a:ext uri="{FF2B5EF4-FFF2-40B4-BE49-F238E27FC236}">
                  <a16:creationId xmlns:a16="http://schemas.microsoft.com/office/drawing/2014/main" id="{B017B5E0-1D7E-4401-B79C-913D4F97D76D}"/>
                </a:ext>
              </a:extLst>
            </p:cNvPr>
            <p:cNvSpPr>
              <a:spLocks noChangeArrowheads="1"/>
            </p:cNvSpPr>
            <p:nvPr/>
          </p:nvSpPr>
          <p:spPr bwMode="auto">
            <a:xfrm>
              <a:off x="278" y="1172"/>
              <a:ext cx="266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        Alimentación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6" name="Rectangle 14">
              <a:extLst>
                <a:ext uri="{FF2B5EF4-FFF2-40B4-BE49-F238E27FC236}">
                  <a16:creationId xmlns:a16="http://schemas.microsoft.com/office/drawing/2014/main" id="{2E8ED626-3F08-4C8D-B4C8-1C8B7B3899FE}"/>
                </a:ext>
              </a:extLst>
            </p:cNvPr>
            <p:cNvSpPr>
              <a:spLocks noChangeArrowheads="1"/>
            </p:cNvSpPr>
            <p:nvPr/>
          </p:nvSpPr>
          <p:spPr bwMode="auto">
            <a:xfrm>
              <a:off x="2515" y="1172"/>
              <a:ext cx="237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Debe adjuntar Comprobantes de Venta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7" name="Rectangle 15">
              <a:extLst>
                <a:ext uri="{FF2B5EF4-FFF2-40B4-BE49-F238E27FC236}">
                  <a16:creationId xmlns:a16="http://schemas.microsoft.com/office/drawing/2014/main" id="{700A0D44-8505-4423-B976-5E83151BC197}"/>
                </a:ext>
              </a:extLst>
            </p:cNvPr>
            <p:cNvSpPr>
              <a:spLocks noChangeArrowheads="1"/>
            </p:cNvSpPr>
            <p:nvPr/>
          </p:nvSpPr>
          <p:spPr bwMode="auto">
            <a:xfrm>
              <a:off x="278" y="1896"/>
              <a:ext cx="22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B.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8" name="Rectangle 16">
              <a:extLst>
                <a:ext uri="{FF2B5EF4-FFF2-40B4-BE49-F238E27FC236}">
                  <a16:creationId xmlns:a16="http://schemas.microsoft.com/office/drawing/2014/main" id="{BB2A6A44-2076-4184-BD0D-9720D7538706}"/>
                </a:ext>
              </a:extLst>
            </p:cNvPr>
            <p:cNvSpPr>
              <a:spLocks noChangeArrowheads="1"/>
            </p:cNvSpPr>
            <p:nvPr/>
          </p:nvSpPr>
          <p:spPr bwMode="auto">
            <a:xfrm>
              <a:off x="440" y="1896"/>
              <a:ext cx="1759"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1" i="1" u="none" strike="noStrike" cap="none" normalizeH="0" baseline="0">
                  <a:ln>
                    <a:noFill/>
                  </a:ln>
                  <a:solidFill>
                    <a:srgbClr val="000000"/>
                  </a:solidFill>
                  <a:effectLst/>
                  <a:latin typeface="Arial" panose="020B0604020202020204" pitchFamily="34" charset="0"/>
                </a:rPr>
                <a:t>Reporte del gasto de viaje: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9" name="Rectangle 17">
              <a:extLst>
                <a:ext uri="{FF2B5EF4-FFF2-40B4-BE49-F238E27FC236}">
                  <a16:creationId xmlns:a16="http://schemas.microsoft.com/office/drawing/2014/main" id="{65ABA797-8900-4197-BF66-6FC4D1AD1EE5}"/>
                </a:ext>
              </a:extLst>
            </p:cNvPr>
            <p:cNvSpPr>
              <a:spLocks noChangeArrowheads="1"/>
            </p:cNvSpPr>
            <p:nvPr/>
          </p:nvSpPr>
          <p:spPr bwMode="auto">
            <a:xfrm>
              <a:off x="440" y="1995"/>
              <a:ext cx="156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20" name="Rectangle 18">
              <a:extLst>
                <a:ext uri="{FF2B5EF4-FFF2-40B4-BE49-F238E27FC236}">
                  <a16:creationId xmlns:a16="http://schemas.microsoft.com/office/drawing/2014/main" id="{E1B3E474-9AD2-48EE-BC68-434940B2567B}"/>
                </a:ext>
              </a:extLst>
            </p:cNvPr>
            <p:cNvSpPr>
              <a:spLocks noChangeArrowheads="1"/>
            </p:cNvSpPr>
            <p:nvPr/>
          </p:nvSpPr>
          <p:spPr bwMode="auto">
            <a:xfrm>
              <a:off x="278" y="2016"/>
              <a:ext cx="552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Cada empleado debe llenar este reporte, el cual mínimo debe tener la siguiente información:</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1" name="Rectangle 19">
              <a:extLst>
                <a:ext uri="{FF2B5EF4-FFF2-40B4-BE49-F238E27FC236}">
                  <a16:creationId xmlns:a16="http://schemas.microsoft.com/office/drawing/2014/main" id="{29A378F1-EE9C-4E2B-9D53-802D43A7FF72}"/>
                </a:ext>
              </a:extLst>
            </p:cNvPr>
            <p:cNvSpPr>
              <a:spLocks noChangeArrowheads="1"/>
            </p:cNvSpPr>
            <p:nvPr/>
          </p:nvSpPr>
          <p:spPr bwMode="auto">
            <a:xfrm>
              <a:off x="536" y="2258"/>
              <a:ext cx="152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a) Nombre del empleado</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2" name="Rectangle 20">
              <a:extLst>
                <a:ext uri="{FF2B5EF4-FFF2-40B4-BE49-F238E27FC236}">
                  <a16:creationId xmlns:a16="http://schemas.microsoft.com/office/drawing/2014/main" id="{415746F1-F7EF-4EA8-9CA0-BDE80D69D586}"/>
                </a:ext>
              </a:extLst>
            </p:cNvPr>
            <p:cNvSpPr>
              <a:spLocks noChangeArrowheads="1"/>
            </p:cNvSpPr>
            <p:nvPr/>
          </p:nvSpPr>
          <p:spPr bwMode="auto">
            <a:xfrm>
              <a:off x="536" y="2378"/>
              <a:ext cx="112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b) Motivo del viaje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3" name="Rectangle 21">
              <a:extLst>
                <a:ext uri="{FF2B5EF4-FFF2-40B4-BE49-F238E27FC236}">
                  <a16:creationId xmlns:a16="http://schemas.microsoft.com/office/drawing/2014/main" id="{0D9A4843-55BB-41B3-B538-9938E42E2DA7}"/>
                </a:ext>
              </a:extLst>
            </p:cNvPr>
            <p:cNvSpPr>
              <a:spLocks noChangeArrowheads="1"/>
            </p:cNvSpPr>
            <p:nvPr/>
          </p:nvSpPr>
          <p:spPr bwMode="auto">
            <a:xfrm>
              <a:off x="536" y="2499"/>
              <a:ext cx="1195"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c) Periodo del viaje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4" name="Rectangle 22">
              <a:extLst>
                <a:ext uri="{FF2B5EF4-FFF2-40B4-BE49-F238E27FC236}">
                  <a16:creationId xmlns:a16="http://schemas.microsoft.com/office/drawing/2014/main" id="{B5DD10AF-8247-43D5-BB9D-B1FD62B78130}"/>
                </a:ext>
              </a:extLst>
            </p:cNvPr>
            <p:cNvSpPr>
              <a:spLocks noChangeArrowheads="1"/>
            </p:cNvSpPr>
            <p:nvPr/>
          </p:nvSpPr>
          <p:spPr bwMode="auto">
            <a:xfrm>
              <a:off x="536" y="2620"/>
              <a:ext cx="131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d) Concepto del viaje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5" name="Rectangle 23">
              <a:extLst>
                <a:ext uri="{FF2B5EF4-FFF2-40B4-BE49-F238E27FC236}">
                  <a16:creationId xmlns:a16="http://schemas.microsoft.com/office/drawing/2014/main" id="{B46FDFED-4CE6-4661-8526-0AC996F9186D}"/>
                </a:ext>
              </a:extLst>
            </p:cNvPr>
            <p:cNvSpPr>
              <a:spLocks noChangeArrowheads="1"/>
            </p:cNvSpPr>
            <p:nvPr/>
          </p:nvSpPr>
          <p:spPr bwMode="auto">
            <a:xfrm>
              <a:off x="536" y="2740"/>
              <a:ext cx="218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e) Número de comprobantes ventas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6" name="Rectangle 24">
              <a:extLst>
                <a:ext uri="{FF2B5EF4-FFF2-40B4-BE49-F238E27FC236}">
                  <a16:creationId xmlns:a16="http://schemas.microsoft.com/office/drawing/2014/main" id="{6F5B24CA-B70B-4553-8E9A-A8AB7520475A}"/>
                </a:ext>
              </a:extLst>
            </p:cNvPr>
            <p:cNvSpPr>
              <a:spLocks noChangeArrowheads="1"/>
            </p:cNvSpPr>
            <p:nvPr/>
          </p:nvSpPr>
          <p:spPr bwMode="auto">
            <a:xfrm>
              <a:off x="536" y="2861"/>
              <a:ext cx="210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f) Valor del comprobante de  venta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7" name="Rectangle 25">
              <a:extLst>
                <a:ext uri="{FF2B5EF4-FFF2-40B4-BE49-F238E27FC236}">
                  <a16:creationId xmlns:a16="http://schemas.microsoft.com/office/drawing/2014/main" id="{4B9BB0EA-E18C-410E-A5C0-343DD4702633}"/>
                </a:ext>
              </a:extLst>
            </p:cNvPr>
            <p:cNvSpPr>
              <a:spLocks noChangeArrowheads="1"/>
            </p:cNvSpPr>
            <p:nvPr/>
          </p:nvSpPr>
          <p:spPr bwMode="auto">
            <a:xfrm>
              <a:off x="536" y="2981"/>
              <a:ext cx="1549"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g) Nombre o razón social</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8" name="Rectangle 26">
              <a:extLst>
                <a:ext uri="{FF2B5EF4-FFF2-40B4-BE49-F238E27FC236}">
                  <a16:creationId xmlns:a16="http://schemas.microsoft.com/office/drawing/2014/main" id="{A1769035-ABE7-40B6-99D1-8DE38A38070C}"/>
                </a:ext>
              </a:extLst>
            </p:cNvPr>
            <p:cNvSpPr>
              <a:spLocks noChangeArrowheads="1"/>
            </p:cNvSpPr>
            <p:nvPr/>
          </p:nvSpPr>
          <p:spPr bwMode="auto">
            <a:xfrm>
              <a:off x="536" y="3102"/>
              <a:ext cx="243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h) RUC o número de identificación fiscal</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9" name="Rectangle 27">
              <a:extLst>
                <a:ext uri="{FF2B5EF4-FFF2-40B4-BE49-F238E27FC236}">
                  <a16:creationId xmlns:a16="http://schemas.microsoft.com/office/drawing/2014/main" id="{7D447E42-1D41-4E9A-95F1-BF5D3B8866BD}"/>
                </a:ext>
              </a:extLst>
            </p:cNvPr>
            <p:cNvSpPr>
              <a:spLocks noChangeArrowheads="1"/>
            </p:cNvSpPr>
            <p:nvPr/>
          </p:nvSpPr>
          <p:spPr bwMode="auto">
            <a:xfrm>
              <a:off x="278" y="3343"/>
              <a:ext cx="26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C.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0" name="Rectangle 28">
              <a:extLst>
                <a:ext uri="{FF2B5EF4-FFF2-40B4-BE49-F238E27FC236}">
                  <a16:creationId xmlns:a16="http://schemas.microsoft.com/office/drawing/2014/main" id="{F3589762-0571-4C09-A956-0C0B5A102048}"/>
                </a:ext>
              </a:extLst>
            </p:cNvPr>
            <p:cNvSpPr>
              <a:spLocks noChangeArrowheads="1"/>
            </p:cNvSpPr>
            <p:nvPr/>
          </p:nvSpPr>
          <p:spPr bwMode="auto">
            <a:xfrm>
              <a:off x="479" y="3343"/>
              <a:ext cx="158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1" i="1" u="none" strike="noStrike" cap="none" normalizeH="0" baseline="0">
                  <a:ln>
                    <a:noFill/>
                  </a:ln>
                  <a:solidFill>
                    <a:srgbClr val="000000"/>
                  </a:solidFill>
                  <a:effectLst/>
                  <a:latin typeface="Arial" panose="020B0604020202020204" pitchFamily="34" charset="0"/>
                </a:rPr>
                <a:t>Límite Gasto Deducible: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1" name="Rectangle 29">
              <a:extLst>
                <a:ext uri="{FF2B5EF4-FFF2-40B4-BE49-F238E27FC236}">
                  <a16:creationId xmlns:a16="http://schemas.microsoft.com/office/drawing/2014/main" id="{5D93C0A9-841D-4CA2-927D-322F93B2C3B4}"/>
                </a:ext>
              </a:extLst>
            </p:cNvPr>
            <p:cNvSpPr>
              <a:spLocks noChangeArrowheads="1"/>
            </p:cNvSpPr>
            <p:nvPr/>
          </p:nvSpPr>
          <p:spPr bwMode="auto">
            <a:xfrm>
              <a:off x="479" y="3443"/>
              <a:ext cx="141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32" name="Rectangle 30">
              <a:extLst>
                <a:ext uri="{FF2B5EF4-FFF2-40B4-BE49-F238E27FC236}">
                  <a16:creationId xmlns:a16="http://schemas.microsoft.com/office/drawing/2014/main" id="{B43A6CB4-2656-4269-925D-4530C1423EFD}"/>
                </a:ext>
              </a:extLst>
            </p:cNvPr>
            <p:cNvSpPr>
              <a:spLocks noChangeArrowheads="1"/>
            </p:cNvSpPr>
            <p:nvPr/>
          </p:nvSpPr>
          <p:spPr bwMode="auto">
            <a:xfrm>
              <a:off x="278" y="3606"/>
              <a:ext cx="179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4" name="Rectangle 32">
              <a:extLst>
                <a:ext uri="{FF2B5EF4-FFF2-40B4-BE49-F238E27FC236}">
                  <a16:creationId xmlns:a16="http://schemas.microsoft.com/office/drawing/2014/main" id="{A91C00B5-6ABE-412A-B8BA-6B68D195861E}"/>
                </a:ext>
              </a:extLst>
            </p:cNvPr>
            <p:cNvSpPr>
              <a:spLocks noChangeArrowheads="1"/>
            </p:cNvSpPr>
            <p:nvPr/>
          </p:nvSpPr>
          <p:spPr bwMode="auto">
            <a:xfrm>
              <a:off x="1970" y="405"/>
              <a:ext cx="1932" cy="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700" b="1" i="0" u="none" strike="noStrike" cap="none" normalizeH="0" baseline="0">
                  <a:ln>
                    <a:noFill/>
                  </a:ln>
                  <a:solidFill>
                    <a:srgbClr val="FFFFFF"/>
                  </a:solidFill>
                  <a:effectLst/>
                  <a:latin typeface="Arial" panose="020B0604020202020204" pitchFamily="34" charset="0"/>
                </a:rPr>
                <a:t>3. GASTOS DE VIAJE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5" name="Rectangle 33">
              <a:extLst>
                <a:ext uri="{FF2B5EF4-FFF2-40B4-BE49-F238E27FC236}">
                  <a16:creationId xmlns:a16="http://schemas.microsoft.com/office/drawing/2014/main" id="{8F6AA0CD-D782-42CE-BA37-864909F9292F}"/>
                </a:ext>
              </a:extLst>
            </p:cNvPr>
            <p:cNvSpPr>
              <a:spLocks noChangeArrowheads="1"/>
            </p:cNvSpPr>
            <p:nvPr/>
          </p:nvSpPr>
          <p:spPr bwMode="auto">
            <a:xfrm>
              <a:off x="536" y="3748"/>
              <a:ext cx="522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c2.  GD:  No hay límite, puede deducir la totalidad del gasto de viaje.  (Sociedades que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6" name="Rectangle 34">
              <a:extLst>
                <a:ext uri="{FF2B5EF4-FFF2-40B4-BE49-F238E27FC236}">
                  <a16:creationId xmlns:a16="http://schemas.microsoft.com/office/drawing/2014/main" id="{12A098E8-E266-493A-A579-56313B92DF50}"/>
                </a:ext>
              </a:extLst>
            </p:cNvPr>
            <p:cNvSpPr>
              <a:spLocks noChangeArrowheads="1"/>
            </p:cNvSpPr>
            <p:nvPr/>
          </p:nvSpPr>
          <p:spPr bwMode="auto">
            <a:xfrm>
              <a:off x="536" y="3869"/>
              <a:ext cx="2419"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tengan  menos de 2 años de existencia)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7" name="Rectangle 35">
              <a:extLst>
                <a:ext uri="{FF2B5EF4-FFF2-40B4-BE49-F238E27FC236}">
                  <a16:creationId xmlns:a16="http://schemas.microsoft.com/office/drawing/2014/main" id="{4E9279C6-5CFC-41DE-AF53-930F97BD7DA2}"/>
                </a:ext>
              </a:extLst>
            </p:cNvPr>
            <p:cNvSpPr>
              <a:spLocks noChangeArrowheads="1"/>
            </p:cNvSpPr>
            <p:nvPr/>
          </p:nvSpPr>
          <p:spPr bwMode="auto">
            <a:xfrm>
              <a:off x="536" y="3485"/>
              <a:ext cx="4963"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c1.  GD: máximo 3%  Ingreso Gravado  ( Sociedades que tengan 2 o más años de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8" name="Rectangle 36">
              <a:extLst>
                <a:ext uri="{FF2B5EF4-FFF2-40B4-BE49-F238E27FC236}">
                  <a16:creationId xmlns:a16="http://schemas.microsoft.com/office/drawing/2014/main" id="{587F8273-1E0A-4E6D-B3CF-FE5B85FA0090}"/>
                </a:ext>
              </a:extLst>
            </p:cNvPr>
            <p:cNvSpPr>
              <a:spLocks noChangeArrowheads="1"/>
            </p:cNvSpPr>
            <p:nvPr/>
          </p:nvSpPr>
          <p:spPr bwMode="auto">
            <a:xfrm>
              <a:off x="536" y="3606"/>
              <a:ext cx="69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existencia)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9" name="Rectangle 37">
              <a:extLst>
                <a:ext uri="{FF2B5EF4-FFF2-40B4-BE49-F238E27FC236}">
                  <a16:creationId xmlns:a16="http://schemas.microsoft.com/office/drawing/2014/main" id="{0E39FE15-4C39-4500-B23A-826AD504A527}"/>
                </a:ext>
              </a:extLst>
            </p:cNvPr>
            <p:cNvSpPr>
              <a:spLocks noChangeArrowheads="1"/>
            </p:cNvSpPr>
            <p:nvPr/>
          </p:nvSpPr>
          <p:spPr bwMode="auto">
            <a:xfrm>
              <a:off x="3481" y="2620"/>
              <a:ext cx="121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Deben adjuntar los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0" name="Rectangle 38">
              <a:extLst>
                <a:ext uri="{FF2B5EF4-FFF2-40B4-BE49-F238E27FC236}">
                  <a16:creationId xmlns:a16="http://schemas.microsoft.com/office/drawing/2014/main" id="{0D5CE7D9-2F4A-4036-9BCD-D879B1E41424}"/>
                </a:ext>
              </a:extLst>
            </p:cNvPr>
            <p:cNvSpPr>
              <a:spLocks noChangeArrowheads="1"/>
            </p:cNvSpPr>
            <p:nvPr/>
          </p:nvSpPr>
          <p:spPr bwMode="auto">
            <a:xfrm>
              <a:off x="3357" y="2740"/>
              <a:ext cx="148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comprobantes de venta.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1" name="Rectangle 39">
              <a:extLst>
                <a:ext uri="{FF2B5EF4-FFF2-40B4-BE49-F238E27FC236}">
                  <a16:creationId xmlns:a16="http://schemas.microsoft.com/office/drawing/2014/main" id="{FFF5F5A8-8329-4691-9446-865787F68AD0}"/>
                </a:ext>
              </a:extLst>
            </p:cNvPr>
            <p:cNvSpPr>
              <a:spLocks noChangeArrowheads="1"/>
            </p:cNvSpPr>
            <p:nvPr/>
          </p:nvSpPr>
          <p:spPr bwMode="auto">
            <a:xfrm>
              <a:off x="278" y="1356"/>
              <a:ext cx="112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        Misceláneos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2" name="Rectangle 40">
              <a:extLst>
                <a:ext uri="{FF2B5EF4-FFF2-40B4-BE49-F238E27FC236}">
                  <a16:creationId xmlns:a16="http://schemas.microsoft.com/office/drawing/2014/main" id="{EA8C4609-B98C-43BD-8B3B-60BDF4F2B0BB}"/>
                </a:ext>
              </a:extLst>
            </p:cNvPr>
            <p:cNvSpPr>
              <a:spLocks noChangeArrowheads="1"/>
            </p:cNvSpPr>
            <p:nvPr/>
          </p:nvSpPr>
          <p:spPr bwMode="auto">
            <a:xfrm>
              <a:off x="278" y="1477"/>
              <a:ext cx="127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100" b="0" i="1" u="none" strike="noStrike" cap="none" normalizeH="0" baseline="0">
                  <a:ln>
                    <a:noFill/>
                  </a:ln>
                  <a:solidFill>
                    <a:srgbClr val="000000"/>
                  </a:solidFill>
                  <a:effectLst/>
                  <a:latin typeface="Arial" panose="020B0604020202020204" pitchFamily="34" charset="0"/>
                </a:rPr>
                <a:t>(Movilización, propinas,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3" name="Rectangle 41">
              <a:extLst>
                <a:ext uri="{FF2B5EF4-FFF2-40B4-BE49-F238E27FC236}">
                  <a16:creationId xmlns:a16="http://schemas.microsoft.com/office/drawing/2014/main" id="{135C1A4A-C18A-4B46-81DB-00C01A8487B2}"/>
                </a:ext>
              </a:extLst>
            </p:cNvPr>
            <p:cNvSpPr>
              <a:spLocks noChangeArrowheads="1"/>
            </p:cNvSpPr>
            <p:nvPr/>
          </p:nvSpPr>
          <p:spPr bwMode="auto">
            <a:xfrm>
              <a:off x="278" y="1590"/>
              <a:ext cx="76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100" b="0" i="1" u="none" strike="noStrike" cap="none" normalizeH="0" baseline="0">
                  <a:ln>
                    <a:noFill/>
                  </a:ln>
                  <a:solidFill>
                    <a:srgbClr val="000000"/>
                  </a:solidFill>
                  <a:effectLst/>
                  <a:latin typeface="Arial" panose="020B0604020202020204" pitchFamily="34" charset="0"/>
                </a:rPr>
                <a:t>tasas y otros)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4" name="Rectangle 42">
              <a:extLst>
                <a:ext uri="{FF2B5EF4-FFF2-40B4-BE49-F238E27FC236}">
                  <a16:creationId xmlns:a16="http://schemas.microsoft.com/office/drawing/2014/main" id="{DF622390-5C19-481C-9558-00D4B384C480}"/>
                </a:ext>
              </a:extLst>
            </p:cNvPr>
            <p:cNvSpPr>
              <a:spLocks noChangeArrowheads="1"/>
            </p:cNvSpPr>
            <p:nvPr/>
          </p:nvSpPr>
          <p:spPr bwMode="auto">
            <a:xfrm>
              <a:off x="2515" y="1349"/>
              <a:ext cx="3088"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No es necesario adjuntar Comprobantes de Venta,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5" name="Rectangle 43">
              <a:extLst>
                <a:ext uri="{FF2B5EF4-FFF2-40B4-BE49-F238E27FC236}">
                  <a16:creationId xmlns:a16="http://schemas.microsoft.com/office/drawing/2014/main" id="{4FD709A1-66B8-4982-9880-F18C11FCAE0E}"/>
                </a:ext>
              </a:extLst>
            </p:cNvPr>
            <p:cNvSpPr>
              <a:spLocks noChangeArrowheads="1"/>
            </p:cNvSpPr>
            <p:nvPr/>
          </p:nvSpPr>
          <p:spPr bwMode="auto">
            <a:xfrm>
              <a:off x="2515" y="1470"/>
              <a:ext cx="297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pero  máximo hasta el 10% del total de Gasto de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6" name="Rectangle 44">
              <a:extLst>
                <a:ext uri="{FF2B5EF4-FFF2-40B4-BE49-F238E27FC236}">
                  <a16:creationId xmlns:a16="http://schemas.microsoft.com/office/drawing/2014/main" id="{8B48BA79-F3D4-44FF-B59B-A088DF853520}"/>
                </a:ext>
              </a:extLst>
            </p:cNvPr>
            <p:cNvSpPr>
              <a:spLocks noChangeArrowheads="1"/>
            </p:cNvSpPr>
            <p:nvPr/>
          </p:nvSpPr>
          <p:spPr bwMode="auto">
            <a:xfrm>
              <a:off x="2515" y="1590"/>
              <a:ext cx="35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Viaje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7" name="Rectangle 45">
              <a:extLst>
                <a:ext uri="{FF2B5EF4-FFF2-40B4-BE49-F238E27FC236}">
                  <a16:creationId xmlns:a16="http://schemas.microsoft.com/office/drawing/2014/main" id="{B3216C0A-81A1-4FA1-A3A5-0E7CC423C217}"/>
                </a:ext>
              </a:extLst>
            </p:cNvPr>
            <p:cNvSpPr>
              <a:spLocks noChangeArrowheads="1"/>
            </p:cNvSpPr>
            <p:nvPr/>
          </p:nvSpPr>
          <p:spPr bwMode="auto">
            <a:xfrm>
              <a:off x="392" y="625"/>
              <a:ext cx="545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Arial" panose="020B0604020202020204" pitchFamily="34" charset="0"/>
                </a:rPr>
                <a:t>Se aplica para empleados en relación de dependencia para viajes locales e internacionales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48" name="Freeform 46">
              <a:extLst>
                <a:ext uri="{FF2B5EF4-FFF2-40B4-BE49-F238E27FC236}">
                  <a16:creationId xmlns:a16="http://schemas.microsoft.com/office/drawing/2014/main" id="{963A51AD-7816-456C-8CE9-5599ECED8AD2}"/>
                </a:ext>
              </a:extLst>
            </p:cNvPr>
            <p:cNvSpPr>
              <a:spLocks/>
            </p:cNvSpPr>
            <p:nvPr/>
          </p:nvSpPr>
          <p:spPr bwMode="auto">
            <a:xfrm>
              <a:off x="3046" y="2247"/>
              <a:ext cx="177" cy="972"/>
            </a:xfrm>
            <a:custGeom>
              <a:avLst/>
              <a:gdLst>
                <a:gd name="T0" fmla="*/ 240 w 297"/>
                <a:gd name="T1" fmla="*/ 2190 h 2192"/>
                <a:gd name="T2" fmla="*/ 162 w 297"/>
                <a:gd name="T3" fmla="*/ 2178 h 2192"/>
                <a:gd name="T4" fmla="*/ 151 w 297"/>
                <a:gd name="T5" fmla="*/ 2172 h 2192"/>
                <a:gd name="T6" fmla="*/ 146 w 297"/>
                <a:gd name="T7" fmla="*/ 2165 h 2192"/>
                <a:gd name="T8" fmla="*/ 144 w 297"/>
                <a:gd name="T9" fmla="*/ 1120 h 2192"/>
                <a:gd name="T10" fmla="*/ 136 w 297"/>
                <a:gd name="T11" fmla="*/ 1118 h 2192"/>
                <a:gd name="T12" fmla="*/ 108 w 297"/>
                <a:gd name="T13" fmla="*/ 1111 h 2192"/>
                <a:gd name="T14" fmla="*/ 64 w 297"/>
                <a:gd name="T15" fmla="*/ 1106 h 2192"/>
                <a:gd name="T16" fmla="*/ 0 w 297"/>
                <a:gd name="T17" fmla="*/ 1096 h 2192"/>
                <a:gd name="T18" fmla="*/ 64 w 297"/>
                <a:gd name="T19" fmla="*/ 1086 h 2192"/>
                <a:gd name="T20" fmla="*/ 140 w 297"/>
                <a:gd name="T21" fmla="*/ 1075 h 2192"/>
                <a:gd name="T22" fmla="*/ 147 w 297"/>
                <a:gd name="T23" fmla="*/ 1067 h 2192"/>
                <a:gd name="T24" fmla="*/ 144 w 297"/>
                <a:gd name="T25" fmla="*/ 32 h 2192"/>
                <a:gd name="T26" fmla="*/ 149 w 297"/>
                <a:gd name="T27" fmla="*/ 23 h 2192"/>
                <a:gd name="T28" fmla="*/ 160 w 297"/>
                <a:gd name="T29" fmla="*/ 16 h 2192"/>
                <a:gd name="T30" fmla="*/ 192 w 297"/>
                <a:gd name="T31" fmla="*/ 8 h 2192"/>
                <a:gd name="T32" fmla="*/ 240 w 297"/>
                <a:gd name="T33" fmla="*/ 3 h 2192"/>
                <a:gd name="T34" fmla="*/ 297 w 297"/>
                <a:gd name="T35" fmla="*/ 16 h 2192"/>
                <a:gd name="T36" fmla="*/ 195 w 297"/>
                <a:gd name="T37" fmla="*/ 23 h 2192"/>
                <a:gd name="T38" fmla="*/ 165 w 297"/>
                <a:gd name="T39" fmla="*/ 31 h 2192"/>
                <a:gd name="T40" fmla="*/ 159 w 297"/>
                <a:gd name="T41" fmla="*/ 35 h 2192"/>
                <a:gd name="T42" fmla="*/ 159 w 297"/>
                <a:gd name="T43" fmla="*/ 37 h 2192"/>
                <a:gd name="T44" fmla="*/ 160 w 297"/>
                <a:gd name="T45" fmla="*/ 1072 h 2192"/>
                <a:gd name="T46" fmla="*/ 147 w 297"/>
                <a:gd name="T47" fmla="*/ 1088 h 2192"/>
                <a:gd name="T48" fmla="*/ 111 w 297"/>
                <a:gd name="T49" fmla="*/ 1097 h 2192"/>
                <a:gd name="T50" fmla="*/ 9 w 297"/>
                <a:gd name="T51" fmla="*/ 1104 h 2192"/>
                <a:gd name="T52" fmla="*/ 65 w 297"/>
                <a:gd name="T53" fmla="*/ 1091 h 2192"/>
                <a:gd name="T54" fmla="*/ 112 w 297"/>
                <a:gd name="T55" fmla="*/ 1096 h 2192"/>
                <a:gd name="T56" fmla="*/ 147 w 297"/>
                <a:gd name="T57" fmla="*/ 1105 h 2192"/>
                <a:gd name="T58" fmla="*/ 160 w 297"/>
                <a:gd name="T59" fmla="*/ 1120 h 2192"/>
                <a:gd name="T60" fmla="*/ 159 w 297"/>
                <a:gd name="T61" fmla="*/ 2156 h 2192"/>
                <a:gd name="T62" fmla="*/ 160 w 297"/>
                <a:gd name="T63" fmla="*/ 2159 h 2192"/>
                <a:gd name="T64" fmla="*/ 165 w 297"/>
                <a:gd name="T65" fmla="*/ 2163 h 2192"/>
                <a:gd name="T66" fmla="*/ 241 w 297"/>
                <a:gd name="T67" fmla="*/ 2174 h 2192"/>
                <a:gd name="T68" fmla="*/ 296 w 297"/>
                <a:gd name="T69" fmla="*/ 219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7" h="2192">
                  <a:moveTo>
                    <a:pt x="296" y="2192"/>
                  </a:moveTo>
                  <a:lnTo>
                    <a:pt x="240" y="2190"/>
                  </a:lnTo>
                  <a:lnTo>
                    <a:pt x="194" y="2185"/>
                  </a:lnTo>
                  <a:lnTo>
                    <a:pt x="162" y="2178"/>
                  </a:lnTo>
                  <a:cubicBezTo>
                    <a:pt x="161" y="2178"/>
                    <a:pt x="160" y="2178"/>
                    <a:pt x="159" y="2177"/>
                  </a:cubicBezTo>
                  <a:lnTo>
                    <a:pt x="151" y="2172"/>
                  </a:lnTo>
                  <a:cubicBezTo>
                    <a:pt x="150" y="2172"/>
                    <a:pt x="149" y="2171"/>
                    <a:pt x="149" y="2170"/>
                  </a:cubicBezTo>
                  <a:lnTo>
                    <a:pt x="146" y="2165"/>
                  </a:lnTo>
                  <a:cubicBezTo>
                    <a:pt x="145" y="2163"/>
                    <a:pt x="144" y="2162"/>
                    <a:pt x="144" y="2160"/>
                  </a:cubicBezTo>
                  <a:lnTo>
                    <a:pt x="144" y="1120"/>
                  </a:lnTo>
                  <a:lnTo>
                    <a:pt x="147" y="1127"/>
                  </a:lnTo>
                  <a:lnTo>
                    <a:pt x="136" y="1118"/>
                  </a:lnTo>
                  <a:lnTo>
                    <a:pt x="139" y="1119"/>
                  </a:lnTo>
                  <a:lnTo>
                    <a:pt x="108" y="1111"/>
                  </a:lnTo>
                  <a:lnTo>
                    <a:pt x="110" y="1111"/>
                  </a:lnTo>
                  <a:lnTo>
                    <a:pt x="64" y="1106"/>
                  </a:lnTo>
                  <a:lnTo>
                    <a:pt x="8" y="1104"/>
                  </a:lnTo>
                  <a:cubicBezTo>
                    <a:pt x="4" y="1104"/>
                    <a:pt x="0" y="1101"/>
                    <a:pt x="0" y="1096"/>
                  </a:cubicBezTo>
                  <a:cubicBezTo>
                    <a:pt x="0" y="1092"/>
                    <a:pt x="4" y="1089"/>
                    <a:pt x="8" y="1088"/>
                  </a:cubicBezTo>
                  <a:lnTo>
                    <a:pt x="64" y="1086"/>
                  </a:lnTo>
                  <a:lnTo>
                    <a:pt x="110" y="1082"/>
                  </a:lnTo>
                  <a:lnTo>
                    <a:pt x="140" y="1075"/>
                  </a:lnTo>
                  <a:lnTo>
                    <a:pt x="136" y="1077"/>
                  </a:lnTo>
                  <a:lnTo>
                    <a:pt x="147" y="1067"/>
                  </a:lnTo>
                  <a:lnTo>
                    <a:pt x="144" y="1072"/>
                  </a:lnTo>
                  <a:lnTo>
                    <a:pt x="144" y="32"/>
                  </a:lnTo>
                  <a:cubicBezTo>
                    <a:pt x="144" y="31"/>
                    <a:pt x="145" y="30"/>
                    <a:pt x="146" y="28"/>
                  </a:cubicBezTo>
                  <a:lnTo>
                    <a:pt x="149" y="23"/>
                  </a:lnTo>
                  <a:cubicBezTo>
                    <a:pt x="149" y="22"/>
                    <a:pt x="151" y="21"/>
                    <a:pt x="152" y="20"/>
                  </a:cubicBezTo>
                  <a:lnTo>
                    <a:pt x="160" y="16"/>
                  </a:lnTo>
                  <a:cubicBezTo>
                    <a:pt x="160" y="16"/>
                    <a:pt x="161" y="16"/>
                    <a:pt x="161" y="16"/>
                  </a:cubicBezTo>
                  <a:lnTo>
                    <a:pt x="192" y="8"/>
                  </a:lnTo>
                  <a:cubicBezTo>
                    <a:pt x="193" y="8"/>
                    <a:pt x="193" y="8"/>
                    <a:pt x="194" y="8"/>
                  </a:cubicBezTo>
                  <a:lnTo>
                    <a:pt x="240" y="3"/>
                  </a:lnTo>
                  <a:lnTo>
                    <a:pt x="296" y="0"/>
                  </a:lnTo>
                  <a:lnTo>
                    <a:pt x="297" y="16"/>
                  </a:lnTo>
                  <a:lnTo>
                    <a:pt x="241" y="18"/>
                  </a:lnTo>
                  <a:lnTo>
                    <a:pt x="195" y="23"/>
                  </a:lnTo>
                  <a:lnTo>
                    <a:pt x="196" y="23"/>
                  </a:lnTo>
                  <a:lnTo>
                    <a:pt x="165" y="31"/>
                  </a:lnTo>
                  <a:lnTo>
                    <a:pt x="167" y="31"/>
                  </a:lnTo>
                  <a:lnTo>
                    <a:pt x="159" y="35"/>
                  </a:lnTo>
                  <a:lnTo>
                    <a:pt x="162" y="32"/>
                  </a:lnTo>
                  <a:lnTo>
                    <a:pt x="159" y="37"/>
                  </a:lnTo>
                  <a:lnTo>
                    <a:pt x="160" y="32"/>
                  </a:lnTo>
                  <a:lnTo>
                    <a:pt x="160" y="1072"/>
                  </a:lnTo>
                  <a:cubicBezTo>
                    <a:pt x="160" y="1075"/>
                    <a:pt x="160" y="1077"/>
                    <a:pt x="158" y="1078"/>
                  </a:cubicBezTo>
                  <a:lnTo>
                    <a:pt x="147" y="1088"/>
                  </a:lnTo>
                  <a:cubicBezTo>
                    <a:pt x="146" y="1089"/>
                    <a:pt x="145" y="1090"/>
                    <a:pt x="143" y="1090"/>
                  </a:cubicBezTo>
                  <a:lnTo>
                    <a:pt x="111" y="1097"/>
                  </a:lnTo>
                  <a:lnTo>
                    <a:pt x="65" y="1102"/>
                  </a:lnTo>
                  <a:lnTo>
                    <a:pt x="9" y="1104"/>
                  </a:lnTo>
                  <a:lnTo>
                    <a:pt x="9" y="1088"/>
                  </a:lnTo>
                  <a:lnTo>
                    <a:pt x="65" y="1091"/>
                  </a:lnTo>
                  <a:lnTo>
                    <a:pt x="111" y="1096"/>
                  </a:lnTo>
                  <a:cubicBezTo>
                    <a:pt x="112" y="1096"/>
                    <a:pt x="112" y="1096"/>
                    <a:pt x="112" y="1096"/>
                  </a:cubicBezTo>
                  <a:lnTo>
                    <a:pt x="143" y="1104"/>
                  </a:lnTo>
                  <a:cubicBezTo>
                    <a:pt x="145" y="1104"/>
                    <a:pt x="146" y="1105"/>
                    <a:pt x="147" y="1105"/>
                  </a:cubicBezTo>
                  <a:lnTo>
                    <a:pt x="158" y="1114"/>
                  </a:lnTo>
                  <a:cubicBezTo>
                    <a:pt x="159" y="1116"/>
                    <a:pt x="160" y="1118"/>
                    <a:pt x="160" y="1120"/>
                  </a:cubicBezTo>
                  <a:lnTo>
                    <a:pt x="160" y="2160"/>
                  </a:lnTo>
                  <a:lnTo>
                    <a:pt x="159" y="2156"/>
                  </a:lnTo>
                  <a:lnTo>
                    <a:pt x="162" y="2161"/>
                  </a:lnTo>
                  <a:lnTo>
                    <a:pt x="160" y="2159"/>
                  </a:lnTo>
                  <a:lnTo>
                    <a:pt x="168" y="2164"/>
                  </a:lnTo>
                  <a:lnTo>
                    <a:pt x="165" y="2163"/>
                  </a:lnTo>
                  <a:lnTo>
                    <a:pt x="195" y="2170"/>
                  </a:lnTo>
                  <a:lnTo>
                    <a:pt x="241" y="2174"/>
                  </a:lnTo>
                  <a:lnTo>
                    <a:pt x="297" y="2176"/>
                  </a:lnTo>
                  <a:lnTo>
                    <a:pt x="296" y="2192"/>
                  </a:ln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s-EC"/>
            </a:p>
          </p:txBody>
        </p:sp>
        <p:sp>
          <p:nvSpPr>
            <p:cNvPr id="49" name="Freeform 47">
              <a:extLst>
                <a:ext uri="{FF2B5EF4-FFF2-40B4-BE49-F238E27FC236}">
                  <a16:creationId xmlns:a16="http://schemas.microsoft.com/office/drawing/2014/main" id="{7097C506-D278-470B-AE5A-E46E29CCAFAC}"/>
                </a:ext>
              </a:extLst>
            </p:cNvPr>
            <p:cNvSpPr>
              <a:spLocks noEditPoints="1"/>
            </p:cNvSpPr>
            <p:nvPr/>
          </p:nvSpPr>
          <p:spPr bwMode="auto">
            <a:xfrm>
              <a:off x="1769" y="1072"/>
              <a:ext cx="450" cy="58"/>
            </a:xfrm>
            <a:custGeom>
              <a:avLst/>
              <a:gdLst>
                <a:gd name="T0" fmla="*/ 0 w 450"/>
                <a:gd name="T1" fmla="*/ 25 h 58"/>
                <a:gd name="T2" fmla="*/ 386 w 450"/>
                <a:gd name="T3" fmla="*/ 25 h 58"/>
                <a:gd name="T4" fmla="*/ 386 w 450"/>
                <a:gd name="T5" fmla="*/ 32 h 58"/>
                <a:gd name="T6" fmla="*/ 0 w 450"/>
                <a:gd name="T7" fmla="*/ 32 h 58"/>
                <a:gd name="T8" fmla="*/ 0 w 450"/>
                <a:gd name="T9" fmla="*/ 25 h 58"/>
                <a:gd name="T10" fmla="*/ 373 w 450"/>
                <a:gd name="T11" fmla="*/ 0 h 58"/>
                <a:gd name="T12" fmla="*/ 450 w 450"/>
                <a:gd name="T13" fmla="*/ 29 h 58"/>
                <a:gd name="T14" fmla="*/ 373 w 450"/>
                <a:gd name="T15" fmla="*/ 58 h 58"/>
                <a:gd name="T16" fmla="*/ 373 w 450"/>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0" h="58">
                  <a:moveTo>
                    <a:pt x="0" y="25"/>
                  </a:moveTo>
                  <a:lnTo>
                    <a:pt x="386" y="25"/>
                  </a:lnTo>
                  <a:lnTo>
                    <a:pt x="386" y="32"/>
                  </a:lnTo>
                  <a:lnTo>
                    <a:pt x="0" y="32"/>
                  </a:lnTo>
                  <a:lnTo>
                    <a:pt x="0" y="25"/>
                  </a:lnTo>
                  <a:close/>
                  <a:moveTo>
                    <a:pt x="373" y="0"/>
                  </a:moveTo>
                  <a:lnTo>
                    <a:pt x="450" y="29"/>
                  </a:lnTo>
                  <a:lnTo>
                    <a:pt x="373" y="58"/>
                  </a:lnTo>
                  <a:lnTo>
                    <a:pt x="373" y="0"/>
                  </a:ln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s-EC"/>
            </a:p>
          </p:txBody>
        </p:sp>
        <p:sp>
          <p:nvSpPr>
            <p:cNvPr id="50" name="Freeform 48">
              <a:extLst>
                <a:ext uri="{FF2B5EF4-FFF2-40B4-BE49-F238E27FC236}">
                  <a16:creationId xmlns:a16="http://schemas.microsoft.com/office/drawing/2014/main" id="{FE8A3F45-BCFB-4E11-BEB9-7E50EEAD046D}"/>
                </a:ext>
              </a:extLst>
            </p:cNvPr>
            <p:cNvSpPr>
              <a:spLocks noEditPoints="1"/>
            </p:cNvSpPr>
            <p:nvPr/>
          </p:nvSpPr>
          <p:spPr bwMode="auto">
            <a:xfrm>
              <a:off x="1788" y="1200"/>
              <a:ext cx="450" cy="57"/>
            </a:xfrm>
            <a:custGeom>
              <a:avLst/>
              <a:gdLst>
                <a:gd name="T0" fmla="*/ 0 w 450"/>
                <a:gd name="T1" fmla="*/ 25 h 57"/>
                <a:gd name="T2" fmla="*/ 387 w 450"/>
                <a:gd name="T3" fmla="*/ 25 h 57"/>
                <a:gd name="T4" fmla="*/ 387 w 450"/>
                <a:gd name="T5" fmla="*/ 32 h 57"/>
                <a:gd name="T6" fmla="*/ 0 w 450"/>
                <a:gd name="T7" fmla="*/ 32 h 57"/>
                <a:gd name="T8" fmla="*/ 0 w 450"/>
                <a:gd name="T9" fmla="*/ 25 h 57"/>
                <a:gd name="T10" fmla="*/ 373 w 450"/>
                <a:gd name="T11" fmla="*/ 0 h 57"/>
                <a:gd name="T12" fmla="*/ 450 w 450"/>
                <a:gd name="T13" fmla="*/ 28 h 57"/>
                <a:gd name="T14" fmla="*/ 373 w 450"/>
                <a:gd name="T15" fmla="*/ 57 h 57"/>
                <a:gd name="T16" fmla="*/ 373 w 450"/>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0" h="57">
                  <a:moveTo>
                    <a:pt x="0" y="25"/>
                  </a:moveTo>
                  <a:lnTo>
                    <a:pt x="387" y="25"/>
                  </a:lnTo>
                  <a:lnTo>
                    <a:pt x="387" y="32"/>
                  </a:lnTo>
                  <a:lnTo>
                    <a:pt x="0" y="32"/>
                  </a:lnTo>
                  <a:lnTo>
                    <a:pt x="0" y="25"/>
                  </a:lnTo>
                  <a:close/>
                  <a:moveTo>
                    <a:pt x="373" y="0"/>
                  </a:moveTo>
                  <a:lnTo>
                    <a:pt x="450" y="28"/>
                  </a:lnTo>
                  <a:lnTo>
                    <a:pt x="373" y="57"/>
                  </a:lnTo>
                  <a:lnTo>
                    <a:pt x="373" y="0"/>
                  </a:ln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s-EC"/>
            </a:p>
          </p:txBody>
        </p:sp>
        <p:sp>
          <p:nvSpPr>
            <p:cNvPr id="51" name="Freeform 49">
              <a:extLst>
                <a:ext uri="{FF2B5EF4-FFF2-40B4-BE49-F238E27FC236}">
                  <a16:creationId xmlns:a16="http://schemas.microsoft.com/office/drawing/2014/main" id="{DB245778-8AAD-4CAF-9067-982785E0E9F3}"/>
                </a:ext>
              </a:extLst>
            </p:cNvPr>
            <p:cNvSpPr>
              <a:spLocks noEditPoints="1"/>
            </p:cNvSpPr>
            <p:nvPr/>
          </p:nvSpPr>
          <p:spPr bwMode="auto">
            <a:xfrm>
              <a:off x="1798" y="1427"/>
              <a:ext cx="449" cy="57"/>
            </a:xfrm>
            <a:custGeom>
              <a:avLst/>
              <a:gdLst>
                <a:gd name="T0" fmla="*/ 0 w 449"/>
                <a:gd name="T1" fmla="*/ 25 h 57"/>
                <a:gd name="T2" fmla="*/ 386 w 449"/>
                <a:gd name="T3" fmla="*/ 25 h 57"/>
                <a:gd name="T4" fmla="*/ 386 w 449"/>
                <a:gd name="T5" fmla="*/ 32 h 57"/>
                <a:gd name="T6" fmla="*/ 0 w 449"/>
                <a:gd name="T7" fmla="*/ 32 h 57"/>
                <a:gd name="T8" fmla="*/ 0 w 449"/>
                <a:gd name="T9" fmla="*/ 25 h 57"/>
                <a:gd name="T10" fmla="*/ 373 w 449"/>
                <a:gd name="T11" fmla="*/ 0 h 57"/>
                <a:gd name="T12" fmla="*/ 449 w 449"/>
                <a:gd name="T13" fmla="*/ 29 h 57"/>
                <a:gd name="T14" fmla="*/ 373 w 449"/>
                <a:gd name="T15" fmla="*/ 57 h 57"/>
                <a:gd name="T16" fmla="*/ 373 w 449"/>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57">
                  <a:moveTo>
                    <a:pt x="0" y="25"/>
                  </a:moveTo>
                  <a:lnTo>
                    <a:pt x="386" y="25"/>
                  </a:lnTo>
                  <a:lnTo>
                    <a:pt x="386" y="32"/>
                  </a:lnTo>
                  <a:lnTo>
                    <a:pt x="0" y="32"/>
                  </a:lnTo>
                  <a:lnTo>
                    <a:pt x="0" y="25"/>
                  </a:lnTo>
                  <a:close/>
                  <a:moveTo>
                    <a:pt x="373" y="0"/>
                  </a:moveTo>
                  <a:lnTo>
                    <a:pt x="449" y="29"/>
                  </a:lnTo>
                  <a:lnTo>
                    <a:pt x="373" y="57"/>
                  </a:lnTo>
                  <a:lnTo>
                    <a:pt x="373" y="0"/>
                  </a:ln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s-EC"/>
            </a:p>
          </p:txBody>
        </p:sp>
        <p:sp>
          <p:nvSpPr>
            <p:cNvPr id="52" name="Freeform 50">
              <a:extLst>
                <a:ext uri="{FF2B5EF4-FFF2-40B4-BE49-F238E27FC236}">
                  <a16:creationId xmlns:a16="http://schemas.microsoft.com/office/drawing/2014/main" id="{633F6930-0BC7-4405-9F48-08831D83161F}"/>
                </a:ext>
              </a:extLst>
            </p:cNvPr>
            <p:cNvSpPr>
              <a:spLocks noEditPoints="1"/>
            </p:cNvSpPr>
            <p:nvPr/>
          </p:nvSpPr>
          <p:spPr bwMode="auto">
            <a:xfrm>
              <a:off x="1769" y="952"/>
              <a:ext cx="450" cy="57"/>
            </a:xfrm>
            <a:custGeom>
              <a:avLst/>
              <a:gdLst>
                <a:gd name="T0" fmla="*/ 0 w 450"/>
                <a:gd name="T1" fmla="*/ 25 h 57"/>
                <a:gd name="T2" fmla="*/ 386 w 450"/>
                <a:gd name="T3" fmla="*/ 25 h 57"/>
                <a:gd name="T4" fmla="*/ 386 w 450"/>
                <a:gd name="T5" fmla="*/ 32 h 57"/>
                <a:gd name="T6" fmla="*/ 0 w 450"/>
                <a:gd name="T7" fmla="*/ 32 h 57"/>
                <a:gd name="T8" fmla="*/ 0 w 450"/>
                <a:gd name="T9" fmla="*/ 25 h 57"/>
                <a:gd name="T10" fmla="*/ 373 w 450"/>
                <a:gd name="T11" fmla="*/ 0 h 57"/>
                <a:gd name="T12" fmla="*/ 450 w 450"/>
                <a:gd name="T13" fmla="*/ 28 h 57"/>
                <a:gd name="T14" fmla="*/ 373 w 450"/>
                <a:gd name="T15" fmla="*/ 57 h 57"/>
                <a:gd name="T16" fmla="*/ 373 w 450"/>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0" h="57">
                  <a:moveTo>
                    <a:pt x="0" y="25"/>
                  </a:moveTo>
                  <a:lnTo>
                    <a:pt x="386" y="25"/>
                  </a:lnTo>
                  <a:lnTo>
                    <a:pt x="386" y="32"/>
                  </a:lnTo>
                  <a:lnTo>
                    <a:pt x="0" y="32"/>
                  </a:lnTo>
                  <a:lnTo>
                    <a:pt x="0" y="25"/>
                  </a:lnTo>
                  <a:close/>
                  <a:moveTo>
                    <a:pt x="373" y="0"/>
                  </a:moveTo>
                  <a:lnTo>
                    <a:pt x="450" y="28"/>
                  </a:lnTo>
                  <a:lnTo>
                    <a:pt x="373" y="57"/>
                  </a:lnTo>
                  <a:lnTo>
                    <a:pt x="373" y="0"/>
                  </a:lnTo>
                  <a:close/>
                </a:path>
              </a:pathLst>
            </a:custGeom>
            <a:solidFill>
              <a:srgbClr val="000000"/>
            </a:solidFill>
            <a:ln w="158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s-EC"/>
            </a:p>
          </p:txBody>
        </p:sp>
      </p:grpSp>
      <p:pic>
        <p:nvPicPr>
          <p:cNvPr id="191542" name="Picture 54" descr="Resultado de imagen para GASTOS DE VIAJE">
            <a:extLst>
              <a:ext uri="{FF2B5EF4-FFF2-40B4-BE49-F238E27FC236}">
                <a16:creationId xmlns:a16="http://schemas.microsoft.com/office/drawing/2014/main" id="{A847DAF9-942F-43DF-920A-41772278DC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79414" y="4318762"/>
            <a:ext cx="2385846" cy="20450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29ABF11-2490-41EA-920B-98A4B9A0DD04}"/>
              </a:ext>
            </a:extLst>
          </p:cNvPr>
          <p:cNvSpPr>
            <a:spLocks noGrp="1"/>
          </p:cNvSpPr>
          <p:nvPr>
            <p:ph type="sldNum" sz="quarter" idx="12"/>
          </p:nvPr>
        </p:nvSpPr>
        <p:spPr>
          <a:xfrm>
            <a:off x="8379842" y="6409828"/>
            <a:ext cx="512638" cy="365125"/>
          </a:xfrm>
        </p:spPr>
        <p:txBody>
          <a:bodyPr/>
          <a:lstStyle/>
          <a:p>
            <a:fld id="{4A608574-F1F4-4EBE-84D8-733DA9E5CF76}" type="slidenum">
              <a:rPr lang="en-US" sz="2000" smtClean="0">
                <a:solidFill>
                  <a:schemeClr val="tx1"/>
                </a:solidFill>
              </a:rPr>
              <a:pPr/>
              <a:t>70</a:t>
            </a:fld>
            <a:endParaRPr lang="en-US" sz="2000" dirty="0">
              <a:solidFill>
                <a:schemeClr val="tx1"/>
              </a:solidFill>
            </a:endParaRP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t>CIERRE FISCAL</a:t>
            </a: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2689" b="89221"/>
          <a:stretch/>
        </p:blipFill>
        <p:spPr bwMode="auto">
          <a:xfrm>
            <a:off x="251520" y="476672"/>
            <a:ext cx="6624736" cy="648072"/>
          </a:xfrm>
          <a:prstGeom prst="rect">
            <a:avLst/>
          </a:prstGeom>
          <a:solidFill>
            <a:schemeClr val="tx1"/>
          </a:solidFill>
          <a:ln>
            <a:noFill/>
          </a:ln>
          <a:effectLst/>
        </p:spPr>
      </p:pic>
      <p:sp>
        <p:nvSpPr>
          <p:cNvPr id="6" name="5 Rectángulo"/>
          <p:cNvSpPr/>
          <p:nvPr/>
        </p:nvSpPr>
        <p:spPr>
          <a:xfrm>
            <a:off x="358299" y="44624"/>
            <a:ext cx="8534181" cy="400110"/>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000" b="1" i="1" u="sng" dirty="0">
                <a:ln/>
                <a:solidFill>
                  <a:schemeClr val="accent4"/>
                </a:solidFill>
              </a:rPr>
              <a:t>EJEMPLO:</a:t>
            </a:r>
            <a:r>
              <a:rPr lang="es-EC" b="1" i="1" dirty="0">
                <a:ln/>
                <a:solidFill>
                  <a:schemeClr val="accent4"/>
                </a:solidFill>
              </a:rPr>
              <a:t> CIERRE FISCAL  GASTO  DE VIAJE </a:t>
            </a:r>
          </a:p>
        </p:txBody>
      </p:sp>
      <p:pic>
        <p:nvPicPr>
          <p:cNvPr id="10" name="Imagen 9">
            <a:extLst>
              <a:ext uri="{FF2B5EF4-FFF2-40B4-BE49-F238E27FC236}">
                <a16:creationId xmlns:a16="http://schemas.microsoft.com/office/drawing/2014/main" id="{E1B2E4E3-C0B6-442A-A6AF-E7D9F31F6A6D}"/>
              </a:ext>
            </a:extLst>
          </p:cNvPr>
          <p:cNvPicPr>
            <a:picLocks noChangeAspect="1"/>
          </p:cNvPicPr>
          <p:nvPr/>
        </p:nvPicPr>
        <p:blipFill>
          <a:blip r:embed="rId3"/>
          <a:stretch>
            <a:fillRect/>
          </a:stretch>
        </p:blipFill>
        <p:spPr>
          <a:xfrm>
            <a:off x="65576" y="1340768"/>
            <a:ext cx="9119626" cy="2952328"/>
          </a:xfrm>
          <a:prstGeom prst="rect">
            <a:avLst/>
          </a:prstGeom>
        </p:spPr>
      </p:pic>
      <p:pic>
        <p:nvPicPr>
          <p:cNvPr id="11" name="Imagen 10">
            <a:extLst>
              <a:ext uri="{FF2B5EF4-FFF2-40B4-BE49-F238E27FC236}">
                <a16:creationId xmlns:a16="http://schemas.microsoft.com/office/drawing/2014/main" id="{28C4B7AA-CB31-412A-A542-3A422382C339}"/>
              </a:ext>
            </a:extLst>
          </p:cNvPr>
          <p:cNvPicPr>
            <a:picLocks noChangeAspect="1"/>
          </p:cNvPicPr>
          <p:nvPr/>
        </p:nvPicPr>
        <p:blipFill>
          <a:blip r:embed="rId4"/>
          <a:stretch>
            <a:fillRect/>
          </a:stretch>
        </p:blipFill>
        <p:spPr>
          <a:xfrm>
            <a:off x="2204248" y="4437112"/>
            <a:ext cx="3594639" cy="1897368"/>
          </a:xfrm>
          <a:prstGeom prst="rect">
            <a:avLst/>
          </a:prstGeom>
        </p:spPr>
      </p:pic>
    </p:spTree>
    <p:extLst>
      <p:ext uri="{BB962C8B-B14F-4D97-AF65-F5344CB8AC3E}">
        <p14:creationId xmlns:p14="http://schemas.microsoft.com/office/powerpoint/2010/main" val="149070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idx="4294967295"/>
          </p:nvPr>
        </p:nvSpPr>
        <p:spPr>
          <a:xfrm>
            <a:off x="0" y="115888"/>
            <a:ext cx="7772400" cy="792162"/>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1000101" y="1336561"/>
            <a:ext cx="7215238" cy="1354217"/>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4 de 13.- PAGOS AL EXTERIOR:</a:t>
            </a:r>
          </a:p>
          <a:p>
            <a:pPr algn="ctr"/>
            <a:endParaRPr lang="es-EC" dirty="0">
              <a:solidFill>
                <a:schemeClr val="tx1"/>
              </a:solidFill>
            </a:endParaRPr>
          </a:p>
          <a:p>
            <a:pPr algn="ctr"/>
            <a:r>
              <a:rPr lang="es-EC" sz="1600" b="1" i="1" dirty="0">
                <a:solidFill>
                  <a:schemeClr val="tx1"/>
                </a:solidFill>
              </a:rPr>
              <a:t>Ley  de  Régimen Tributario Interno (LRTI): 13; 48</a:t>
            </a:r>
          </a:p>
          <a:p>
            <a:pPr algn="ctr"/>
            <a:r>
              <a:rPr lang="es-EC" sz="1600" b="1" i="1" dirty="0">
                <a:solidFill>
                  <a:schemeClr val="tx1"/>
                </a:solidFill>
              </a:rPr>
              <a:t>Reglamento de Aplicación de LRTI: 30; 31; 131 al 134</a:t>
            </a:r>
          </a:p>
        </p:txBody>
      </p:sp>
      <p:sp>
        <p:nvSpPr>
          <p:cNvPr id="8" name="7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47" name="Rectángulo 46">
            <a:extLst>
              <a:ext uri="{FF2B5EF4-FFF2-40B4-BE49-F238E27FC236}">
                <a16:creationId xmlns:a16="http://schemas.microsoft.com/office/drawing/2014/main" id="{BBC3A412-38C7-4929-8236-4BE2516A006B}"/>
              </a:ext>
            </a:extLst>
          </p:cNvPr>
          <p:cNvSpPr/>
          <p:nvPr/>
        </p:nvSpPr>
        <p:spPr>
          <a:xfrm>
            <a:off x="1140758" y="2984291"/>
            <a:ext cx="7073899" cy="1323439"/>
          </a:xfrm>
          <a:prstGeom prst="rect">
            <a:avLst/>
          </a:prstGeom>
        </p:spPr>
        <p:txBody>
          <a:bodyPr wrap="square">
            <a:spAutoFit/>
          </a:bodyPr>
          <a:lstStyle/>
          <a:p>
            <a:pPr algn="ctr" eaLnBrk="0" hangingPunct="0"/>
            <a:r>
              <a:rPr lang="es-EC" altLang="es-EC" sz="1600" b="1" dirty="0">
                <a:solidFill>
                  <a:srgbClr val="000000"/>
                </a:solidFill>
                <a:effectLst>
                  <a:glow rad="228600">
                    <a:schemeClr val="bg1">
                      <a:lumMod val="75000"/>
                      <a:alpha val="40000"/>
                    </a:schemeClr>
                  </a:glow>
                </a:effectLst>
                <a:latin typeface="Arial" panose="020B0604020202020204" pitchFamily="34" charset="0"/>
                <a:cs typeface="Arial" panose="020B0604020202020204" pitchFamily="34" charset="0"/>
              </a:rPr>
              <a:t>LRTI Art. 13.- Pagos al exterior.-  Son deducibles los gastos efectuados en el exterior que sean  necesarios y se destinen a la obtención de rentas, siempre y cuando se haya efectuado la retención en la fuente, si lo pagado constituye para el beneficiario un ingreso gravable en el Ecuador.</a:t>
            </a:r>
            <a:endParaRPr lang="es-EC" altLang="es-EC" sz="1600" b="1" dirty="0">
              <a:effectLst>
                <a:glow rad="228600">
                  <a:schemeClr val="bg1">
                    <a:lumMod val="75000"/>
                    <a:alpha val="40000"/>
                  </a:schemeClr>
                </a:glow>
              </a:effectLst>
              <a:latin typeface="Arial" panose="020B0604020202020204" pitchFamily="34" charset="0"/>
              <a:cs typeface="Arial" panose="020B0604020202020204" pitchFamily="34" charset="0"/>
            </a:endParaRPr>
          </a:p>
        </p:txBody>
      </p:sp>
      <p:pic>
        <p:nvPicPr>
          <p:cNvPr id="48" name="Imagen 47">
            <a:extLst>
              <a:ext uri="{FF2B5EF4-FFF2-40B4-BE49-F238E27FC236}">
                <a16:creationId xmlns:a16="http://schemas.microsoft.com/office/drawing/2014/main" id="{E6EF8858-5E73-4521-8A94-F8E6F3CD3855}"/>
              </a:ext>
            </a:extLst>
          </p:cNvPr>
          <p:cNvPicPr>
            <a:picLocks noChangeAspect="1"/>
          </p:cNvPicPr>
          <p:nvPr/>
        </p:nvPicPr>
        <p:blipFill rotWithShape="1">
          <a:blip r:embed="rId2"/>
          <a:srcRect l="4455" t="38554"/>
          <a:stretch/>
        </p:blipFill>
        <p:spPr>
          <a:xfrm>
            <a:off x="179512" y="4486078"/>
            <a:ext cx="5961135" cy="1996661"/>
          </a:xfrm>
          <a:prstGeom prst="rect">
            <a:avLst/>
          </a:prstGeom>
        </p:spPr>
      </p:pic>
      <p:pic>
        <p:nvPicPr>
          <p:cNvPr id="192557" name="Picture 45" descr="Resultado de imagen para pagos al exterior sri">
            <a:extLst>
              <a:ext uri="{FF2B5EF4-FFF2-40B4-BE49-F238E27FC236}">
                <a16:creationId xmlns:a16="http://schemas.microsoft.com/office/drawing/2014/main" id="{5CC1ED4B-89CB-4268-8865-B429D23ACA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1360"/>
          <a:stretch/>
        </p:blipFill>
        <p:spPr bwMode="auto">
          <a:xfrm>
            <a:off x="6084168" y="4588236"/>
            <a:ext cx="2209800" cy="18157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ángulo 2"/>
          <p:cNvSpPr/>
          <p:nvPr/>
        </p:nvSpPr>
        <p:spPr>
          <a:xfrm>
            <a:off x="8634654" y="6456168"/>
            <a:ext cx="437940" cy="369332"/>
          </a:xfrm>
          <a:prstGeom prst="rect">
            <a:avLst/>
          </a:prstGeom>
        </p:spPr>
        <p:txBody>
          <a:bodyPr wrap="none">
            <a:spAutoFit/>
          </a:bodyPr>
          <a:lstStyle/>
          <a:p>
            <a:r>
              <a:rPr lang="es-ES" dirty="0"/>
              <a:t>69</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251520" y="440747"/>
            <a:ext cx="8568952" cy="5652549"/>
          </a:xfrm>
          <a:prstGeom prst="rect">
            <a:avLst/>
          </a:prstGeom>
          <a:solidFill>
            <a:schemeClr val="tx1"/>
          </a:solidFill>
        </p:spPr>
      </p:pic>
      <p:sp>
        <p:nvSpPr>
          <p:cNvPr id="2" name="1 Marcador de número de diapositiva"/>
          <p:cNvSpPr>
            <a:spLocks noGrp="1"/>
          </p:cNvSpPr>
          <p:nvPr>
            <p:ph type="sldNum" sz="quarter" idx="12"/>
          </p:nvPr>
        </p:nvSpPr>
        <p:spPr>
          <a:xfrm>
            <a:off x="8433895" y="6492875"/>
            <a:ext cx="512638" cy="365125"/>
          </a:xfrm>
        </p:spPr>
        <p:txBody>
          <a:bodyPr/>
          <a:lstStyle/>
          <a:p>
            <a:fld id="{CA86187D-8818-473F-9FA3-318ADBC292DF}" type="slidenum">
              <a:rPr lang="es-ES" sz="2000" smtClean="0">
                <a:solidFill>
                  <a:schemeClr val="tx1"/>
                </a:solidFill>
              </a:rPr>
              <a:pPr/>
              <a:t>72</a:t>
            </a:fld>
            <a:endParaRPr lang="es-ES" sz="2000" dirty="0">
              <a:solidFill>
                <a:schemeClr val="tx1"/>
              </a:solidFill>
            </a:endParaRPr>
          </a:p>
        </p:txBody>
      </p:sp>
      <p:sp>
        <p:nvSpPr>
          <p:cNvPr id="26626" name="Rectangle 2"/>
          <p:cNvSpPr>
            <a:spLocks noGrp="1" noChangeArrowheads="1"/>
          </p:cNvSpPr>
          <p:nvPr>
            <p:ph type="ctrTitle" idx="4294967295"/>
          </p:nvPr>
        </p:nvSpPr>
        <p:spPr>
          <a:xfrm>
            <a:off x="39960" y="-99467"/>
            <a:ext cx="7772400" cy="792163"/>
          </a:xfrm>
        </p:spPr>
        <p:txBody>
          <a:bodyPr/>
          <a:lstStyle/>
          <a:p>
            <a:r>
              <a:rPr lang="es-EC" sz="2800" dirty="0">
                <a:solidFill>
                  <a:schemeClr val="bg1"/>
                </a:solidFill>
              </a:rPr>
              <a:t>GASTOS DEDUCIBLES (GRUPO 13)</a:t>
            </a:r>
            <a:endParaRPr lang="es-ES" sz="2800" dirty="0">
              <a:solidFill>
                <a:schemeClr val="bg1"/>
              </a:solidFill>
            </a:endParaRP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descr="Resultado de imagen para convenios de doble tributacion">
            <a:extLst>
              <a:ext uri="{FF2B5EF4-FFF2-40B4-BE49-F238E27FC236}">
                <a16:creationId xmlns:a16="http://schemas.microsoft.com/office/drawing/2014/main" id="{65F2FD6E-5F6C-4322-9876-0F8882443E7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6603" y="3170720"/>
            <a:ext cx="3051912" cy="20256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1 Marcador de número de diapositiva"/>
          <p:cNvSpPr>
            <a:spLocks noGrp="1"/>
          </p:cNvSpPr>
          <p:nvPr>
            <p:ph type="sldNum" sz="quarter" idx="12"/>
          </p:nvPr>
        </p:nvSpPr>
        <p:spPr>
          <a:xfrm>
            <a:off x="7596336" y="6379166"/>
            <a:ext cx="512638" cy="365125"/>
          </a:xfrm>
        </p:spPr>
        <p:txBody>
          <a:bodyPr/>
          <a:lstStyle/>
          <a:p>
            <a:pPr>
              <a:defRPr/>
            </a:pPr>
            <a:fld id="{99822060-3FE0-4538-90CF-E2AAB9363D94}" type="slidenum">
              <a:rPr lang="es-ES" sz="2000" smtClean="0">
                <a:solidFill>
                  <a:srgbClr val="FFFFFF"/>
                </a:solidFill>
              </a:rPr>
              <a:pPr>
                <a:defRPr/>
              </a:pPr>
              <a:t>73</a:t>
            </a:fld>
            <a:endParaRPr lang="es-ES" sz="2000">
              <a:solidFill>
                <a:srgbClr val="FFFFFF"/>
              </a:solidFill>
            </a:endParaRPr>
          </a:p>
        </p:txBody>
      </p:sp>
      <p:sp>
        <p:nvSpPr>
          <p:cNvPr id="10243" name="Rectangle 3"/>
          <p:cNvSpPr>
            <a:spLocks noGrp="1" noChangeArrowheads="1"/>
          </p:cNvSpPr>
          <p:nvPr>
            <p:ph type="body" idx="4294967295"/>
          </p:nvPr>
        </p:nvSpPr>
        <p:spPr>
          <a:xfrm>
            <a:off x="0" y="1412875"/>
            <a:ext cx="8229600" cy="4897438"/>
          </a:xfrm>
          <a:noFill/>
        </p:spPr>
        <p:txBody>
          <a:bodyPr>
            <a:normAutofit lnSpcReduction="10000"/>
          </a:bodyPr>
          <a:lstStyle/>
          <a:p>
            <a:pPr eaLnBrk="1" hangingPunct="1">
              <a:lnSpc>
                <a:spcPct val="80000"/>
              </a:lnSpc>
              <a:defRPr/>
            </a:pPr>
            <a:r>
              <a:rPr lang="es-ES_tradnl" sz="2000" dirty="0">
                <a:solidFill>
                  <a:srgbClr val="000000"/>
                </a:solidFill>
              </a:rPr>
              <a:t>     Ecuador:  tiene 19 convenios vigentes, con los siguientes país:</a:t>
            </a:r>
          </a:p>
          <a:p>
            <a:pPr eaLnBrk="1" hangingPunct="1">
              <a:lnSpc>
                <a:spcPct val="80000"/>
              </a:lnSpc>
              <a:defRPr/>
            </a:pPr>
            <a:endParaRPr lang="es-ES_tradnl" sz="2000" dirty="0">
              <a:solidFill>
                <a:srgbClr val="000000"/>
              </a:solidFill>
            </a:endParaRP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rPr>
              <a:t>     COLOMBIA</a:t>
            </a: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rPr>
              <a:t>     PERU                      DECISIÓN 578 - MODELO CAN</a:t>
            </a: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rPr>
              <a:t>     BOLIVIA</a:t>
            </a:r>
          </a:p>
          <a:p>
            <a:pPr marL="457200" lvl="1" indent="0" eaLnBrk="1" hangingPunct="1">
              <a:lnSpc>
                <a:spcPct val="80000"/>
              </a:lnSpc>
              <a:buClr>
                <a:schemeClr val="hlink"/>
              </a:buClr>
              <a:buSzPct val="90000"/>
              <a:buNone/>
              <a:defRPr/>
            </a:pPr>
            <a:endParaRPr lang="es-ES_tradnl" sz="2000" dirty="0">
              <a:solidFill>
                <a:srgbClr val="000000"/>
              </a:solidFill>
            </a:endParaRPr>
          </a:p>
          <a:p>
            <a:pPr lvl="1" eaLnBrk="1" hangingPunct="1">
              <a:lnSpc>
                <a:spcPct val="80000"/>
              </a:lnSpc>
              <a:buClr>
                <a:schemeClr val="hlink"/>
              </a:buClr>
              <a:buSzPct val="90000"/>
              <a:buFont typeface="Wingdings" pitchFamily="2" charset="2"/>
              <a:buBlip>
                <a:blip r:embed="rId3"/>
              </a:buBlip>
              <a:defRPr/>
            </a:pPr>
            <a:endParaRPr lang="es-ES_tradnl" sz="2000" dirty="0">
              <a:solidFill>
                <a:srgbClr val="000000"/>
              </a:solidFill>
            </a:endParaRP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rPr>
              <a:t>     CANADA                                        </a:t>
            </a: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rPr>
              <a:t>     BRASIL                                           </a:t>
            </a: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rPr>
              <a:t>     FRANCIA </a:t>
            </a: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rPr>
              <a:t>     MEXICO</a:t>
            </a: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rPr>
              <a:t>     SUIZA</a:t>
            </a:r>
          </a:p>
          <a:p>
            <a:pPr lvl="1" eaLnBrk="1" hangingPunct="1">
              <a:lnSpc>
                <a:spcPct val="80000"/>
              </a:lnSpc>
              <a:buClr>
                <a:schemeClr val="hlink"/>
              </a:buClr>
              <a:buSzPct val="90000"/>
              <a:buFont typeface="Wingdings" pitchFamily="2" charset="2"/>
              <a:buBlip>
                <a:blip r:embed="rId3"/>
              </a:buBlip>
              <a:defRPr/>
            </a:pPr>
            <a:r>
              <a:rPr lang="es-ES_tradnl" sz="2000" dirty="0">
                <a:solidFill>
                  <a:srgbClr val="000000"/>
                </a:solidFill>
                <a:latin typeface="Arial" charset="0"/>
              </a:rPr>
              <a:t>     </a:t>
            </a:r>
            <a:r>
              <a:rPr lang="es-ES_tradnl" sz="1800" dirty="0">
                <a:solidFill>
                  <a:srgbClr val="000000"/>
                </a:solidFill>
                <a:latin typeface="Arial" charset="0"/>
              </a:rPr>
              <a:t>RUMANIA</a:t>
            </a:r>
          </a:p>
          <a:p>
            <a:pPr lvl="1" eaLnBrk="1" hangingPunct="1">
              <a:lnSpc>
                <a:spcPct val="80000"/>
              </a:lnSpc>
              <a:buClr>
                <a:schemeClr val="hlink"/>
              </a:buClr>
              <a:buSzPct val="90000"/>
              <a:buBlip>
                <a:blip r:embed="rId3"/>
              </a:buBlip>
              <a:defRPr/>
            </a:pPr>
            <a:r>
              <a:rPr lang="es-ES_tradnl" sz="1800" dirty="0">
                <a:solidFill>
                  <a:srgbClr val="000000"/>
                </a:solidFill>
                <a:latin typeface="Arial" charset="0"/>
              </a:rPr>
              <a:t>      BELGICA</a:t>
            </a:r>
          </a:p>
          <a:p>
            <a:pPr lvl="1" eaLnBrk="1" hangingPunct="1">
              <a:lnSpc>
                <a:spcPct val="80000"/>
              </a:lnSpc>
              <a:buClr>
                <a:schemeClr val="hlink"/>
              </a:buClr>
              <a:buSzPct val="90000"/>
              <a:buBlip>
                <a:blip r:embed="rId3"/>
              </a:buBlip>
              <a:defRPr/>
            </a:pPr>
            <a:r>
              <a:rPr lang="es-ES_tradnl" sz="1800" dirty="0">
                <a:solidFill>
                  <a:srgbClr val="000000"/>
                </a:solidFill>
                <a:latin typeface="Arial" charset="0"/>
              </a:rPr>
              <a:t>      SINGAPUR</a:t>
            </a:r>
          </a:p>
          <a:p>
            <a:pPr lvl="1" eaLnBrk="1" hangingPunct="1">
              <a:lnSpc>
                <a:spcPct val="80000"/>
              </a:lnSpc>
              <a:buClr>
                <a:schemeClr val="hlink"/>
              </a:buClr>
              <a:buSzPct val="90000"/>
              <a:buFont typeface="Wingdings" pitchFamily="2" charset="2"/>
              <a:buBlip>
                <a:blip r:embed="rId3"/>
              </a:buBlip>
              <a:defRPr/>
            </a:pPr>
            <a:endParaRPr lang="es-ES_tradnl" sz="2000" dirty="0"/>
          </a:p>
          <a:p>
            <a:pPr lvl="1" eaLnBrk="1" hangingPunct="1">
              <a:lnSpc>
                <a:spcPct val="80000"/>
              </a:lnSpc>
              <a:buClr>
                <a:schemeClr val="hlink"/>
              </a:buClr>
              <a:buSzPct val="90000"/>
              <a:buFont typeface="Wingdings" pitchFamily="2" charset="2"/>
              <a:buNone/>
              <a:defRPr/>
            </a:pPr>
            <a:r>
              <a:rPr lang="es-ES_tradnl" sz="2000" dirty="0"/>
              <a:t> </a:t>
            </a:r>
            <a:endParaRPr lang="es-ES" sz="2000" dirty="0"/>
          </a:p>
        </p:txBody>
      </p:sp>
      <p:sp>
        <p:nvSpPr>
          <p:cNvPr id="11270" name="AutoShape 4"/>
          <p:cNvSpPr>
            <a:spLocks/>
          </p:cNvSpPr>
          <p:nvPr/>
        </p:nvSpPr>
        <p:spPr bwMode="auto">
          <a:xfrm>
            <a:off x="2480754" y="1852780"/>
            <a:ext cx="142875" cy="1439863"/>
          </a:xfrm>
          <a:prstGeom prst="rightBrace">
            <a:avLst>
              <a:gd name="adj1" fmla="val 83982"/>
              <a:gd name="adj2" fmla="val 50065"/>
            </a:avLst>
          </a:prstGeom>
          <a:noFill/>
          <a:ln w="9525">
            <a:solidFill>
              <a:schemeClr val="tx1"/>
            </a:solidFill>
            <a:round/>
            <a:headEnd/>
            <a:tailEnd/>
          </a:ln>
          <a:scene3d>
            <a:camera prst="legacyObliqueTopLeft"/>
            <a:lightRig rig="legacyFlat3" dir="t"/>
          </a:scene3d>
          <a:sp3d extrusionH="430200" prstMaterial="legacyMatte">
            <a:bevelT w="13500" h="13500" prst="angle"/>
            <a:bevelB w="13500" h="13500" prst="angle"/>
            <a:extrusionClr>
              <a:schemeClr val="tx1"/>
            </a:extrusionClr>
          </a:sp3d>
          <a:extLst>
            <a:ext uri="{909E8E84-426E-40DD-AFC4-6F175D3DCCD1}">
              <a14:hiddenFill xmlns:a14="http://schemas.microsoft.com/office/drawing/2010/main">
                <a:solidFill>
                  <a:srgbClr val="FFFFFF"/>
                </a:solidFill>
              </a14:hiddenFill>
            </a:ext>
          </a:extLst>
        </p:spPr>
        <p:txBody>
          <a:bodyPr wrap="none" anchor="ctr">
            <a:flatTx/>
          </a:bodyPr>
          <a:lstStyle/>
          <a:p>
            <a:pPr algn="ctr">
              <a:spcBef>
                <a:spcPct val="50000"/>
              </a:spcBef>
            </a:pPr>
            <a:endParaRPr lang="en-US" sz="1400" b="1">
              <a:solidFill>
                <a:srgbClr val="0033CC"/>
              </a:solidFill>
              <a:latin typeface="Arial" charset="0"/>
              <a:cs typeface="+mn-cs"/>
            </a:endParaRPr>
          </a:p>
        </p:txBody>
      </p:sp>
      <p:sp>
        <p:nvSpPr>
          <p:cNvPr id="10245" name="Rectangle 5"/>
          <p:cNvSpPr>
            <a:spLocks noChangeArrowheads="1"/>
          </p:cNvSpPr>
          <p:nvPr/>
        </p:nvSpPr>
        <p:spPr bwMode="auto">
          <a:xfrm>
            <a:off x="3671900" y="3170720"/>
            <a:ext cx="2592388" cy="2519363"/>
          </a:xfrm>
          <a:prstGeom prst="rect">
            <a:avLst/>
          </a:prstGeom>
          <a:noFill/>
          <a:ln w="9525" algn="ctr">
            <a:noFill/>
            <a:miter lim="800000"/>
            <a:headEnd/>
            <a:tailEnd/>
          </a:ln>
          <a:effectLst/>
        </p:spPr>
        <p:txBody>
          <a:bodyPr/>
          <a:lstStyle/>
          <a:p>
            <a:pPr marL="342900" indent="-342900">
              <a:lnSpc>
                <a:spcPct val="80000"/>
              </a:lnSpc>
              <a:spcBef>
                <a:spcPct val="20000"/>
              </a:spcBef>
              <a:buClr>
                <a:srgbClr val="86D1EC"/>
              </a:buClr>
              <a:buSzPct val="90000"/>
              <a:buFont typeface="Wingdings" pitchFamily="2" charset="2"/>
              <a:buBlip>
                <a:blip r:embed="rId3"/>
              </a:buBlip>
              <a:defRPr/>
            </a:pPr>
            <a:endParaRPr lang="es-ES_tradnl" sz="1600" dirty="0">
              <a:solidFill>
                <a:srgbClr val="FFFFFF"/>
              </a:solidFill>
              <a:effectLst>
                <a:outerShdw blurRad="38100" dist="38100" dir="2700000" algn="tl">
                  <a:srgbClr val="000000"/>
                </a:outerShdw>
              </a:effectLst>
              <a:latin typeface="Arial" charset="0"/>
              <a:cs typeface="+mn-cs"/>
            </a:endParaRPr>
          </a:p>
          <a:p>
            <a:pPr marL="342900" indent="-342900">
              <a:lnSpc>
                <a:spcPct val="80000"/>
              </a:lnSpc>
              <a:spcBef>
                <a:spcPct val="20000"/>
              </a:spcBef>
              <a:buClr>
                <a:srgbClr val="86D1EC"/>
              </a:buClr>
              <a:buSzPct val="90000"/>
              <a:buFont typeface="Wingdings" pitchFamily="2" charset="2"/>
              <a:buBlip>
                <a:blip r:embed="rId3"/>
              </a:buBlip>
              <a:defRPr/>
            </a:pPr>
            <a:r>
              <a:rPr lang="es-MX" sz="1700" dirty="0">
                <a:solidFill>
                  <a:srgbClr val="000000"/>
                </a:solidFill>
                <a:latin typeface="+mn-lt"/>
                <a:cs typeface="+mn-cs"/>
              </a:rPr>
              <a:t>ITALIA</a:t>
            </a:r>
          </a:p>
          <a:p>
            <a:pPr marL="342900" indent="-342900">
              <a:lnSpc>
                <a:spcPct val="80000"/>
              </a:lnSpc>
              <a:spcBef>
                <a:spcPct val="20000"/>
              </a:spcBef>
              <a:buClr>
                <a:srgbClr val="86D1EC"/>
              </a:buClr>
              <a:buSzPct val="90000"/>
              <a:buFont typeface="Wingdings" pitchFamily="2" charset="2"/>
              <a:buBlip>
                <a:blip r:embed="rId3"/>
              </a:buBlip>
              <a:defRPr/>
            </a:pPr>
            <a:r>
              <a:rPr lang="es-MX" sz="1700" dirty="0">
                <a:solidFill>
                  <a:srgbClr val="000000"/>
                </a:solidFill>
                <a:latin typeface="+mn-lt"/>
                <a:cs typeface="+mn-cs"/>
              </a:rPr>
              <a:t>ALEMANIA     </a:t>
            </a:r>
          </a:p>
          <a:p>
            <a:pPr marL="342900" indent="-342900">
              <a:lnSpc>
                <a:spcPct val="80000"/>
              </a:lnSpc>
              <a:spcBef>
                <a:spcPct val="20000"/>
              </a:spcBef>
              <a:buClr>
                <a:srgbClr val="86D1EC"/>
              </a:buClr>
              <a:buSzPct val="90000"/>
              <a:buFont typeface="Wingdings" pitchFamily="2" charset="2"/>
              <a:buBlip>
                <a:blip r:embed="rId3"/>
              </a:buBlip>
              <a:defRPr/>
            </a:pPr>
            <a:r>
              <a:rPr lang="es-MX" sz="1700" dirty="0">
                <a:solidFill>
                  <a:srgbClr val="000000"/>
                </a:solidFill>
                <a:latin typeface="+mn-lt"/>
                <a:cs typeface="+mn-cs"/>
              </a:rPr>
              <a:t>CHILE             </a:t>
            </a:r>
          </a:p>
          <a:p>
            <a:pPr marL="342900" indent="-342900">
              <a:lnSpc>
                <a:spcPct val="80000"/>
              </a:lnSpc>
              <a:spcBef>
                <a:spcPct val="20000"/>
              </a:spcBef>
              <a:buClr>
                <a:srgbClr val="86D1EC"/>
              </a:buClr>
              <a:buSzPct val="90000"/>
              <a:buFont typeface="Wingdings" pitchFamily="2" charset="2"/>
              <a:buBlip>
                <a:blip r:embed="rId3"/>
              </a:buBlip>
              <a:defRPr/>
            </a:pPr>
            <a:r>
              <a:rPr lang="es-MX" sz="1700" dirty="0">
                <a:solidFill>
                  <a:srgbClr val="000000"/>
                </a:solidFill>
                <a:latin typeface="+mn-lt"/>
                <a:cs typeface="+mn-cs"/>
              </a:rPr>
              <a:t>ESPAÑA</a:t>
            </a:r>
          </a:p>
          <a:p>
            <a:pPr marL="342900" indent="-342900">
              <a:lnSpc>
                <a:spcPct val="80000"/>
              </a:lnSpc>
              <a:spcBef>
                <a:spcPct val="20000"/>
              </a:spcBef>
              <a:buClr>
                <a:srgbClr val="86D1EC"/>
              </a:buClr>
              <a:buSzPct val="90000"/>
              <a:buFont typeface="Wingdings" pitchFamily="2" charset="2"/>
              <a:buBlip>
                <a:blip r:embed="rId3"/>
              </a:buBlip>
              <a:defRPr/>
            </a:pPr>
            <a:r>
              <a:rPr lang="es-MX" sz="1700" dirty="0">
                <a:solidFill>
                  <a:srgbClr val="000000"/>
                </a:solidFill>
                <a:latin typeface="+mn-lt"/>
                <a:cs typeface="+mn-cs"/>
              </a:rPr>
              <a:t>URUGUAY</a:t>
            </a:r>
          </a:p>
          <a:p>
            <a:pPr marL="342900" indent="-342900">
              <a:lnSpc>
                <a:spcPct val="80000"/>
              </a:lnSpc>
              <a:spcBef>
                <a:spcPct val="20000"/>
              </a:spcBef>
              <a:buClr>
                <a:srgbClr val="86D1EC"/>
              </a:buClr>
              <a:buSzPct val="90000"/>
              <a:buFont typeface="Wingdings" pitchFamily="2" charset="2"/>
              <a:buBlip>
                <a:blip r:embed="rId3"/>
              </a:buBlip>
              <a:defRPr/>
            </a:pPr>
            <a:r>
              <a:rPr lang="es-MX" sz="1700" dirty="0">
                <a:solidFill>
                  <a:srgbClr val="000000"/>
                </a:solidFill>
                <a:latin typeface="+mn-lt"/>
                <a:cs typeface="+mn-cs"/>
              </a:rPr>
              <a:t>COREA DEL SUR</a:t>
            </a:r>
          </a:p>
          <a:p>
            <a:pPr marL="342900" indent="-342900">
              <a:lnSpc>
                <a:spcPct val="80000"/>
              </a:lnSpc>
              <a:spcBef>
                <a:spcPct val="20000"/>
              </a:spcBef>
              <a:buClr>
                <a:srgbClr val="86D1EC"/>
              </a:buClr>
              <a:buSzPct val="90000"/>
              <a:buFont typeface="Wingdings" pitchFamily="2" charset="2"/>
              <a:buBlip>
                <a:blip r:embed="rId3"/>
              </a:buBlip>
              <a:defRPr/>
            </a:pPr>
            <a:r>
              <a:rPr lang="es-MX" sz="1700" dirty="0">
                <a:solidFill>
                  <a:srgbClr val="000000"/>
                </a:solidFill>
                <a:latin typeface="+mn-lt"/>
                <a:cs typeface="+mn-cs"/>
              </a:rPr>
              <a:t>CHINA</a:t>
            </a:r>
          </a:p>
          <a:p>
            <a:pPr marL="342900" indent="-342900">
              <a:lnSpc>
                <a:spcPct val="80000"/>
              </a:lnSpc>
              <a:spcBef>
                <a:spcPct val="20000"/>
              </a:spcBef>
              <a:buClr>
                <a:srgbClr val="86D1EC"/>
              </a:buClr>
              <a:buSzPct val="90000"/>
              <a:buFont typeface="Wingdings" pitchFamily="2" charset="2"/>
              <a:buBlip>
                <a:blip r:embed="rId3"/>
              </a:buBlip>
              <a:defRPr/>
            </a:pPr>
            <a:r>
              <a:rPr lang="es-MX" sz="1700" dirty="0">
                <a:solidFill>
                  <a:srgbClr val="000000"/>
                </a:solidFill>
                <a:latin typeface="+mn-lt"/>
                <a:cs typeface="+mn-cs"/>
              </a:rPr>
              <a:t>QATAR </a:t>
            </a:r>
            <a:r>
              <a:rPr lang="es-ES_tradnl" sz="1700" dirty="0">
                <a:solidFill>
                  <a:srgbClr val="000000"/>
                </a:solidFill>
                <a:latin typeface="+mn-lt"/>
                <a:cs typeface="+mn-cs"/>
              </a:rPr>
              <a:t>        </a:t>
            </a:r>
            <a:r>
              <a:rPr lang="es-ES_tradnl" sz="1600" dirty="0">
                <a:solidFill>
                  <a:srgbClr val="FFFFFF"/>
                </a:solidFill>
                <a:effectLst>
                  <a:outerShdw blurRad="38100" dist="38100" dir="2700000" algn="tl">
                    <a:srgbClr val="000000"/>
                  </a:outerShdw>
                </a:effectLst>
                <a:latin typeface="Arial" charset="0"/>
                <a:cs typeface="+mn-cs"/>
              </a:rPr>
              <a:t>             </a:t>
            </a:r>
          </a:p>
        </p:txBody>
      </p:sp>
      <p:sp>
        <p:nvSpPr>
          <p:cNvPr id="3" name="Rectángulo 2">
            <a:extLst>
              <a:ext uri="{FF2B5EF4-FFF2-40B4-BE49-F238E27FC236}">
                <a16:creationId xmlns:a16="http://schemas.microsoft.com/office/drawing/2014/main" id="{89C68943-1383-4604-A25E-19385D732D3C}"/>
              </a:ext>
            </a:extLst>
          </p:cNvPr>
          <p:cNvSpPr/>
          <p:nvPr/>
        </p:nvSpPr>
        <p:spPr>
          <a:xfrm>
            <a:off x="251520" y="392538"/>
            <a:ext cx="6840760" cy="892552"/>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_tradnl" sz="2600" b="1" dirty="0">
                <a:ln/>
                <a:solidFill>
                  <a:schemeClr val="accent3"/>
                </a:solidFill>
                <a:latin typeface="Times New Roman" pitchFamily="18" charset="0"/>
              </a:rPr>
              <a:t>ECUADOR- CONVENIOS PARA EVITAR</a:t>
            </a:r>
            <a:br>
              <a:rPr lang="es-ES_tradnl" sz="2600" b="1" dirty="0">
                <a:ln/>
                <a:solidFill>
                  <a:schemeClr val="accent3"/>
                </a:solidFill>
                <a:latin typeface="Times New Roman" pitchFamily="18" charset="0"/>
              </a:rPr>
            </a:br>
            <a:r>
              <a:rPr lang="es-ES_tradnl" sz="2600" b="1" dirty="0">
                <a:ln/>
                <a:solidFill>
                  <a:schemeClr val="accent3"/>
                </a:solidFill>
                <a:latin typeface="Times New Roman" pitchFamily="18" charset="0"/>
              </a:rPr>
              <a:t>DOBLE TRIBUTACION</a:t>
            </a:r>
            <a:endParaRPr lang="es-EC" sz="2600" b="1" dirty="0">
              <a:ln/>
              <a:solidFill>
                <a:schemeClr val="accent3"/>
              </a:solidFill>
            </a:endParaRPr>
          </a:p>
        </p:txBody>
      </p:sp>
    </p:spTree>
    <p:extLst>
      <p:ext uri="{BB962C8B-B14F-4D97-AF65-F5344CB8AC3E}">
        <p14:creationId xmlns:p14="http://schemas.microsoft.com/office/powerpoint/2010/main" val="2497769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8712968" cy="5976664"/>
          </a:xfrm>
          <a:prstGeom prst="rect">
            <a:avLst/>
          </a:prstGeom>
          <a:solidFill>
            <a:schemeClr val="tx1"/>
          </a:solidFill>
          <a:ln>
            <a:noFill/>
          </a:ln>
          <a:effectLst/>
        </p:spPr>
      </p:pic>
      <p:sp>
        <p:nvSpPr>
          <p:cNvPr id="3" name="2 Marcador de número de diapositiva"/>
          <p:cNvSpPr>
            <a:spLocks noGrp="1"/>
          </p:cNvSpPr>
          <p:nvPr>
            <p:ph type="sldNum" sz="quarter" idx="12"/>
          </p:nvPr>
        </p:nvSpPr>
        <p:spPr>
          <a:xfrm>
            <a:off x="8348400" y="6453336"/>
            <a:ext cx="512638" cy="365125"/>
          </a:xfrm>
        </p:spPr>
        <p:txBody>
          <a:bodyPr/>
          <a:lstStyle/>
          <a:p>
            <a:fld id="{CA86187D-8818-473F-9FA3-318ADBC292DF}" type="slidenum">
              <a:rPr lang="es-ES" sz="2000" smtClean="0">
                <a:solidFill>
                  <a:schemeClr val="tx1"/>
                </a:solidFill>
              </a:rPr>
              <a:pPr/>
              <a:t>74</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8496944" cy="5904656"/>
          </a:xfrm>
          <a:prstGeom prst="rect">
            <a:avLst/>
          </a:prstGeom>
          <a:solidFill>
            <a:schemeClr val="tx1"/>
          </a:solidFill>
          <a:ln>
            <a:noFill/>
          </a:ln>
          <a:effectLst/>
        </p:spPr>
      </p:pic>
      <p:sp>
        <p:nvSpPr>
          <p:cNvPr id="4" name="3 Marcador de número de diapositiva"/>
          <p:cNvSpPr>
            <a:spLocks noGrp="1"/>
          </p:cNvSpPr>
          <p:nvPr>
            <p:ph type="sldNum" sz="quarter" idx="12"/>
          </p:nvPr>
        </p:nvSpPr>
        <p:spPr>
          <a:xfrm>
            <a:off x="8564153" y="6381328"/>
            <a:ext cx="512638" cy="365125"/>
          </a:xfrm>
        </p:spPr>
        <p:txBody>
          <a:bodyPr/>
          <a:lstStyle/>
          <a:p>
            <a:fld id="{9D57F267-32F5-482F-AD0E-4ACA9E72B5FF}" type="slidenum">
              <a:rPr lang="es-ES" sz="2000" smtClean="0">
                <a:solidFill>
                  <a:schemeClr val="tx1"/>
                </a:solidFill>
              </a:rPr>
              <a:pPr/>
              <a:t>75</a:t>
            </a:fld>
            <a:endParaRPr lang="es-ES" sz="2000" dirty="0">
              <a:solidFill>
                <a:schemeClr val="tx1"/>
              </a:solidFill>
            </a:endParaRPr>
          </a:p>
        </p:txBody>
      </p:sp>
    </p:spTree>
    <p:extLst>
      <p:ext uri="{BB962C8B-B14F-4D97-AF65-F5344CB8AC3E}">
        <p14:creationId xmlns:p14="http://schemas.microsoft.com/office/powerpoint/2010/main" val="154657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8712968" cy="5904656"/>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420408" y="6453336"/>
            <a:ext cx="512638" cy="365125"/>
          </a:xfrm>
        </p:spPr>
        <p:txBody>
          <a:bodyPr/>
          <a:lstStyle/>
          <a:p>
            <a:r>
              <a:rPr lang="es-ES" sz="2000" dirty="0">
                <a:solidFill>
                  <a:schemeClr val="tx1"/>
                </a:solidFill>
              </a:rPr>
              <a:t>74</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2"/>
          <a:srcRect/>
          <a:stretch>
            <a:fillRect/>
          </a:stretch>
        </p:blipFill>
        <p:spPr bwMode="auto">
          <a:xfrm>
            <a:off x="428596" y="1142984"/>
            <a:ext cx="8286808" cy="4929222"/>
          </a:xfrm>
          <a:prstGeom prst="rect">
            <a:avLst/>
          </a:prstGeom>
          <a:solidFill>
            <a:schemeClr val="tx1"/>
          </a:solidFill>
          <a:ln w="9525">
            <a:noFill/>
            <a:miter lim="800000"/>
            <a:headEnd/>
            <a:tailEnd/>
          </a:ln>
          <a:effectLst/>
        </p:spPr>
      </p:pic>
      <p:sp>
        <p:nvSpPr>
          <p:cNvPr id="5" name="Rectangle 2"/>
          <p:cNvSpPr txBox="1">
            <a:spLocks noChangeArrowheads="1"/>
          </p:cNvSpPr>
          <p:nvPr/>
        </p:nvSpPr>
        <p:spPr bwMode="auto">
          <a:xfrm>
            <a:off x="-396552" y="71414"/>
            <a:ext cx="7772400" cy="792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cene3d>
              <a:camera prst="orthographicFront"/>
              <a:lightRig rig="soft" dir="t">
                <a:rot lat="0" lon="0" rev="15600000"/>
              </a:lightRig>
            </a:scene3d>
            <a:sp3d extrusionH="57150" prstMaterial="softEdge">
              <a:bevelT w="25400" h="38100"/>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C" sz="2800" b="1" i="0" u="none" strike="noStrike" kern="0" normalizeH="0" baseline="0" noProof="0" dirty="0">
                <a:ln/>
                <a:solidFill>
                  <a:schemeClr val="accent4"/>
                </a:solidFill>
                <a:uLnTx/>
                <a:uFillTx/>
                <a:latin typeface="+mj-lt"/>
                <a:ea typeface="+mj-ea"/>
                <a:cs typeface="+mj-cs"/>
              </a:rPr>
              <a:t>GASTOS DEDUCIBLES (GRUPO 13)</a:t>
            </a:r>
            <a:endParaRPr kumimoji="0" lang="es-ES" sz="2800" b="1" i="0" u="none" strike="noStrike" kern="0" normalizeH="0" baseline="0" noProof="0" dirty="0">
              <a:ln/>
              <a:solidFill>
                <a:schemeClr val="accent4"/>
              </a:solidFill>
              <a:uLnTx/>
              <a:uFillTx/>
              <a:latin typeface="+mj-lt"/>
              <a:ea typeface="+mj-ea"/>
              <a:cs typeface="+mj-cs"/>
            </a:endParaRPr>
          </a:p>
        </p:txBody>
      </p:sp>
      <p:sp>
        <p:nvSpPr>
          <p:cNvPr id="4" name="3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
        <p:nvSpPr>
          <p:cNvPr id="2" name="1 Marcador de número de diapositiva"/>
          <p:cNvSpPr>
            <a:spLocks noGrp="1"/>
          </p:cNvSpPr>
          <p:nvPr>
            <p:ph type="sldNum" sz="quarter" idx="12"/>
          </p:nvPr>
        </p:nvSpPr>
        <p:spPr>
          <a:xfrm>
            <a:off x="8459085" y="6409319"/>
            <a:ext cx="512638" cy="365125"/>
          </a:xfrm>
        </p:spPr>
        <p:txBody>
          <a:bodyPr/>
          <a:lstStyle/>
          <a:p>
            <a:fld id="{9D57F267-32F5-482F-AD0E-4ACA9E72B5FF}" type="slidenum">
              <a:rPr lang="es-ES" sz="2000" smtClean="0">
                <a:solidFill>
                  <a:schemeClr val="tx1"/>
                </a:solidFill>
              </a:rPr>
              <a:pPr/>
              <a:t>77</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134870" y="6454175"/>
            <a:ext cx="880714" cy="403825"/>
          </a:xfrm>
        </p:spPr>
        <p:txBody>
          <a:bodyPr/>
          <a:lstStyle/>
          <a:p>
            <a:fld id="{F4841D41-544E-46C5-9A53-9D7790DC0DF9}" type="slidenum">
              <a:rPr lang="es-ES" sz="2000" smtClean="0">
                <a:solidFill>
                  <a:srgbClr val="FFFFFF"/>
                </a:solidFill>
              </a:rPr>
              <a:pPr/>
              <a:t>78</a:t>
            </a:fld>
            <a:endParaRPr lang="es-ES" sz="2000">
              <a:solidFill>
                <a:srgbClr val="FFFFFF"/>
              </a:solidFill>
            </a:endParaRPr>
          </a:p>
        </p:txBody>
      </p:sp>
      <p:sp>
        <p:nvSpPr>
          <p:cNvPr id="6" name="5 Rectángulo"/>
          <p:cNvSpPr/>
          <p:nvPr/>
        </p:nvSpPr>
        <p:spPr>
          <a:xfrm>
            <a:off x="358299" y="220578"/>
            <a:ext cx="8534181" cy="400110"/>
          </a:xfrm>
          <a:prstGeom prst="rect">
            <a:avLst/>
          </a:prstGeom>
        </p:spPr>
        <p:txBody>
          <a:bodyPr wrap="square">
            <a:spAutoFit/>
          </a:bodyPr>
          <a:lstStyle/>
          <a:p>
            <a:r>
              <a:rPr lang="es-EC" sz="2000" b="1" i="1" u="sng" dirty="0"/>
              <a:t>EJEMPLO:</a:t>
            </a:r>
            <a:r>
              <a:rPr lang="es-EC" b="1" i="1" dirty="0"/>
              <a:t> CIERRE FISCAL  PAGO AL EXTERIOR </a:t>
            </a:r>
          </a:p>
        </p:txBody>
      </p:sp>
      <p:pic>
        <p:nvPicPr>
          <p:cNvPr id="3" name="Imagen 2">
            <a:extLst>
              <a:ext uri="{FF2B5EF4-FFF2-40B4-BE49-F238E27FC236}">
                <a16:creationId xmlns:a16="http://schemas.microsoft.com/office/drawing/2014/main" id="{F6692F48-87CB-491D-BEBE-D0748EB4969F}"/>
              </a:ext>
            </a:extLst>
          </p:cNvPr>
          <p:cNvPicPr>
            <a:picLocks noChangeAspect="1"/>
          </p:cNvPicPr>
          <p:nvPr/>
        </p:nvPicPr>
        <p:blipFill>
          <a:blip r:embed="rId2"/>
          <a:stretch>
            <a:fillRect/>
          </a:stretch>
        </p:blipFill>
        <p:spPr>
          <a:xfrm>
            <a:off x="251520" y="463220"/>
            <a:ext cx="5801401" cy="445500"/>
          </a:xfrm>
          <a:prstGeom prst="rect">
            <a:avLst/>
          </a:prstGeom>
        </p:spPr>
      </p:pic>
      <p:pic>
        <p:nvPicPr>
          <p:cNvPr id="9" name="Imagen 8">
            <a:extLst>
              <a:ext uri="{FF2B5EF4-FFF2-40B4-BE49-F238E27FC236}">
                <a16:creationId xmlns:a16="http://schemas.microsoft.com/office/drawing/2014/main" id="{547F0710-EE26-44FC-B4C9-33960F02B176}"/>
              </a:ext>
            </a:extLst>
          </p:cNvPr>
          <p:cNvPicPr>
            <a:picLocks noChangeAspect="1"/>
          </p:cNvPicPr>
          <p:nvPr/>
        </p:nvPicPr>
        <p:blipFill>
          <a:blip r:embed="rId3"/>
          <a:stretch>
            <a:fillRect/>
          </a:stretch>
        </p:blipFill>
        <p:spPr>
          <a:xfrm>
            <a:off x="107504" y="1052736"/>
            <a:ext cx="8928992" cy="3725390"/>
          </a:xfrm>
          <a:prstGeom prst="rect">
            <a:avLst/>
          </a:prstGeom>
        </p:spPr>
      </p:pic>
      <p:graphicFrame>
        <p:nvGraphicFramePr>
          <p:cNvPr id="10" name="Tabla 9">
            <a:extLst>
              <a:ext uri="{FF2B5EF4-FFF2-40B4-BE49-F238E27FC236}">
                <a16:creationId xmlns:a16="http://schemas.microsoft.com/office/drawing/2014/main" id="{42DD68EB-028F-491F-9722-A5B167148FD2}"/>
              </a:ext>
            </a:extLst>
          </p:cNvPr>
          <p:cNvGraphicFramePr>
            <a:graphicFrameLocks noGrp="1"/>
          </p:cNvGraphicFramePr>
          <p:nvPr>
            <p:extLst>
              <p:ext uri="{D42A27DB-BD31-4B8C-83A1-F6EECF244321}">
                <p14:modId xmlns:p14="http://schemas.microsoft.com/office/powerpoint/2010/main" val="1127144663"/>
              </p:ext>
            </p:extLst>
          </p:nvPr>
        </p:nvGraphicFramePr>
        <p:xfrm>
          <a:off x="2555776" y="5258321"/>
          <a:ext cx="3365500" cy="1262380"/>
        </p:xfrm>
        <a:graphic>
          <a:graphicData uri="http://schemas.openxmlformats.org/drawingml/2006/table">
            <a:tbl>
              <a:tblPr/>
              <a:tblGrid>
                <a:gridCol w="2278185">
                  <a:extLst>
                    <a:ext uri="{9D8B030D-6E8A-4147-A177-3AD203B41FA5}">
                      <a16:colId xmlns:a16="http://schemas.microsoft.com/office/drawing/2014/main" val="2984702284"/>
                    </a:ext>
                  </a:extLst>
                </a:gridCol>
                <a:gridCol w="1087315">
                  <a:extLst>
                    <a:ext uri="{9D8B030D-6E8A-4147-A177-3AD203B41FA5}">
                      <a16:colId xmlns:a16="http://schemas.microsoft.com/office/drawing/2014/main" val="2560157582"/>
                    </a:ext>
                  </a:extLst>
                </a:gridCol>
              </a:tblGrid>
              <a:tr h="184150">
                <a:tc gridSpan="2">
                  <a:txBody>
                    <a:bodyPr/>
                    <a:lstStyle/>
                    <a:p>
                      <a:pPr algn="ctr" fontAlgn="b"/>
                      <a:r>
                        <a:rPr lang="es-EC" sz="1100" b="1" i="0" u="none" strike="noStrike">
                          <a:solidFill>
                            <a:srgbClr val="000000"/>
                          </a:solidFill>
                          <a:effectLst/>
                          <a:latin typeface="Calibri" panose="020F0502020204030204" pitchFamily="34" charset="0"/>
                        </a:rPr>
                        <a:t> RESUMEN PAGO AL EXTERIOR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s-EC"/>
                    </a:p>
                  </a:txBody>
                  <a:tcPr/>
                </a:tc>
                <a:extLst>
                  <a:ext uri="{0D108BD9-81ED-4DB2-BD59-A6C34878D82A}">
                    <a16:rowId xmlns:a16="http://schemas.microsoft.com/office/drawing/2014/main" val="458652605"/>
                  </a:ext>
                </a:extLst>
              </a:tr>
              <a:tr h="184150">
                <a:tc>
                  <a:txBody>
                    <a:bodyPr/>
                    <a:lstStyle/>
                    <a:p>
                      <a:pPr algn="l" fontAlgn="b"/>
                      <a:r>
                        <a:rPr lang="es-EC" sz="1100" b="1" i="0" u="none" strike="noStrike">
                          <a:solidFill>
                            <a:srgbClr val="000000"/>
                          </a:solidFill>
                          <a:effectLst/>
                          <a:latin typeface="Calibri" panose="020F0502020204030204" pitchFamily="34" charset="0"/>
                        </a:rPr>
                        <a:t> TOTAL G D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s-EC" sz="1100" b="1" i="0" u="none" strike="noStrike">
                          <a:solidFill>
                            <a:srgbClr val="000000"/>
                          </a:solidFill>
                          <a:effectLst/>
                          <a:latin typeface="Calibri" panose="020F0502020204030204" pitchFamily="34" charset="0"/>
                        </a:rPr>
                        <a:t>                          7,600.00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74544043"/>
                  </a:ext>
                </a:extLst>
              </a:tr>
              <a:tr h="368300">
                <a:tc>
                  <a:txBody>
                    <a:bodyPr/>
                    <a:lstStyle/>
                    <a:p>
                      <a:pPr algn="l" fontAlgn="b"/>
                      <a:r>
                        <a:rPr lang="es-MX" sz="1100" b="1" i="0" u="none" strike="noStrike">
                          <a:solidFill>
                            <a:srgbClr val="000000"/>
                          </a:solidFill>
                          <a:effectLst/>
                          <a:latin typeface="Calibri" panose="020F0502020204030204" pitchFamily="34" charset="0"/>
                        </a:rPr>
                        <a:t> TOTAL GnoD PAGO AL EXTERIOR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C" sz="1100" b="1" i="0" u="none" strike="noStrike">
                          <a:solidFill>
                            <a:srgbClr val="000000"/>
                          </a:solidFill>
                          <a:effectLst/>
                          <a:latin typeface="Calibri" panose="020F0502020204030204" pitchFamily="34" charset="0"/>
                        </a:rPr>
                        <a:t>                        18,300.00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19148736"/>
                  </a:ext>
                </a:extLst>
              </a:tr>
              <a:tr h="374650">
                <a:tc>
                  <a:txBody>
                    <a:bodyPr/>
                    <a:lstStyle/>
                    <a:p>
                      <a:pPr algn="l" fontAlgn="b"/>
                      <a:r>
                        <a:rPr lang="es-MX" sz="1100" b="1" i="0" u="none" strike="noStrike">
                          <a:solidFill>
                            <a:srgbClr val="000000"/>
                          </a:solidFill>
                          <a:effectLst/>
                          <a:latin typeface="Calibri" panose="020F0502020204030204" pitchFamily="34" charset="0"/>
                        </a:rPr>
                        <a:t> TOTAL PAGO AL EXTERIOR CONTABLE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b"/>
                      <a:r>
                        <a:rPr lang="es-EC" sz="1100" b="1" i="0" u="none" strike="noStrike" dirty="0">
                          <a:solidFill>
                            <a:srgbClr val="000000"/>
                          </a:solidFill>
                          <a:effectLst/>
                          <a:latin typeface="Calibri" panose="020F0502020204030204" pitchFamily="34" charset="0"/>
                        </a:rPr>
                        <a:t>                        25,900.00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97884574"/>
                  </a:ext>
                </a:extLst>
              </a:tr>
            </a:tbl>
          </a:graphicData>
        </a:graphic>
      </p:graphicFrame>
      <p:sp>
        <p:nvSpPr>
          <p:cNvPr id="11" name="5 Rectángulo">
            <a:extLst>
              <a:ext uri="{FF2B5EF4-FFF2-40B4-BE49-F238E27FC236}">
                <a16:creationId xmlns:a16="http://schemas.microsoft.com/office/drawing/2014/main" id="{9EEE405D-3A46-44B7-8DA2-417300F8DBE0}"/>
              </a:ext>
            </a:extLst>
          </p:cNvPr>
          <p:cNvSpPr/>
          <p:nvPr/>
        </p:nvSpPr>
        <p:spPr>
          <a:xfrm>
            <a:off x="179512" y="4554"/>
            <a:ext cx="8534181" cy="400110"/>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000" b="1" i="1" u="sng" dirty="0">
                <a:ln/>
                <a:solidFill>
                  <a:schemeClr val="accent4"/>
                </a:solidFill>
              </a:rPr>
              <a:t>EJEMPLO:</a:t>
            </a:r>
            <a:r>
              <a:rPr lang="es-EC" b="1" i="1" dirty="0">
                <a:ln/>
                <a:solidFill>
                  <a:schemeClr val="accent4"/>
                </a:solidFill>
              </a:rPr>
              <a:t> CIERRE FISCAL  PAGOS  AL EXTERIOR </a:t>
            </a:r>
          </a:p>
        </p:txBody>
      </p:sp>
    </p:spTree>
    <p:extLst>
      <p:ext uri="{BB962C8B-B14F-4D97-AF65-F5344CB8AC3E}">
        <p14:creationId xmlns:p14="http://schemas.microsoft.com/office/powerpoint/2010/main" val="1122041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30521" y="584189"/>
            <a:ext cx="8575523" cy="5562987"/>
          </a:xfrm>
          <a:prstGeom prst="rect">
            <a:avLst/>
          </a:prstGeom>
          <a:solidFill>
            <a:schemeClr val="tx1"/>
          </a:solidFill>
          <a:ln w="9525">
            <a:noFill/>
            <a:miter lim="800000"/>
            <a:headEnd/>
            <a:tailEnd/>
          </a:ln>
          <a:effectLst/>
        </p:spPr>
      </p:pic>
      <p:sp>
        <p:nvSpPr>
          <p:cNvPr id="5" name="4 Rectángulo"/>
          <p:cNvSpPr/>
          <p:nvPr/>
        </p:nvSpPr>
        <p:spPr>
          <a:xfrm>
            <a:off x="330521" y="30566"/>
            <a:ext cx="2828018" cy="584775"/>
          </a:xfrm>
          <a:prstGeom prst="rect">
            <a:avLst/>
          </a:prstGeom>
        </p:spPr>
        <p:txBody>
          <a:bodyPr wrap="none">
            <a:spAutoFit/>
          </a:bodyPr>
          <a:lstStyle/>
          <a:p>
            <a:r>
              <a:rPr lang="es-EC" sz="3200" b="1" dirty="0">
                <a:solidFill>
                  <a:srgbClr val="FFC000"/>
                </a:solidFill>
              </a:rPr>
              <a:t>RESIDENCIA</a:t>
            </a:r>
          </a:p>
        </p:txBody>
      </p:sp>
      <p:sp>
        <p:nvSpPr>
          <p:cNvPr id="7" name="6 CuadroTexto"/>
          <p:cNvSpPr txBox="1"/>
          <p:nvPr/>
        </p:nvSpPr>
        <p:spPr>
          <a:xfrm>
            <a:off x="7194427" y="142852"/>
            <a:ext cx="194957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t>DEFINICIONES</a:t>
            </a:r>
          </a:p>
        </p:txBody>
      </p:sp>
      <p:sp>
        <p:nvSpPr>
          <p:cNvPr id="2" name="1 Marcador de número de diapositiva"/>
          <p:cNvSpPr>
            <a:spLocks noGrp="1"/>
          </p:cNvSpPr>
          <p:nvPr>
            <p:ph type="sldNum" sz="quarter" idx="12"/>
          </p:nvPr>
        </p:nvSpPr>
        <p:spPr>
          <a:xfrm>
            <a:off x="8631362" y="6408411"/>
            <a:ext cx="512638" cy="365125"/>
          </a:xfrm>
        </p:spPr>
        <p:txBody>
          <a:bodyPr/>
          <a:lstStyle/>
          <a:p>
            <a:fld id="{9D57F267-32F5-482F-AD0E-4ACA9E72B5FF}" type="slidenum">
              <a:rPr lang="es-ES" sz="2000" smtClean="0">
                <a:solidFill>
                  <a:schemeClr val="tx1"/>
                </a:solidFill>
              </a:rPr>
              <a:pPr/>
              <a:t>7</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idx="4294967295"/>
          </p:nvPr>
        </p:nvSpPr>
        <p:spPr>
          <a:xfrm>
            <a:off x="0" y="115888"/>
            <a:ext cx="7772400" cy="792162"/>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856654" y="1628800"/>
            <a:ext cx="7675786" cy="1354217"/>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5 de 13.- GASTO DE GESTIÓN:</a:t>
            </a:r>
          </a:p>
          <a:p>
            <a:pPr algn="ctr"/>
            <a:endParaRPr lang="es-EC" dirty="0">
              <a:solidFill>
                <a:schemeClr val="tx1"/>
              </a:solidFill>
            </a:endParaRPr>
          </a:p>
          <a:p>
            <a:pPr algn="ctr"/>
            <a:r>
              <a:rPr lang="es-EC" sz="1600" b="1" i="1" dirty="0">
                <a:solidFill>
                  <a:schemeClr val="tx1"/>
                </a:solidFill>
              </a:rPr>
              <a:t>Ley  de Régimen Tributario Interno (LRTI): 10 </a:t>
            </a:r>
            <a:r>
              <a:rPr lang="es-EC" sz="1600" b="1" i="1" dirty="0" err="1">
                <a:solidFill>
                  <a:schemeClr val="tx1"/>
                </a:solidFill>
              </a:rPr>
              <a:t>num</a:t>
            </a:r>
            <a:r>
              <a:rPr lang="es-EC" sz="1600" b="1" i="1" dirty="0">
                <a:solidFill>
                  <a:schemeClr val="tx1"/>
                </a:solidFill>
              </a:rPr>
              <a:t> 1</a:t>
            </a:r>
          </a:p>
          <a:p>
            <a:pPr algn="ctr"/>
            <a:r>
              <a:rPr lang="es-EC" sz="1600" b="1" i="1" dirty="0">
                <a:solidFill>
                  <a:schemeClr val="tx1"/>
                </a:solidFill>
              </a:rPr>
              <a:t>Reglamento de Aplicación de LRTI: 28 </a:t>
            </a:r>
            <a:r>
              <a:rPr lang="es-EC" sz="1600" b="1" i="1" dirty="0" err="1">
                <a:solidFill>
                  <a:schemeClr val="tx1"/>
                </a:solidFill>
              </a:rPr>
              <a:t>num</a:t>
            </a:r>
            <a:r>
              <a:rPr lang="es-EC" sz="1600" b="1" i="1" dirty="0">
                <a:solidFill>
                  <a:schemeClr val="tx1"/>
                </a:solidFill>
              </a:rPr>
              <a:t> 10; 28 </a:t>
            </a:r>
            <a:r>
              <a:rPr lang="es-EC" sz="1600" b="1" i="1" dirty="0" err="1">
                <a:solidFill>
                  <a:schemeClr val="tx1"/>
                </a:solidFill>
              </a:rPr>
              <a:t>num</a:t>
            </a:r>
            <a:r>
              <a:rPr lang="es-EC" sz="1600" b="1" i="1" dirty="0">
                <a:solidFill>
                  <a:schemeClr val="tx1"/>
                </a:solidFill>
              </a:rPr>
              <a:t> 1 </a:t>
            </a:r>
            <a:r>
              <a:rPr lang="es-EC" sz="1600" b="1" i="1" dirty="0" err="1">
                <a:solidFill>
                  <a:schemeClr val="tx1"/>
                </a:solidFill>
              </a:rPr>
              <a:t>lit</a:t>
            </a:r>
            <a:r>
              <a:rPr lang="es-EC" sz="1600" b="1" i="1" dirty="0">
                <a:solidFill>
                  <a:schemeClr val="tx1"/>
                </a:solidFill>
              </a:rPr>
              <a:t> l) ; 106, 27 </a:t>
            </a:r>
            <a:r>
              <a:rPr lang="es-EC" sz="1600" b="1" i="1" dirty="0" err="1">
                <a:solidFill>
                  <a:schemeClr val="tx1"/>
                </a:solidFill>
              </a:rPr>
              <a:t>num</a:t>
            </a:r>
            <a:r>
              <a:rPr lang="es-EC" sz="1600" b="1" i="1" dirty="0">
                <a:solidFill>
                  <a:schemeClr val="tx1"/>
                </a:solidFill>
              </a:rPr>
              <a:t> </a:t>
            </a:r>
            <a:r>
              <a:rPr lang="es-EC" sz="1400" b="1" i="1" dirty="0">
                <a:solidFill>
                  <a:schemeClr val="tx1"/>
                </a:solidFill>
              </a:rPr>
              <a:t>4</a:t>
            </a: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94562" name="Picture 2" descr="Resultado de imagen para almuerzo de ejecutivos">
            <a:extLst>
              <a:ext uri="{FF2B5EF4-FFF2-40B4-BE49-F238E27FC236}">
                <a16:creationId xmlns:a16="http://schemas.microsoft.com/office/drawing/2014/main" id="{6F1CEFD0-4959-408A-AF06-1C0F46438F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243" y="3076799"/>
            <a:ext cx="4752528" cy="250133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ángulo 2"/>
          <p:cNvSpPr/>
          <p:nvPr/>
        </p:nvSpPr>
        <p:spPr>
          <a:xfrm>
            <a:off x="8619427" y="6488668"/>
            <a:ext cx="437940" cy="369332"/>
          </a:xfrm>
          <a:prstGeom prst="rect">
            <a:avLst/>
          </a:prstGeom>
        </p:spPr>
        <p:txBody>
          <a:bodyPr wrap="none">
            <a:spAutoFit/>
          </a:bodyPr>
          <a:lstStyle/>
          <a:p>
            <a:r>
              <a:rPr lang="es-ES" dirty="0"/>
              <a:t>77</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0D779190-2467-4757-ACE4-20B0820539AD}"/>
              </a:ext>
            </a:extLst>
          </p:cNvPr>
          <p:cNvGrpSpPr>
            <a:grpSpLocks noChangeAspect="1"/>
          </p:cNvGrpSpPr>
          <p:nvPr/>
        </p:nvGrpSpPr>
        <p:grpSpPr bwMode="auto">
          <a:xfrm>
            <a:off x="179512" y="765175"/>
            <a:ext cx="8713787" cy="6021388"/>
            <a:chOff x="113" y="482"/>
            <a:chExt cx="5489" cy="3793"/>
          </a:xfrm>
        </p:grpSpPr>
        <p:sp>
          <p:nvSpPr>
            <p:cNvPr id="4" name="AutoShape 3">
              <a:extLst>
                <a:ext uri="{FF2B5EF4-FFF2-40B4-BE49-F238E27FC236}">
                  <a16:creationId xmlns:a16="http://schemas.microsoft.com/office/drawing/2014/main" id="{E2D53841-1F29-49D2-B206-AF0631D07434}"/>
                </a:ext>
              </a:extLst>
            </p:cNvPr>
            <p:cNvSpPr>
              <a:spLocks noChangeAspect="1" noChangeArrowheads="1" noTextEdit="1"/>
            </p:cNvSpPr>
            <p:nvPr/>
          </p:nvSpPr>
          <p:spPr bwMode="auto">
            <a:xfrm>
              <a:off x="113" y="482"/>
              <a:ext cx="5489" cy="37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6" name="Rectangle 5">
              <a:extLst>
                <a:ext uri="{FF2B5EF4-FFF2-40B4-BE49-F238E27FC236}">
                  <a16:creationId xmlns:a16="http://schemas.microsoft.com/office/drawing/2014/main" id="{ABBEFD2D-F8D1-4FBB-B768-5FAA7BB20A53}"/>
                </a:ext>
              </a:extLst>
            </p:cNvPr>
            <p:cNvSpPr>
              <a:spLocks noChangeArrowheads="1"/>
            </p:cNvSpPr>
            <p:nvPr/>
          </p:nvSpPr>
          <p:spPr bwMode="auto">
            <a:xfrm>
              <a:off x="113" y="482"/>
              <a:ext cx="5489" cy="195"/>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8" name="Rectangle 6">
              <a:extLst>
                <a:ext uri="{FF2B5EF4-FFF2-40B4-BE49-F238E27FC236}">
                  <a16:creationId xmlns:a16="http://schemas.microsoft.com/office/drawing/2014/main" id="{1E6CD917-C27E-4863-AA6E-2D056C05F092}"/>
                </a:ext>
              </a:extLst>
            </p:cNvPr>
            <p:cNvSpPr>
              <a:spLocks noChangeArrowheads="1"/>
            </p:cNvSpPr>
            <p:nvPr/>
          </p:nvSpPr>
          <p:spPr bwMode="auto">
            <a:xfrm>
              <a:off x="372" y="825"/>
              <a:ext cx="966"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1" i="1" u="none" strike="noStrike" cap="none" normalizeH="0" baseline="0" dirty="0">
                  <a:ln>
                    <a:noFill/>
                  </a:ln>
                  <a:solidFill>
                    <a:srgbClr val="000000"/>
                  </a:solidFill>
                  <a:effectLst/>
                  <a:latin typeface="Arial" panose="020B0604020202020204" pitchFamily="34" charset="0"/>
                </a:rPr>
                <a:t>A.  Destinados :</a:t>
              </a:r>
              <a:endParaRPr kumimoji="0" lang="es-EC" altLang="es-EC"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DB094B16-4211-4876-8F36-DAE859D82F49}"/>
                </a:ext>
              </a:extLst>
            </p:cNvPr>
            <p:cNvSpPr>
              <a:spLocks noChangeArrowheads="1"/>
            </p:cNvSpPr>
            <p:nvPr/>
          </p:nvSpPr>
          <p:spPr bwMode="auto">
            <a:xfrm>
              <a:off x="346" y="934"/>
              <a:ext cx="901"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10" name="Rectangle 8">
              <a:extLst>
                <a:ext uri="{FF2B5EF4-FFF2-40B4-BE49-F238E27FC236}">
                  <a16:creationId xmlns:a16="http://schemas.microsoft.com/office/drawing/2014/main" id="{30A1F52F-5FA5-4F01-B590-4CB9BCCB678F}"/>
                </a:ext>
              </a:extLst>
            </p:cNvPr>
            <p:cNvSpPr>
              <a:spLocks noChangeArrowheads="1"/>
            </p:cNvSpPr>
            <p:nvPr/>
          </p:nvSpPr>
          <p:spPr bwMode="auto">
            <a:xfrm>
              <a:off x="1906" y="817"/>
              <a:ext cx="1180"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500" b="0" i="0" u="none" strike="noStrike" cap="none" normalizeH="0" baseline="0" dirty="0">
                  <a:ln>
                    <a:noFill/>
                  </a:ln>
                  <a:solidFill>
                    <a:srgbClr val="000000"/>
                  </a:solidFill>
                  <a:effectLst/>
                  <a:latin typeface="Calibri" panose="020F0502020204030204" pitchFamily="34" charset="0"/>
                </a:rPr>
                <a:t>1. Atender a cliente</a:t>
              </a:r>
              <a:endParaRPr kumimoji="0" lang="es-EC" altLang="es-EC" sz="1800" b="0" i="0" u="none" strike="noStrike" cap="none" normalizeH="0" baseline="0" dirty="0">
                <a:ln>
                  <a:noFill/>
                </a:ln>
                <a:solidFill>
                  <a:schemeClr val="tx1"/>
                </a:solidFill>
                <a:effectLst/>
                <a:latin typeface="Arial" panose="020B0604020202020204" pitchFamily="34" charset="0"/>
              </a:endParaRPr>
            </a:p>
          </p:txBody>
        </p:sp>
        <p:sp>
          <p:nvSpPr>
            <p:cNvPr id="11" name="Rectangle 9">
              <a:extLst>
                <a:ext uri="{FF2B5EF4-FFF2-40B4-BE49-F238E27FC236}">
                  <a16:creationId xmlns:a16="http://schemas.microsoft.com/office/drawing/2014/main" id="{CB009662-B64D-43C8-A3F1-AE3D0E0B6144}"/>
                </a:ext>
              </a:extLst>
            </p:cNvPr>
            <p:cNvSpPr>
              <a:spLocks noChangeArrowheads="1"/>
            </p:cNvSpPr>
            <p:nvPr/>
          </p:nvSpPr>
          <p:spPr bwMode="auto">
            <a:xfrm>
              <a:off x="1906" y="1136"/>
              <a:ext cx="1560"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500" b="0" i="0" u="none" strike="noStrike" cap="none" normalizeH="0" baseline="0" dirty="0">
                  <a:ln>
                    <a:noFill/>
                  </a:ln>
                  <a:solidFill>
                    <a:srgbClr val="000000"/>
                  </a:solidFill>
                  <a:effectLst/>
                  <a:latin typeface="Calibri" panose="020F0502020204030204" pitchFamily="34" charset="0"/>
                </a:rPr>
                <a:t>3. Reunión con accionistas</a:t>
              </a:r>
              <a:endParaRPr kumimoji="0" lang="es-EC" altLang="es-EC" sz="1800" b="0" i="0" u="none" strike="noStrike" cap="none" normalizeH="0" baseline="0" dirty="0">
                <a:ln>
                  <a:noFill/>
                </a:ln>
                <a:solidFill>
                  <a:schemeClr val="tx1"/>
                </a:solidFill>
                <a:effectLst/>
                <a:latin typeface="Arial" panose="020B0604020202020204" pitchFamily="34" charset="0"/>
              </a:endParaRPr>
            </a:p>
          </p:txBody>
        </p:sp>
        <p:sp>
          <p:nvSpPr>
            <p:cNvPr id="12" name="Rectangle 10">
              <a:extLst>
                <a:ext uri="{FF2B5EF4-FFF2-40B4-BE49-F238E27FC236}">
                  <a16:creationId xmlns:a16="http://schemas.microsoft.com/office/drawing/2014/main" id="{C532BD72-2160-4CCD-B325-A0F1110180B3}"/>
                </a:ext>
              </a:extLst>
            </p:cNvPr>
            <p:cNvSpPr>
              <a:spLocks noChangeArrowheads="1"/>
            </p:cNvSpPr>
            <p:nvPr/>
          </p:nvSpPr>
          <p:spPr bwMode="auto">
            <a:xfrm>
              <a:off x="1163" y="2032"/>
              <a:ext cx="1644"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Narrow" panose="020B0606020202030204" pitchFamily="34" charset="0"/>
                </a:rPr>
                <a:t>GASTO VENTAS Y DISTRIBUCIÓN</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3" name="Rectangle 11">
              <a:extLst>
                <a:ext uri="{FF2B5EF4-FFF2-40B4-BE49-F238E27FC236}">
                  <a16:creationId xmlns:a16="http://schemas.microsoft.com/office/drawing/2014/main" id="{64FB5A86-51C2-41FD-82F5-B2A3986AB5A3}"/>
                </a:ext>
              </a:extLst>
            </p:cNvPr>
            <p:cNvSpPr>
              <a:spLocks noChangeArrowheads="1"/>
            </p:cNvSpPr>
            <p:nvPr/>
          </p:nvSpPr>
          <p:spPr bwMode="auto">
            <a:xfrm>
              <a:off x="503" y="2281"/>
              <a:ext cx="307"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 ( +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4" name="Rectangle 12">
              <a:extLst>
                <a:ext uri="{FF2B5EF4-FFF2-40B4-BE49-F238E27FC236}">
                  <a16:creationId xmlns:a16="http://schemas.microsoft.com/office/drawing/2014/main" id="{CA062C84-089D-4DA7-BE75-416F3660B3DA}"/>
                </a:ext>
              </a:extLst>
            </p:cNvPr>
            <p:cNvSpPr>
              <a:spLocks noChangeArrowheads="1"/>
            </p:cNvSpPr>
            <p:nvPr/>
          </p:nvSpPr>
          <p:spPr bwMode="auto">
            <a:xfrm>
              <a:off x="1163" y="2281"/>
              <a:ext cx="1272"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Narrow" panose="020B0606020202030204" pitchFamily="34" charset="0"/>
                </a:rPr>
                <a:t>GASTO ADMINISTRACIÓN</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5" name="Rectangle 13">
              <a:extLst>
                <a:ext uri="{FF2B5EF4-FFF2-40B4-BE49-F238E27FC236}">
                  <a16:creationId xmlns:a16="http://schemas.microsoft.com/office/drawing/2014/main" id="{E500F423-4FE3-404E-9BA7-4DA374DFF62F}"/>
                </a:ext>
              </a:extLst>
            </p:cNvPr>
            <p:cNvSpPr>
              <a:spLocks noChangeArrowheads="1"/>
            </p:cNvSpPr>
            <p:nvPr/>
          </p:nvSpPr>
          <p:spPr bwMode="auto">
            <a:xfrm>
              <a:off x="503" y="2538"/>
              <a:ext cx="307"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 ( =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6" name="Rectangle 14">
              <a:extLst>
                <a:ext uri="{FF2B5EF4-FFF2-40B4-BE49-F238E27FC236}">
                  <a16:creationId xmlns:a16="http://schemas.microsoft.com/office/drawing/2014/main" id="{C7F8714B-1149-4552-8E04-07BEE8DEEB27}"/>
                </a:ext>
              </a:extLst>
            </p:cNvPr>
            <p:cNvSpPr>
              <a:spLocks noChangeArrowheads="1"/>
            </p:cNvSpPr>
            <p:nvPr/>
          </p:nvSpPr>
          <p:spPr bwMode="auto">
            <a:xfrm>
              <a:off x="1163" y="2530"/>
              <a:ext cx="1430"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500" b="0" i="0" u="none" strike="noStrike" cap="none" normalizeH="0" baseline="0">
                  <a:ln>
                    <a:noFill/>
                  </a:ln>
                  <a:solidFill>
                    <a:srgbClr val="000000"/>
                  </a:solidFill>
                  <a:effectLst/>
                  <a:latin typeface="Calibri" panose="020F0502020204030204" pitchFamily="34" charset="0"/>
                </a:rPr>
                <a:t>TOTAL GASTO GENERAL</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7" name="Rectangle 15">
              <a:extLst>
                <a:ext uri="{FF2B5EF4-FFF2-40B4-BE49-F238E27FC236}">
                  <a16:creationId xmlns:a16="http://schemas.microsoft.com/office/drawing/2014/main" id="{51FB0146-3C84-418B-A7F2-37DB1BD343C8}"/>
                </a:ext>
              </a:extLst>
            </p:cNvPr>
            <p:cNvSpPr>
              <a:spLocks noChangeArrowheads="1"/>
            </p:cNvSpPr>
            <p:nvPr/>
          </p:nvSpPr>
          <p:spPr bwMode="auto">
            <a:xfrm>
              <a:off x="522" y="2787"/>
              <a:ext cx="279"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 ( -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8" name="Rectangle 16">
              <a:extLst>
                <a:ext uri="{FF2B5EF4-FFF2-40B4-BE49-F238E27FC236}">
                  <a16:creationId xmlns:a16="http://schemas.microsoft.com/office/drawing/2014/main" id="{72DBC23E-6010-4038-B5B6-9CE781F29D79}"/>
                </a:ext>
              </a:extLst>
            </p:cNvPr>
            <p:cNvSpPr>
              <a:spLocks noChangeArrowheads="1"/>
            </p:cNvSpPr>
            <p:nvPr/>
          </p:nvSpPr>
          <p:spPr bwMode="auto">
            <a:xfrm>
              <a:off x="1163" y="2780"/>
              <a:ext cx="181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500" b="0" i="0" u="none" strike="noStrike" cap="none" normalizeH="0" baseline="0">
                  <a:ln>
                    <a:noFill/>
                  </a:ln>
                  <a:solidFill>
                    <a:srgbClr val="000000"/>
                  </a:solidFill>
                  <a:effectLst/>
                  <a:latin typeface="Calibri" panose="020F0502020204030204" pitchFamily="34" charset="0"/>
                </a:rPr>
                <a:t>GASTO DE GESTIÓN (Contable)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19" name="Rectangle 17">
              <a:extLst>
                <a:ext uri="{FF2B5EF4-FFF2-40B4-BE49-F238E27FC236}">
                  <a16:creationId xmlns:a16="http://schemas.microsoft.com/office/drawing/2014/main" id="{35EBC65D-638E-4E29-8278-37BC9FF321CA}"/>
                </a:ext>
              </a:extLst>
            </p:cNvPr>
            <p:cNvSpPr>
              <a:spLocks noChangeArrowheads="1"/>
            </p:cNvSpPr>
            <p:nvPr/>
          </p:nvSpPr>
          <p:spPr bwMode="auto">
            <a:xfrm>
              <a:off x="503" y="3060"/>
              <a:ext cx="307"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 ( =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0" name="Rectangle 18">
              <a:extLst>
                <a:ext uri="{FF2B5EF4-FFF2-40B4-BE49-F238E27FC236}">
                  <a16:creationId xmlns:a16="http://schemas.microsoft.com/office/drawing/2014/main" id="{1D4F9F0A-0CD8-4DFF-91EB-4D2EF475DE59}"/>
                </a:ext>
              </a:extLst>
            </p:cNvPr>
            <p:cNvSpPr>
              <a:spLocks noChangeArrowheads="1"/>
            </p:cNvSpPr>
            <p:nvPr/>
          </p:nvSpPr>
          <p:spPr bwMode="auto">
            <a:xfrm>
              <a:off x="1163" y="3076"/>
              <a:ext cx="2183"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200" b="0" i="0" u="none" strike="noStrike" cap="none" normalizeH="0" baseline="0">
                  <a:ln>
                    <a:noFill/>
                  </a:ln>
                  <a:solidFill>
                    <a:srgbClr val="000000"/>
                  </a:solidFill>
                  <a:effectLst/>
                  <a:latin typeface="Calibri" panose="020F0502020204030204" pitchFamily="34" charset="0"/>
                </a:rPr>
                <a:t>BASE PARA EL GASTO DE GESTION TRIBUTARIO</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1" name="Rectangle 19">
              <a:extLst>
                <a:ext uri="{FF2B5EF4-FFF2-40B4-BE49-F238E27FC236}">
                  <a16:creationId xmlns:a16="http://schemas.microsoft.com/office/drawing/2014/main" id="{26FE4AB1-E4C5-4E32-A99D-426A687347EE}"/>
                </a:ext>
              </a:extLst>
            </p:cNvPr>
            <p:cNvSpPr>
              <a:spLocks noChangeArrowheads="1"/>
            </p:cNvSpPr>
            <p:nvPr/>
          </p:nvSpPr>
          <p:spPr bwMode="auto">
            <a:xfrm>
              <a:off x="503" y="3302"/>
              <a:ext cx="297"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 ( x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2" name="Rectangle 20">
              <a:extLst>
                <a:ext uri="{FF2B5EF4-FFF2-40B4-BE49-F238E27FC236}">
                  <a16:creationId xmlns:a16="http://schemas.microsoft.com/office/drawing/2014/main" id="{D7766E4A-6E0B-417D-90DD-08F47F9A5578}"/>
                </a:ext>
              </a:extLst>
            </p:cNvPr>
            <p:cNvSpPr>
              <a:spLocks noChangeArrowheads="1"/>
            </p:cNvSpPr>
            <p:nvPr/>
          </p:nvSpPr>
          <p:spPr bwMode="auto">
            <a:xfrm>
              <a:off x="1163" y="3294"/>
              <a:ext cx="1774"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500" b="0" i="0" u="none" strike="noStrike" cap="none" normalizeH="0" baseline="0">
                  <a:ln>
                    <a:noFill/>
                  </a:ln>
                  <a:solidFill>
                    <a:srgbClr val="000000"/>
                  </a:solidFill>
                  <a:effectLst/>
                  <a:latin typeface="Calibri" panose="020F0502020204030204" pitchFamily="34" charset="0"/>
                </a:rPr>
                <a:t>2% LIMITE DE DEDUCIBILIDAD</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3" name="Rectangle 21">
              <a:extLst>
                <a:ext uri="{FF2B5EF4-FFF2-40B4-BE49-F238E27FC236}">
                  <a16:creationId xmlns:a16="http://schemas.microsoft.com/office/drawing/2014/main" id="{D42D296C-A354-437D-9E91-FCDC773F1E3C}"/>
                </a:ext>
              </a:extLst>
            </p:cNvPr>
            <p:cNvSpPr>
              <a:spLocks noChangeArrowheads="1"/>
            </p:cNvSpPr>
            <p:nvPr/>
          </p:nvSpPr>
          <p:spPr bwMode="auto">
            <a:xfrm>
              <a:off x="503" y="3566"/>
              <a:ext cx="307"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 ( =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4" name="Rectangle 22">
              <a:extLst>
                <a:ext uri="{FF2B5EF4-FFF2-40B4-BE49-F238E27FC236}">
                  <a16:creationId xmlns:a16="http://schemas.microsoft.com/office/drawing/2014/main" id="{6F3BFA37-E7DD-4BD0-A2FC-F86AE16B2F0B}"/>
                </a:ext>
              </a:extLst>
            </p:cNvPr>
            <p:cNvSpPr>
              <a:spLocks noChangeArrowheads="1"/>
            </p:cNvSpPr>
            <p:nvPr/>
          </p:nvSpPr>
          <p:spPr bwMode="auto">
            <a:xfrm>
              <a:off x="1163" y="3559"/>
              <a:ext cx="18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500" b="0" i="0" u="none" strike="noStrike" cap="none" normalizeH="0" baseline="0">
                  <a:ln>
                    <a:noFill/>
                  </a:ln>
                  <a:solidFill>
                    <a:srgbClr val="000000"/>
                  </a:solidFill>
                  <a:effectLst/>
                  <a:latin typeface="Calibri" panose="020F0502020204030204" pitchFamily="34" charset="0"/>
                </a:rPr>
                <a:t>GASTO DE GESTIÓN DEDUCIBLE</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5" name="Rectangle 23">
              <a:extLst>
                <a:ext uri="{FF2B5EF4-FFF2-40B4-BE49-F238E27FC236}">
                  <a16:creationId xmlns:a16="http://schemas.microsoft.com/office/drawing/2014/main" id="{BD5AA8C8-0F8E-4F18-A1A6-355A71A23DDA}"/>
                </a:ext>
              </a:extLst>
            </p:cNvPr>
            <p:cNvSpPr>
              <a:spLocks noChangeArrowheads="1"/>
            </p:cNvSpPr>
            <p:nvPr/>
          </p:nvSpPr>
          <p:spPr bwMode="auto">
            <a:xfrm>
              <a:off x="141" y="3932"/>
              <a:ext cx="762"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1" i="1" u="none" strike="noStrike" cap="none" normalizeH="0" baseline="0">
                  <a:ln>
                    <a:noFill/>
                  </a:ln>
                  <a:solidFill>
                    <a:srgbClr val="000000"/>
                  </a:solidFill>
                  <a:effectLst/>
                  <a:latin typeface="Arial" panose="020B0604020202020204" pitchFamily="34" charset="0"/>
                </a:rPr>
                <a:t>C. Sustento:</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6" name="Rectangle 24">
              <a:extLst>
                <a:ext uri="{FF2B5EF4-FFF2-40B4-BE49-F238E27FC236}">
                  <a16:creationId xmlns:a16="http://schemas.microsoft.com/office/drawing/2014/main" id="{60D93B7B-B497-4BBF-A43B-D7A743ACE94C}"/>
                </a:ext>
              </a:extLst>
            </p:cNvPr>
            <p:cNvSpPr>
              <a:spLocks noChangeArrowheads="1"/>
            </p:cNvSpPr>
            <p:nvPr/>
          </p:nvSpPr>
          <p:spPr bwMode="auto">
            <a:xfrm>
              <a:off x="141" y="4041"/>
              <a:ext cx="696"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28" name="Rectangle 26">
              <a:extLst>
                <a:ext uri="{FF2B5EF4-FFF2-40B4-BE49-F238E27FC236}">
                  <a16:creationId xmlns:a16="http://schemas.microsoft.com/office/drawing/2014/main" id="{CC6CCACF-723E-4E21-8F13-FA74CC6A65A2}"/>
                </a:ext>
              </a:extLst>
            </p:cNvPr>
            <p:cNvSpPr>
              <a:spLocks noChangeArrowheads="1"/>
            </p:cNvSpPr>
            <p:nvPr/>
          </p:nvSpPr>
          <p:spPr bwMode="auto">
            <a:xfrm>
              <a:off x="1803" y="498"/>
              <a:ext cx="2285"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900" b="1" i="0" u="none" strike="noStrike" cap="none" normalizeH="0" baseline="0">
                  <a:ln>
                    <a:noFill/>
                  </a:ln>
                  <a:solidFill>
                    <a:srgbClr val="FFFFFF"/>
                  </a:solidFill>
                  <a:effectLst/>
                  <a:latin typeface="Arial" panose="020B0604020202020204" pitchFamily="34" charset="0"/>
                </a:rPr>
                <a:t>5. GASTOS DE GESTIÓN</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29" name="Rectangle 27">
              <a:extLst>
                <a:ext uri="{FF2B5EF4-FFF2-40B4-BE49-F238E27FC236}">
                  <a16:creationId xmlns:a16="http://schemas.microsoft.com/office/drawing/2014/main" id="{F079D43E-707F-4CA8-A23E-FE8C9CEF1487}"/>
                </a:ext>
              </a:extLst>
            </p:cNvPr>
            <p:cNvSpPr>
              <a:spLocks noChangeArrowheads="1"/>
            </p:cNvSpPr>
            <p:nvPr/>
          </p:nvSpPr>
          <p:spPr bwMode="auto">
            <a:xfrm>
              <a:off x="336" y="1510"/>
              <a:ext cx="2099"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1" i="1" u="none" strike="noStrike" cap="none" normalizeH="0" baseline="0">
                  <a:ln>
                    <a:noFill/>
                  </a:ln>
                  <a:solidFill>
                    <a:srgbClr val="000000"/>
                  </a:solidFill>
                  <a:effectLst/>
                  <a:latin typeface="Arial" panose="020B0604020202020204" pitchFamily="34" charset="0"/>
                </a:rPr>
                <a:t>B. Límite máximo deducible anual :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0" name="Rectangle 28">
              <a:extLst>
                <a:ext uri="{FF2B5EF4-FFF2-40B4-BE49-F238E27FC236}">
                  <a16:creationId xmlns:a16="http://schemas.microsoft.com/office/drawing/2014/main" id="{9C78D03E-0B53-49C8-8D13-1AA7EB9C21CE}"/>
                </a:ext>
              </a:extLst>
            </p:cNvPr>
            <p:cNvSpPr>
              <a:spLocks noChangeArrowheads="1"/>
            </p:cNvSpPr>
            <p:nvPr/>
          </p:nvSpPr>
          <p:spPr bwMode="auto">
            <a:xfrm>
              <a:off x="336" y="1619"/>
              <a:ext cx="2090"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31" name="Rectangle 29">
              <a:extLst>
                <a:ext uri="{FF2B5EF4-FFF2-40B4-BE49-F238E27FC236}">
                  <a16:creationId xmlns:a16="http://schemas.microsoft.com/office/drawing/2014/main" id="{5ADE74F6-A517-40C4-BF6B-76007FF41430}"/>
                </a:ext>
              </a:extLst>
            </p:cNvPr>
            <p:cNvSpPr>
              <a:spLocks noChangeArrowheads="1"/>
            </p:cNvSpPr>
            <p:nvPr/>
          </p:nvSpPr>
          <p:spPr bwMode="auto">
            <a:xfrm>
              <a:off x="2649" y="1479"/>
              <a:ext cx="2192"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2%  Gastos Generales es decir 2% ( G.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2" name="Rectangle 30">
              <a:extLst>
                <a:ext uri="{FF2B5EF4-FFF2-40B4-BE49-F238E27FC236}">
                  <a16:creationId xmlns:a16="http://schemas.microsoft.com/office/drawing/2014/main" id="{53D029A3-33FB-4689-81C0-95B388E4D93E}"/>
                </a:ext>
              </a:extLst>
            </p:cNvPr>
            <p:cNvSpPr>
              <a:spLocks noChangeArrowheads="1"/>
            </p:cNvSpPr>
            <p:nvPr/>
          </p:nvSpPr>
          <p:spPr bwMode="auto">
            <a:xfrm>
              <a:off x="2649" y="1611"/>
              <a:ext cx="1551"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Adminstrativos + G. Ventas)</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3" name="Rectangle 31">
              <a:extLst>
                <a:ext uri="{FF2B5EF4-FFF2-40B4-BE49-F238E27FC236}">
                  <a16:creationId xmlns:a16="http://schemas.microsoft.com/office/drawing/2014/main" id="{6180B97C-E4A9-4387-8483-970C07A2323A}"/>
                </a:ext>
              </a:extLst>
            </p:cNvPr>
            <p:cNvSpPr>
              <a:spLocks noChangeArrowheads="1"/>
            </p:cNvSpPr>
            <p:nvPr/>
          </p:nvSpPr>
          <p:spPr bwMode="auto">
            <a:xfrm>
              <a:off x="1895" y="973"/>
              <a:ext cx="2164"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500" b="0" i="0" u="none" strike="noStrike" cap="none" normalizeH="0" baseline="0" dirty="0">
                  <a:ln>
                    <a:noFill/>
                  </a:ln>
                  <a:solidFill>
                    <a:srgbClr val="000000"/>
                  </a:solidFill>
                  <a:effectLst/>
                  <a:latin typeface="Calibri" panose="020F0502020204030204" pitchFamily="34" charset="0"/>
                </a:rPr>
                <a:t>2. Agasajos y reunión con empleados</a:t>
              </a:r>
              <a:endParaRPr kumimoji="0" lang="es-EC" altLang="es-EC" sz="1800" b="0" i="0" u="none" strike="noStrike" cap="none" normalizeH="0" baseline="0" dirty="0">
                <a:ln>
                  <a:noFill/>
                </a:ln>
                <a:solidFill>
                  <a:schemeClr val="tx1"/>
                </a:solidFill>
                <a:effectLst/>
                <a:latin typeface="Arial" panose="020B0604020202020204" pitchFamily="34" charset="0"/>
              </a:endParaRPr>
            </a:p>
          </p:txBody>
        </p:sp>
        <p:sp>
          <p:nvSpPr>
            <p:cNvPr id="34" name="Rectangle 32">
              <a:extLst>
                <a:ext uri="{FF2B5EF4-FFF2-40B4-BE49-F238E27FC236}">
                  <a16:creationId xmlns:a16="http://schemas.microsoft.com/office/drawing/2014/main" id="{FAB511DE-0A80-4BBF-B99D-9EBD00D2A714}"/>
                </a:ext>
              </a:extLst>
            </p:cNvPr>
            <p:cNvSpPr>
              <a:spLocks noChangeArrowheads="1"/>
            </p:cNvSpPr>
            <p:nvPr/>
          </p:nvSpPr>
          <p:spPr bwMode="auto">
            <a:xfrm>
              <a:off x="1163" y="3878"/>
              <a:ext cx="4170"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 Es indispensable un comprobante de venta y retención de IR si la LRTI o su </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5" name="Rectangle 33">
              <a:extLst>
                <a:ext uri="{FF2B5EF4-FFF2-40B4-BE49-F238E27FC236}">
                  <a16:creationId xmlns:a16="http://schemas.microsoft.com/office/drawing/2014/main" id="{02C0B5D2-AAD8-4014-A278-AD7A45B2CAE3}"/>
                </a:ext>
              </a:extLst>
            </p:cNvPr>
            <p:cNvSpPr>
              <a:spLocks noChangeArrowheads="1"/>
            </p:cNvSpPr>
            <p:nvPr/>
          </p:nvSpPr>
          <p:spPr bwMode="auto">
            <a:xfrm>
              <a:off x="1163" y="4010"/>
              <a:ext cx="1050"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C" altLang="es-EC" sz="1300" b="0" i="0" u="none" strike="noStrike" cap="none" normalizeH="0" baseline="0">
                  <a:ln>
                    <a:noFill/>
                  </a:ln>
                  <a:solidFill>
                    <a:srgbClr val="000000"/>
                  </a:solidFill>
                  <a:effectLst/>
                  <a:latin typeface="Arial" panose="020B0604020202020204" pitchFamily="34" charset="0"/>
                </a:rPr>
                <a:t>reglamento obliga.</a:t>
              </a:r>
              <a:endParaRPr kumimoji="0" lang="es-EC" altLang="es-EC" sz="1800" b="0" i="0" u="none" strike="noStrike" cap="none" normalizeH="0" baseline="0">
                <a:ln>
                  <a:noFill/>
                </a:ln>
                <a:solidFill>
                  <a:schemeClr val="tx1"/>
                </a:solidFill>
                <a:effectLst/>
                <a:latin typeface="Arial" panose="020B0604020202020204" pitchFamily="34" charset="0"/>
              </a:endParaRPr>
            </a:p>
          </p:txBody>
        </p:sp>
        <p:sp>
          <p:nvSpPr>
            <p:cNvPr id="36" name="Rectangle 34">
              <a:extLst>
                <a:ext uri="{FF2B5EF4-FFF2-40B4-BE49-F238E27FC236}">
                  <a16:creationId xmlns:a16="http://schemas.microsoft.com/office/drawing/2014/main" id="{177C0371-AA1F-4FB9-A6CD-E065952C1AAC}"/>
                </a:ext>
              </a:extLst>
            </p:cNvPr>
            <p:cNvSpPr>
              <a:spLocks noChangeArrowheads="1"/>
            </p:cNvSpPr>
            <p:nvPr/>
          </p:nvSpPr>
          <p:spPr bwMode="auto">
            <a:xfrm>
              <a:off x="1135" y="2406"/>
              <a:ext cx="3724"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37" name="Rectangle 35">
              <a:extLst>
                <a:ext uri="{FF2B5EF4-FFF2-40B4-BE49-F238E27FC236}">
                  <a16:creationId xmlns:a16="http://schemas.microsoft.com/office/drawing/2014/main" id="{D6079FCB-D06C-486C-A493-9DF6CAAB1696}"/>
                </a:ext>
              </a:extLst>
            </p:cNvPr>
            <p:cNvSpPr>
              <a:spLocks noChangeArrowheads="1"/>
            </p:cNvSpPr>
            <p:nvPr/>
          </p:nvSpPr>
          <p:spPr bwMode="auto">
            <a:xfrm>
              <a:off x="1135" y="2920"/>
              <a:ext cx="3724"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sp>
          <p:nvSpPr>
            <p:cNvPr id="38" name="Rectangle 36">
              <a:extLst>
                <a:ext uri="{FF2B5EF4-FFF2-40B4-BE49-F238E27FC236}">
                  <a16:creationId xmlns:a16="http://schemas.microsoft.com/office/drawing/2014/main" id="{A9B38DC1-9C88-4DCB-BB95-8E511377B28B}"/>
                </a:ext>
              </a:extLst>
            </p:cNvPr>
            <p:cNvSpPr>
              <a:spLocks noChangeArrowheads="1"/>
            </p:cNvSpPr>
            <p:nvPr/>
          </p:nvSpPr>
          <p:spPr bwMode="auto">
            <a:xfrm>
              <a:off x="1135" y="3434"/>
              <a:ext cx="3724"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C"/>
            </a:p>
          </p:txBody>
        </p:sp>
      </p:grpSp>
      <p:sp>
        <p:nvSpPr>
          <p:cNvPr id="3" name="2 Marcador de número de diapositiva"/>
          <p:cNvSpPr>
            <a:spLocks noGrp="1"/>
          </p:cNvSpPr>
          <p:nvPr>
            <p:ph type="sldNum" sz="quarter" idx="12"/>
          </p:nvPr>
        </p:nvSpPr>
        <p:spPr>
          <a:xfrm>
            <a:off x="7875786" y="6453336"/>
            <a:ext cx="512638" cy="365125"/>
          </a:xfrm>
        </p:spPr>
        <p:txBody>
          <a:bodyPr/>
          <a:lstStyle/>
          <a:p>
            <a:fld id="{CA86187D-8818-473F-9FA3-318ADBC292DF}" type="slidenum">
              <a:rPr lang="es-ES" sz="2000" smtClean="0"/>
              <a:pPr/>
              <a:t>80</a:t>
            </a:fld>
            <a:endParaRPr lang="es-ES" sz="2000" dirty="0"/>
          </a:p>
        </p:txBody>
      </p:sp>
      <p:sp>
        <p:nvSpPr>
          <p:cNvPr id="28674" name="Rectangle 2"/>
          <p:cNvSpPr>
            <a:spLocks noGrp="1" noChangeArrowheads="1"/>
          </p:cNvSpPr>
          <p:nvPr>
            <p:ph type="ctrTitle" idx="4294967295"/>
          </p:nvPr>
        </p:nvSpPr>
        <p:spPr>
          <a:xfrm>
            <a:off x="0" y="444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a:xfrm>
            <a:off x="7875786" y="6371839"/>
            <a:ext cx="1160710" cy="464341"/>
          </a:xfrm>
        </p:spPr>
        <p:txBody>
          <a:bodyPr/>
          <a:lstStyle/>
          <a:p>
            <a:fld id="{9D57F267-32F5-482F-AD0E-4ACA9E72B5FF}" type="slidenum">
              <a:rPr lang="es-ES" sz="2000" smtClean="0">
                <a:solidFill>
                  <a:schemeClr val="tx1"/>
                </a:solidFill>
              </a:rPr>
              <a:pPr/>
              <a:t>81</a:t>
            </a:fld>
            <a:endParaRPr lang="es-ES" sz="2000" dirty="0">
              <a:solidFill>
                <a:schemeClr val="tx1"/>
              </a:solidFill>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8000" r="52564" b="68667"/>
          <a:stretch/>
        </p:blipFill>
        <p:spPr bwMode="auto">
          <a:xfrm>
            <a:off x="280118" y="620688"/>
            <a:ext cx="3996444" cy="720080"/>
          </a:xfrm>
          <a:prstGeom prst="rect">
            <a:avLst/>
          </a:prstGeom>
          <a:solidFill>
            <a:schemeClr val="tx1"/>
          </a:solidFill>
          <a:ln>
            <a:noFill/>
          </a:ln>
          <a:effectLst/>
        </p:spPr>
      </p:pic>
      <p:sp>
        <p:nvSpPr>
          <p:cNvPr id="6" name="5 Rectángulo"/>
          <p:cNvSpPr/>
          <p:nvPr/>
        </p:nvSpPr>
        <p:spPr>
          <a:xfrm>
            <a:off x="358299" y="220578"/>
            <a:ext cx="8534181" cy="400110"/>
          </a:xfrm>
          <a:prstGeom prst="rect">
            <a:avLst/>
          </a:prstGeom>
        </p:spPr>
        <p:txBody>
          <a:bodyPr wrap="square">
            <a:spAutoFit/>
          </a:bodyPr>
          <a:lstStyle/>
          <a:p>
            <a:r>
              <a:rPr lang="es-EC" sz="2000" b="1" i="1" u="sng" dirty="0"/>
              <a:t>EJEMPLO:</a:t>
            </a:r>
            <a:r>
              <a:rPr lang="es-EC" b="1" i="1" dirty="0"/>
              <a:t> CIERRE FISCAL  GASTO  DE GESTIÓN </a:t>
            </a:r>
          </a:p>
        </p:txBody>
      </p:sp>
      <p:sp>
        <p:nvSpPr>
          <p:cNvPr id="7" name="5 Rectángulo">
            <a:extLst>
              <a:ext uri="{FF2B5EF4-FFF2-40B4-BE49-F238E27FC236}">
                <a16:creationId xmlns:a16="http://schemas.microsoft.com/office/drawing/2014/main" id="{DAC0A0C1-8914-473E-9FFC-DEAE7A011026}"/>
              </a:ext>
            </a:extLst>
          </p:cNvPr>
          <p:cNvSpPr/>
          <p:nvPr/>
        </p:nvSpPr>
        <p:spPr>
          <a:xfrm>
            <a:off x="179512" y="4554"/>
            <a:ext cx="8534181" cy="400110"/>
          </a:xfrm>
          <a:prstGeom prst="rect">
            <a:avLst/>
          </a:prstGeom>
        </p:spPr>
        <p:txBody>
          <a:bodyPr wrap="square">
            <a:spAutoFit/>
            <a:scene3d>
              <a:camera prst="orthographicFront"/>
              <a:lightRig rig="soft" dir="t">
                <a:rot lat="0" lon="0" rev="15600000"/>
              </a:lightRig>
            </a:scene3d>
            <a:sp3d extrusionH="57150" prstMaterial="softEdge">
              <a:bevelT w="25400" h="38100"/>
            </a:sp3d>
          </a:bodyPr>
          <a:lstStyle/>
          <a:p>
            <a:r>
              <a:rPr lang="es-EC" sz="2000" b="1" i="1" u="sng" dirty="0">
                <a:ln/>
                <a:solidFill>
                  <a:schemeClr val="accent4"/>
                </a:solidFill>
              </a:rPr>
              <a:t>EJEMPLO:</a:t>
            </a:r>
            <a:r>
              <a:rPr lang="es-EC" b="1" i="1" dirty="0">
                <a:ln/>
                <a:solidFill>
                  <a:schemeClr val="accent4"/>
                </a:solidFill>
              </a:rPr>
              <a:t> CIERRE FISCAL  GASTOS DE GESTIÓN</a:t>
            </a:r>
          </a:p>
        </p:txBody>
      </p:sp>
      <p:pic>
        <p:nvPicPr>
          <p:cNvPr id="11" name="Imagen 10">
            <a:extLst>
              <a:ext uri="{FF2B5EF4-FFF2-40B4-BE49-F238E27FC236}">
                <a16:creationId xmlns:a16="http://schemas.microsoft.com/office/drawing/2014/main" id="{9F800FC0-4091-4FBE-BAE9-A8B634999964}"/>
              </a:ext>
            </a:extLst>
          </p:cNvPr>
          <p:cNvPicPr>
            <a:picLocks noChangeAspect="1"/>
          </p:cNvPicPr>
          <p:nvPr/>
        </p:nvPicPr>
        <p:blipFill>
          <a:blip r:embed="rId3"/>
          <a:stretch>
            <a:fillRect/>
          </a:stretch>
        </p:blipFill>
        <p:spPr>
          <a:xfrm>
            <a:off x="179513" y="1663456"/>
            <a:ext cx="3456384" cy="2485624"/>
          </a:xfrm>
          <a:prstGeom prst="rect">
            <a:avLst/>
          </a:prstGeom>
        </p:spPr>
      </p:pic>
      <p:pic>
        <p:nvPicPr>
          <p:cNvPr id="12" name="Imagen 11">
            <a:extLst>
              <a:ext uri="{FF2B5EF4-FFF2-40B4-BE49-F238E27FC236}">
                <a16:creationId xmlns:a16="http://schemas.microsoft.com/office/drawing/2014/main" id="{65E71BCC-C7CD-4773-A4B9-74A4A378A00E}"/>
              </a:ext>
            </a:extLst>
          </p:cNvPr>
          <p:cNvPicPr>
            <a:picLocks noChangeAspect="1"/>
          </p:cNvPicPr>
          <p:nvPr/>
        </p:nvPicPr>
        <p:blipFill>
          <a:blip r:embed="rId4"/>
          <a:stretch>
            <a:fillRect/>
          </a:stretch>
        </p:blipFill>
        <p:spPr>
          <a:xfrm>
            <a:off x="3707906" y="1663455"/>
            <a:ext cx="5328590" cy="2507197"/>
          </a:xfrm>
          <a:prstGeom prst="rect">
            <a:avLst/>
          </a:prstGeom>
        </p:spPr>
      </p:pic>
      <p:pic>
        <p:nvPicPr>
          <p:cNvPr id="13" name="Imagen 12">
            <a:extLst>
              <a:ext uri="{FF2B5EF4-FFF2-40B4-BE49-F238E27FC236}">
                <a16:creationId xmlns:a16="http://schemas.microsoft.com/office/drawing/2014/main" id="{DA5564AB-ACB6-4806-942F-4D92BD383221}"/>
              </a:ext>
            </a:extLst>
          </p:cNvPr>
          <p:cNvPicPr>
            <a:picLocks noChangeAspect="1"/>
          </p:cNvPicPr>
          <p:nvPr/>
        </p:nvPicPr>
        <p:blipFill>
          <a:blip r:embed="rId5"/>
          <a:stretch>
            <a:fillRect/>
          </a:stretch>
        </p:blipFill>
        <p:spPr>
          <a:xfrm>
            <a:off x="2097533" y="4495565"/>
            <a:ext cx="4948933" cy="1579851"/>
          </a:xfrm>
          <a:prstGeom prst="rect">
            <a:avLst/>
          </a:prstGeom>
        </p:spPr>
      </p:pic>
    </p:spTree>
    <p:extLst>
      <p:ext uri="{BB962C8B-B14F-4D97-AF65-F5344CB8AC3E}">
        <p14:creationId xmlns:p14="http://schemas.microsoft.com/office/powerpoint/2010/main" val="166780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492458" y="6381983"/>
            <a:ext cx="651542" cy="431393"/>
          </a:xfrm>
        </p:spPr>
        <p:txBody>
          <a:bodyPr/>
          <a:lstStyle/>
          <a:p>
            <a:fld id="{CA86187D-8818-473F-9FA3-318ADBC292DF}" type="slidenum">
              <a:rPr lang="es-ES" sz="2000" smtClean="0">
                <a:solidFill>
                  <a:schemeClr val="tx1"/>
                </a:solidFill>
              </a:rPr>
              <a:pPr/>
              <a:t>82</a:t>
            </a:fld>
            <a:endParaRPr lang="es-ES" sz="2000">
              <a:solidFill>
                <a:schemeClr val="tx1"/>
              </a:solidFill>
            </a:endParaRPr>
          </a:p>
        </p:txBody>
      </p:sp>
      <p:sp>
        <p:nvSpPr>
          <p:cNvPr id="22530" name="Rectangle 2"/>
          <p:cNvSpPr>
            <a:spLocks noGrp="1" noChangeArrowheads="1"/>
          </p:cNvSpPr>
          <p:nvPr>
            <p:ph type="ctrTitle" idx="4294967295"/>
          </p:nvPr>
        </p:nvSpPr>
        <p:spPr>
          <a:xfrm>
            <a:off x="0" y="115888"/>
            <a:ext cx="7772400" cy="792162"/>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1043608" y="1916832"/>
            <a:ext cx="7215238" cy="1354217"/>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6 de 13.- PÉRDIDAS:</a:t>
            </a:r>
          </a:p>
          <a:p>
            <a:pPr algn="ctr"/>
            <a:endParaRPr lang="es-EC" dirty="0">
              <a:solidFill>
                <a:schemeClr val="tx1"/>
              </a:solidFill>
            </a:endParaRPr>
          </a:p>
          <a:p>
            <a:pPr algn="ctr"/>
            <a:r>
              <a:rPr lang="es-EC" sz="1600" b="1" i="1" dirty="0">
                <a:solidFill>
                  <a:schemeClr val="tx1"/>
                </a:solidFill>
              </a:rPr>
              <a:t>Ley  de Régimen Tributario Interno (LRTI): 10 </a:t>
            </a:r>
            <a:r>
              <a:rPr lang="es-EC" sz="1600" b="1" i="1" dirty="0" err="1">
                <a:solidFill>
                  <a:schemeClr val="tx1"/>
                </a:solidFill>
              </a:rPr>
              <a:t>num</a:t>
            </a:r>
            <a:r>
              <a:rPr lang="es-EC" sz="1600" b="1" i="1" dirty="0">
                <a:solidFill>
                  <a:schemeClr val="tx1"/>
                </a:solidFill>
              </a:rPr>
              <a:t> 5; 11; ; 23 </a:t>
            </a:r>
            <a:r>
              <a:rPr lang="es-EC" sz="1600" b="1" i="1" dirty="0" err="1">
                <a:solidFill>
                  <a:schemeClr val="tx1"/>
                </a:solidFill>
              </a:rPr>
              <a:t>lit</a:t>
            </a:r>
            <a:r>
              <a:rPr lang="es-EC" sz="1600" b="1" i="1" dirty="0">
                <a:solidFill>
                  <a:schemeClr val="tx1"/>
                </a:solidFill>
              </a:rPr>
              <a:t> a)</a:t>
            </a:r>
          </a:p>
          <a:p>
            <a:pPr algn="ctr"/>
            <a:r>
              <a:rPr lang="es-EC" sz="1600" b="1" i="1" dirty="0">
                <a:solidFill>
                  <a:schemeClr val="tx1"/>
                </a:solidFill>
              </a:rPr>
              <a:t>Reglamento de Aplicación de LRTI: 28 </a:t>
            </a:r>
            <a:r>
              <a:rPr lang="es-EC" sz="1600" b="1" i="1" dirty="0" err="1">
                <a:solidFill>
                  <a:schemeClr val="tx1"/>
                </a:solidFill>
              </a:rPr>
              <a:t>num</a:t>
            </a:r>
            <a:r>
              <a:rPr lang="es-EC" sz="1600" b="1" i="1" dirty="0">
                <a:solidFill>
                  <a:schemeClr val="tx1"/>
                </a:solidFill>
              </a:rPr>
              <a:t> 8 , 29 </a:t>
            </a:r>
            <a:r>
              <a:rPr lang="es-EC" sz="1600" b="1" i="1" dirty="0" err="1">
                <a:solidFill>
                  <a:schemeClr val="tx1"/>
                </a:solidFill>
              </a:rPr>
              <a:t>num</a:t>
            </a:r>
            <a:r>
              <a:rPr lang="es-EC" sz="1600" b="1" i="1" dirty="0">
                <a:solidFill>
                  <a:schemeClr val="tx1"/>
                </a:solidFill>
              </a:rPr>
              <a:t> 6</a:t>
            </a: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96612" name="Picture 4" descr="Resultado de imagen para PERDIDAS">
            <a:extLst>
              <a:ext uri="{FF2B5EF4-FFF2-40B4-BE49-F238E27FC236}">
                <a16:creationId xmlns:a16="http://schemas.microsoft.com/office/drawing/2014/main" id="{6A581A35-A431-4623-A6F0-A4E708A0D7E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669" r="16938"/>
          <a:stretch/>
        </p:blipFill>
        <p:spPr bwMode="auto">
          <a:xfrm>
            <a:off x="2627784" y="3438128"/>
            <a:ext cx="3672408" cy="2200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4624"/>
            <a:ext cx="8712968" cy="5976664"/>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379842" y="6447048"/>
            <a:ext cx="512638" cy="365125"/>
          </a:xfrm>
        </p:spPr>
        <p:txBody>
          <a:bodyPr/>
          <a:lstStyle/>
          <a:p>
            <a:fld id="{CA86187D-8818-473F-9FA3-318ADBC292DF}" type="slidenum">
              <a:rPr lang="es-ES" sz="2000" smtClean="0">
                <a:solidFill>
                  <a:schemeClr val="tx1"/>
                </a:solidFill>
              </a:rPr>
              <a:pPr/>
              <a:t>83</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9D57F267-32F5-482F-AD0E-4ACA9E72B5FF}" type="slidenum">
              <a:rPr lang="es-ES" smtClean="0"/>
              <a:pPr/>
              <a:t>84</a:t>
            </a:fld>
            <a:endParaRPr lang="es-E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36712"/>
            <a:ext cx="8568952" cy="5544616"/>
          </a:xfrm>
          <a:prstGeom prst="rect">
            <a:avLst/>
          </a:prstGeom>
          <a:solidFill>
            <a:schemeClr val="tx1"/>
          </a:solidFill>
          <a:ln>
            <a:noFill/>
          </a:ln>
          <a:effectLst/>
        </p:spPr>
      </p:pic>
      <p:sp>
        <p:nvSpPr>
          <p:cNvPr id="6" name="5 Rectángulo"/>
          <p:cNvSpPr/>
          <p:nvPr/>
        </p:nvSpPr>
        <p:spPr>
          <a:xfrm>
            <a:off x="358299" y="220578"/>
            <a:ext cx="8534181" cy="400110"/>
          </a:xfrm>
          <a:prstGeom prst="rect">
            <a:avLst/>
          </a:prstGeom>
        </p:spPr>
        <p:txBody>
          <a:bodyPr wrap="square">
            <a:spAutoFit/>
          </a:bodyPr>
          <a:lstStyle/>
          <a:p>
            <a:r>
              <a:rPr lang="es-EC" sz="2000" b="1" i="1" u="sng" dirty="0"/>
              <a:t>EJEMPLO:</a:t>
            </a:r>
            <a:r>
              <a:rPr lang="es-EC" b="1" i="1" dirty="0"/>
              <a:t> CIERRE FISCAL  PÉRDIDAS</a:t>
            </a:r>
          </a:p>
        </p:txBody>
      </p:sp>
    </p:spTree>
    <p:extLst>
      <p:ext uri="{BB962C8B-B14F-4D97-AF65-F5344CB8AC3E}">
        <p14:creationId xmlns:p14="http://schemas.microsoft.com/office/powerpoint/2010/main" val="199001020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47649" y="6435199"/>
            <a:ext cx="512638" cy="365125"/>
          </a:xfrm>
        </p:spPr>
        <p:txBody>
          <a:bodyPr/>
          <a:lstStyle/>
          <a:p>
            <a:fld id="{CA86187D-8818-473F-9FA3-318ADBC292DF}" type="slidenum">
              <a:rPr lang="es-ES" sz="2000" smtClean="0">
                <a:solidFill>
                  <a:schemeClr val="tx1"/>
                </a:solidFill>
              </a:rPr>
              <a:pPr/>
              <a:t>85</a:t>
            </a:fld>
            <a:endParaRPr lang="es-ES" sz="2000" dirty="0">
              <a:solidFill>
                <a:schemeClr val="tx1"/>
              </a:solidFill>
            </a:endParaRPr>
          </a:p>
        </p:txBody>
      </p:sp>
      <p:sp>
        <p:nvSpPr>
          <p:cNvPr id="22530" name="Rectangle 2"/>
          <p:cNvSpPr>
            <a:spLocks noGrp="1" noChangeArrowheads="1"/>
          </p:cNvSpPr>
          <p:nvPr>
            <p:ph type="ctrTitle" idx="4294967295"/>
          </p:nvPr>
        </p:nvSpPr>
        <p:spPr>
          <a:xfrm>
            <a:off x="0" y="115888"/>
            <a:ext cx="7772400" cy="792162"/>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rgbClr val="C00000"/>
                </a:solidFill>
                <a:latin typeface="Times New Roman" panose="02020603050405020304" pitchFamily="18" charset="0"/>
                <a:cs typeface="Times New Roman" panose="02020603050405020304" pitchFamily="18" charset="0"/>
              </a:rPr>
              <a:t>GASTOS DEDUCIBLES (GRUPO 13)</a:t>
            </a:r>
            <a:endParaRPr lang="es-ES" sz="2800" b="1" dirty="0">
              <a:ln/>
              <a:solidFill>
                <a:srgbClr val="C00000"/>
              </a:solidFill>
              <a:latin typeface="Times New Roman" panose="02020603050405020304" pitchFamily="18" charset="0"/>
              <a:cs typeface="Times New Roman" panose="02020603050405020304" pitchFamily="18" charset="0"/>
            </a:endParaRPr>
          </a:p>
        </p:txBody>
      </p:sp>
      <p:sp>
        <p:nvSpPr>
          <p:cNvPr id="7" name="6 CuadroTexto"/>
          <p:cNvSpPr txBox="1"/>
          <p:nvPr/>
        </p:nvSpPr>
        <p:spPr>
          <a:xfrm>
            <a:off x="1101178" y="2003047"/>
            <a:ext cx="7215238" cy="144655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600" b="1" i="1" dirty="0">
                <a:solidFill>
                  <a:schemeClr val="tx1"/>
                </a:solidFill>
              </a:rPr>
              <a:t>7 de 13.- AMORTIZACIÓN:</a:t>
            </a:r>
          </a:p>
          <a:p>
            <a:pPr algn="ctr"/>
            <a:endParaRPr lang="es-EC" sz="2000" dirty="0">
              <a:solidFill>
                <a:schemeClr val="tx1"/>
              </a:solidFill>
            </a:endParaRPr>
          </a:p>
          <a:p>
            <a:pPr algn="ctr"/>
            <a:r>
              <a:rPr lang="es-EC" sz="1600" b="1" i="1" dirty="0">
                <a:solidFill>
                  <a:schemeClr val="tx1"/>
                </a:solidFill>
              </a:rPr>
              <a:t>Ley  de Régimen Tributario Interno (LRTI): 10 </a:t>
            </a:r>
            <a:r>
              <a:rPr lang="es-EC" sz="1600" b="1" i="1" dirty="0" err="1">
                <a:solidFill>
                  <a:schemeClr val="tx1"/>
                </a:solidFill>
              </a:rPr>
              <a:t>num</a:t>
            </a:r>
            <a:r>
              <a:rPr lang="es-EC" sz="1600" b="1" i="1" dirty="0">
                <a:solidFill>
                  <a:schemeClr val="tx1"/>
                </a:solidFill>
              </a:rPr>
              <a:t> 7, 8; 11; 12</a:t>
            </a:r>
          </a:p>
          <a:p>
            <a:pPr algn="ctr"/>
            <a:r>
              <a:rPr lang="es-EC" sz="1600" b="1" i="1" dirty="0">
                <a:solidFill>
                  <a:schemeClr val="tx1"/>
                </a:solidFill>
              </a:rPr>
              <a:t>Reglamento de Aplicación de LRTI: 28 </a:t>
            </a:r>
            <a:r>
              <a:rPr lang="es-EC" sz="1600" b="1" i="1" dirty="0" err="1">
                <a:solidFill>
                  <a:schemeClr val="tx1"/>
                </a:solidFill>
              </a:rPr>
              <a:t>num</a:t>
            </a:r>
            <a:r>
              <a:rPr lang="es-EC" sz="1600" b="1" i="1" dirty="0">
                <a:solidFill>
                  <a:schemeClr val="tx1"/>
                </a:solidFill>
              </a:rPr>
              <a:t> 7; 28 </a:t>
            </a:r>
            <a:r>
              <a:rPr lang="es-EC" sz="1600" b="1" i="1" dirty="0" err="1">
                <a:solidFill>
                  <a:schemeClr val="tx1"/>
                </a:solidFill>
              </a:rPr>
              <a:t>num</a:t>
            </a:r>
            <a:r>
              <a:rPr lang="es-EC" sz="1600" b="1" i="1" dirty="0">
                <a:solidFill>
                  <a:schemeClr val="tx1"/>
                </a:solidFill>
              </a:rPr>
              <a:t> 8 </a:t>
            </a:r>
            <a:r>
              <a:rPr lang="es-EC" sz="1600" b="1" i="1" dirty="0" err="1">
                <a:solidFill>
                  <a:schemeClr val="tx1"/>
                </a:solidFill>
              </a:rPr>
              <a:t>lit</a:t>
            </a:r>
            <a:r>
              <a:rPr lang="es-EC" sz="1600" b="1" i="1" dirty="0">
                <a:solidFill>
                  <a:schemeClr val="tx1"/>
                </a:solidFill>
              </a:rPr>
              <a:t> c); 28 </a:t>
            </a:r>
            <a:r>
              <a:rPr lang="es-EC" sz="1600" b="1" i="1" dirty="0" err="1">
                <a:solidFill>
                  <a:schemeClr val="tx1"/>
                </a:solidFill>
              </a:rPr>
              <a:t>num</a:t>
            </a:r>
            <a:r>
              <a:rPr lang="es-EC" sz="1600" b="1" i="1" dirty="0">
                <a:solidFill>
                  <a:schemeClr val="tx1"/>
                </a:solidFill>
              </a:rPr>
              <a:t> 14</a:t>
            </a: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197634" name="Picture 2" descr="Resultado de imagen para ACTIVOS INTANGIBLES">
            <a:extLst>
              <a:ext uri="{FF2B5EF4-FFF2-40B4-BE49-F238E27FC236}">
                <a16:creationId xmlns:a16="http://schemas.microsoft.com/office/drawing/2014/main" id="{F1C92142-337C-46A8-8DF9-AB5D15C04D4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3568460"/>
            <a:ext cx="4283968" cy="28559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4934"/>
          <a:stretch/>
        </p:blipFill>
        <p:spPr bwMode="auto">
          <a:xfrm>
            <a:off x="323528" y="44624"/>
            <a:ext cx="8496944" cy="6120680"/>
          </a:xfrm>
          <a:prstGeom prst="rect">
            <a:avLst/>
          </a:prstGeom>
          <a:solidFill>
            <a:schemeClr val="tx1"/>
          </a:solidFill>
          <a:ln>
            <a:noFill/>
          </a:ln>
          <a:effectLst/>
        </p:spPr>
      </p:pic>
      <p:sp>
        <p:nvSpPr>
          <p:cNvPr id="2" name="1 Marcador de número de diapositiva"/>
          <p:cNvSpPr>
            <a:spLocks noGrp="1"/>
          </p:cNvSpPr>
          <p:nvPr>
            <p:ph type="sldNum" sz="quarter" idx="12"/>
          </p:nvPr>
        </p:nvSpPr>
        <p:spPr>
          <a:xfrm>
            <a:off x="8460432" y="6453336"/>
            <a:ext cx="512638" cy="365125"/>
          </a:xfrm>
        </p:spPr>
        <p:txBody>
          <a:bodyPr/>
          <a:lstStyle/>
          <a:p>
            <a:fld id="{CA86187D-8818-473F-9FA3-318ADBC292DF}" type="slidenum">
              <a:rPr lang="es-ES" sz="2000" smtClean="0">
                <a:solidFill>
                  <a:schemeClr val="tx1"/>
                </a:solidFill>
              </a:rPr>
              <a:pPr/>
              <a:t>86</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14282" y="71414"/>
            <a:ext cx="8715436" cy="6165898"/>
          </a:xfrm>
          <a:prstGeom prst="rect">
            <a:avLst/>
          </a:prstGeom>
          <a:solidFill>
            <a:schemeClr val="tx1"/>
          </a:solidFill>
          <a:ln w="9525">
            <a:noFill/>
            <a:miter lim="800000"/>
            <a:headEnd/>
            <a:tailEnd/>
          </a:ln>
          <a:effectLst/>
        </p:spPr>
      </p:pic>
      <p:sp>
        <p:nvSpPr>
          <p:cNvPr id="3" name="Rectángulo 2"/>
          <p:cNvSpPr/>
          <p:nvPr/>
        </p:nvSpPr>
        <p:spPr>
          <a:xfrm>
            <a:off x="8477343" y="6488668"/>
            <a:ext cx="437940" cy="369332"/>
          </a:xfrm>
          <a:prstGeom prst="rect">
            <a:avLst/>
          </a:prstGeom>
        </p:spPr>
        <p:txBody>
          <a:bodyPr wrap="none">
            <a:spAutoFit/>
          </a:bodyPr>
          <a:lstStyle/>
          <a:p>
            <a:r>
              <a:rPr lang="es-ES" dirty="0"/>
              <a:t>84</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3666"/>
          <a:stretch/>
        </p:blipFill>
        <p:spPr bwMode="auto">
          <a:xfrm>
            <a:off x="467544" y="260648"/>
            <a:ext cx="8424936" cy="5890024"/>
          </a:xfrm>
          <a:prstGeom prst="rect">
            <a:avLst/>
          </a:prstGeom>
          <a:solidFill>
            <a:schemeClr val="tx1"/>
          </a:solidFill>
          <a:ln>
            <a:noFill/>
          </a:ln>
          <a:effectLst/>
        </p:spPr>
      </p:pic>
      <p:sp>
        <p:nvSpPr>
          <p:cNvPr id="4" name="3 Marcador de número de diapositiva"/>
          <p:cNvSpPr>
            <a:spLocks noGrp="1"/>
          </p:cNvSpPr>
          <p:nvPr>
            <p:ph type="sldNum" sz="quarter" idx="12"/>
          </p:nvPr>
        </p:nvSpPr>
        <p:spPr>
          <a:xfrm>
            <a:off x="8379842" y="6468138"/>
            <a:ext cx="512638" cy="365125"/>
          </a:xfrm>
        </p:spPr>
        <p:txBody>
          <a:bodyPr/>
          <a:lstStyle/>
          <a:p>
            <a:fld id="{9D57F267-32F5-482F-AD0E-4ACA9E72B5FF}" type="slidenum">
              <a:rPr lang="es-ES" sz="2000" smtClean="0">
                <a:solidFill>
                  <a:srgbClr val="FFFFFF"/>
                </a:solidFill>
              </a:rPr>
              <a:pPr/>
              <a:t>88</a:t>
            </a:fld>
            <a:endParaRPr lang="es-ES" sz="2000" dirty="0">
              <a:solidFill>
                <a:srgbClr val="FFFFFF"/>
              </a:solidFill>
            </a:endParaRPr>
          </a:p>
        </p:txBody>
      </p:sp>
    </p:spTree>
    <p:extLst>
      <p:ext uri="{BB962C8B-B14F-4D97-AF65-F5344CB8AC3E}">
        <p14:creationId xmlns:p14="http://schemas.microsoft.com/office/powerpoint/2010/main" val="261762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548680"/>
            <a:ext cx="8229600" cy="1143000"/>
          </a:xfrm>
        </p:spPr>
        <p:txBody>
          <a:bodyPr/>
          <a:lstStyle/>
          <a:p>
            <a:r>
              <a:rPr lang="es-EC" b="1" dirty="0">
                <a:solidFill>
                  <a:schemeClr val="accent2">
                    <a:lumMod val="50000"/>
                  </a:schemeClr>
                </a:solidFill>
              </a:rPr>
              <a:t>OBJETO Y ALCANCE</a:t>
            </a:r>
          </a:p>
        </p:txBody>
      </p:sp>
      <p:sp>
        <p:nvSpPr>
          <p:cNvPr id="3" name="2 Marcador de número de diapositiva"/>
          <p:cNvSpPr>
            <a:spLocks noGrp="1"/>
          </p:cNvSpPr>
          <p:nvPr>
            <p:ph type="sldNum" sz="quarter" idx="12"/>
          </p:nvPr>
        </p:nvSpPr>
        <p:spPr>
          <a:xfrm>
            <a:off x="8564152" y="6453336"/>
            <a:ext cx="512638" cy="365125"/>
          </a:xfrm>
        </p:spPr>
        <p:txBody>
          <a:bodyPr/>
          <a:lstStyle/>
          <a:p>
            <a:fld id="{9D57F267-32F5-482F-AD0E-4ACA9E72B5FF}" type="slidenum">
              <a:rPr lang="es-ES" sz="2000" smtClean="0">
                <a:solidFill>
                  <a:schemeClr val="tx1"/>
                </a:solidFill>
              </a:rPr>
              <a:pPr/>
              <a:t>8</a:t>
            </a:fld>
            <a:endParaRPr lang="es-ES" sz="2000" dirty="0">
              <a:solidFill>
                <a:schemeClr val="tx1"/>
              </a:solidFill>
            </a:endParaRPr>
          </a:p>
        </p:txBody>
      </p:sp>
      <p:pic>
        <p:nvPicPr>
          <p:cNvPr id="1026" name="Picture 2"/>
          <p:cNvPicPr>
            <a:picLocks noChangeAspect="1" noChangeArrowheads="1"/>
          </p:cNvPicPr>
          <p:nvPr/>
        </p:nvPicPr>
        <p:blipFill rotWithShape="1">
          <a:blip r:embed="rId2"/>
          <a:srcRect r="7143"/>
          <a:stretch/>
        </p:blipFill>
        <p:spPr bwMode="auto">
          <a:xfrm>
            <a:off x="323528" y="2348880"/>
            <a:ext cx="8496943" cy="1868843"/>
          </a:xfrm>
          <a:prstGeom prst="rect">
            <a:avLst/>
          </a:prstGeom>
          <a:solidFill>
            <a:srgbClr val="FFFFFF">
              <a:shade val="85000"/>
            </a:srgbClr>
          </a:solidFill>
          <a:ln w="762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4" name="Picture 2" descr="Resultado de imagen para INGRESOS">
            <a:extLst>
              <a:ext uri="{FF2B5EF4-FFF2-40B4-BE49-F238E27FC236}">
                <a16:creationId xmlns:a16="http://schemas.microsoft.com/office/drawing/2014/main" id="{FCEC7108-7DF1-450D-AAA4-5BFFDADDAD2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4706035"/>
            <a:ext cx="2839045" cy="21315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04690" y="6440215"/>
            <a:ext cx="512638" cy="365125"/>
          </a:xfrm>
        </p:spPr>
        <p:txBody>
          <a:bodyPr/>
          <a:lstStyle/>
          <a:p>
            <a:fld id="{CA86187D-8818-473F-9FA3-318ADBC292DF}" type="slidenum">
              <a:rPr lang="es-ES" sz="2000" smtClean="0">
                <a:solidFill>
                  <a:schemeClr val="tx1"/>
                </a:solidFill>
              </a:rPr>
              <a:pPr/>
              <a:t>89</a:t>
            </a:fld>
            <a:endParaRPr lang="es-ES" sz="2000" dirty="0">
              <a:solidFill>
                <a:schemeClr val="tx1"/>
              </a:solidFill>
            </a:endParaRPr>
          </a:p>
        </p:txBody>
      </p:sp>
      <p:sp>
        <p:nvSpPr>
          <p:cNvPr id="22530" name="Rectangle 2"/>
          <p:cNvSpPr>
            <a:spLocks noGrp="1" noChangeArrowheads="1"/>
          </p:cNvSpPr>
          <p:nvPr>
            <p:ph type="ctrTitle" idx="4294967295"/>
          </p:nvPr>
        </p:nvSpPr>
        <p:spPr>
          <a:xfrm>
            <a:off x="0" y="136525"/>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rgbClr val="C00000"/>
                </a:solidFill>
              </a:rPr>
              <a:t>GASTOS DEDUCIBLES (GRUPO 13)</a:t>
            </a:r>
            <a:endParaRPr lang="es-ES" sz="2800" b="1" dirty="0">
              <a:ln/>
              <a:solidFill>
                <a:srgbClr val="C00000"/>
              </a:solidFill>
            </a:endParaRPr>
          </a:p>
        </p:txBody>
      </p:sp>
      <p:sp>
        <p:nvSpPr>
          <p:cNvPr id="7" name="6 CuadroTexto"/>
          <p:cNvSpPr txBox="1"/>
          <p:nvPr/>
        </p:nvSpPr>
        <p:spPr>
          <a:xfrm>
            <a:off x="868944" y="1502821"/>
            <a:ext cx="7215238" cy="1908215"/>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8 de 13.- PROVISIÓN  </a:t>
            </a:r>
            <a:r>
              <a:rPr lang="es-EC" sz="3200" b="1" i="1" dirty="0" err="1">
                <a:solidFill>
                  <a:schemeClr val="tx1"/>
                </a:solidFill>
              </a:rPr>
              <a:t>CxC</a:t>
            </a:r>
            <a:r>
              <a:rPr lang="es-EC" sz="3200" b="1" i="1" dirty="0">
                <a:solidFill>
                  <a:schemeClr val="tx1"/>
                </a:solidFill>
              </a:rPr>
              <a:t> y </a:t>
            </a:r>
          </a:p>
          <a:p>
            <a:pPr algn="ctr"/>
            <a:r>
              <a:rPr lang="es-EC" sz="3200" b="1" i="1" dirty="0">
                <a:solidFill>
                  <a:schemeClr val="tx1"/>
                </a:solidFill>
              </a:rPr>
              <a:t>ELIMINACIÓN  </a:t>
            </a:r>
            <a:r>
              <a:rPr lang="es-EC" sz="3200" b="1" i="1" dirty="0" err="1">
                <a:solidFill>
                  <a:schemeClr val="tx1"/>
                </a:solidFill>
              </a:rPr>
              <a:t>CxC</a:t>
            </a:r>
            <a:endParaRPr lang="es-EC" sz="3200" b="1" i="1" dirty="0">
              <a:solidFill>
                <a:schemeClr val="tx1"/>
              </a:solidFill>
            </a:endParaRPr>
          </a:p>
          <a:p>
            <a:pPr algn="ctr"/>
            <a:endParaRPr lang="es-EC" dirty="0">
              <a:solidFill>
                <a:schemeClr val="tx1"/>
              </a:solidFill>
            </a:endParaRPr>
          </a:p>
          <a:p>
            <a:pPr algn="ctr"/>
            <a:r>
              <a:rPr lang="es-EC" b="1" i="1" dirty="0">
                <a:solidFill>
                  <a:schemeClr val="tx1"/>
                </a:solidFill>
              </a:rPr>
              <a:t>Ley de  Régimen Tributario Interno (LRTI): 10 </a:t>
            </a:r>
            <a:r>
              <a:rPr lang="es-EC" b="1" i="1" dirty="0" err="1">
                <a:solidFill>
                  <a:schemeClr val="tx1"/>
                </a:solidFill>
              </a:rPr>
              <a:t>num</a:t>
            </a:r>
            <a:r>
              <a:rPr lang="es-EC" b="1" i="1" dirty="0">
                <a:solidFill>
                  <a:schemeClr val="tx1"/>
                </a:solidFill>
              </a:rPr>
              <a:t> 11</a:t>
            </a:r>
          </a:p>
          <a:p>
            <a:pPr algn="ctr"/>
            <a:r>
              <a:rPr lang="es-EC" b="1" i="1" dirty="0">
                <a:solidFill>
                  <a:schemeClr val="tx1"/>
                </a:solidFill>
              </a:rPr>
              <a:t>Reglamento de Aplicación de LRTI: 28 </a:t>
            </a:r>
            <a:r>
              <a:rPr lang="es-EC" b="1" i="1" dirty="0" err="1">
                <a:solidFill>
                  <a:schemeClr val="tx1"/>
                </a:solidFill>
              </a:rPr>
              <a:t>num</a:t>
            </a:r>
            <a:r>
              <a:rPr lang="es-EC" b="1" i="1" dirty="0">
                <a:solidFill>
                  <a:schemeClr val="tx1"/>
                </a:solidFill>
              </a:rPr>
              <a:t> 3</a:t>
            </a:r>
          </a:p>
        </p:txBody>
      </p:sp>
      <p:sp>
        <p:nvSpPr>
          <p:cNvPr id="5" name="4 CuadroTexto"/>
          <p:cNvSpPr txBox="1"/>
          <p:nvPr/>
        </p:nvSpPr>
        <p:spPr>
          <a:xfrm>
            <a:off x="7095771" y="71414"/>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200706" name="Picture 2" descr="Imagen relacionada">
            <a:extLst>
              <a:ext uri="{FF2B5EF4-FFF2-40B4-BE49-F238E27FC236}">
                <a16:creationId xmlns:a16="http://schemas.microsoft.com/office/drawing/2014/main" id="{098EE71B-5F01-4196-889C-E6A26799FB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3736860"/>
            <a:ext cx="3085405" cy="28859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2"/>
          <a:srcRect b="2558"/>
          <a:stretch/>
        </p:blipFill>
        <p:spPr>
          <a:xfrm>
            <a:off x="179512" y="80393"/>
            <a:ext cx="8856984" cy="6156920"/>
          </a:xfrm>
          <a:prstGeom prst="rect">
            <a:avLst/>
          </a:prstGeom>
          <a:solidFill>
            <a:schemeClr val="tx1"/>
          </a:solidFill>
        </p:spPr>
      </p:pic>
      <p:sp>
        <p:nvSpPr>
          <p:cNvPr id="2" name="1 Marcador de número de diapositiva"/>
          <p:cNvSpPr>
            <a:spLocks noGrp="1"/>
          </p:cNvSpPr>
          <p:nvPr>
            <p:ph type="sldNum" sz="quarter" idx="12"/>
          </p:nvPr>
        </p:nvSpPr>
        <p:spPr>
          <a:xfrm>
            <a:off x="8523858" y="6489857"/>
            <a:ext cx="512638" cy="365125"/>
          </a:xfrm>
        </p:spPr>
        <p:txBody>
          <a:bodyPr/>
          <a:lstStyle/>
          <a:p>
            <a:fld id="{CA86187D-8818-473F-9FA3-318ADBC292DF}" type="slidenum">
              <a:rPr lang="es-ES" sz="2000" smtClean="0">
                <a:solidFill>
                  <a:schemeClr val="tx1"/>
                </a:solidFill>
              </a:rPr>
              <a:pPr/>
              <a:t>90</a:t>
            </a:fld>
            <a:endParaRPr lang="es-ES" sz="20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8568951"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número de diapositiva"/>
          <p:cNvSpPr>
            <a:spLocks noGrp="1"/>
          </p:cNvSpPr>
          <p:nvPr>
            <p:ph type="sldNum" sz="quarter" idx="12"/>
          </p:nvPr>
        </p:nvSpPr>
        <p:spPr/>
        <p:txBody>
          <a:bodyPr/>
          <a:lstStyle/>
          <a:p>
            <a:fld id="{9D57F267-32F5-482F-AD0E-4ACA9E72B5FF}" type="slidenum">
              <a:rPr lang="es-ES" smtClean="0"/>
              <a:pPr/>
              <a:t>91</a:t>
            </a:fld>
            <a:endParaRPr lang="es-ES"/>
          </a:p>
        </p:txBody>
      </p:sp>
    </p:spTree>
    <p:extLst>
      <p:ext uri="{BB962C8B-B14F-4D97-AF65-F5344CB8AC3E}">
        <p14:creationId xmlns:p14="http://schemas.microsoft.com/office/powerpoint/2010/main" val="331950155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número de diapositiva"/>
          <p:cNvSpPr>
            <a:spLocks noGrp="1"/>
          </p:cNvSpPr>
          <p:nvPr>
            <p:ph type="sldNum" sz="quarter" idx="12"/>
          </p:nvPr>
        </p:nvSpPr>
        <p:spPr/>
        <p:txBody>
          <a:bodyPr/>
          <a:lstStyle/>
          <a:p>
            <a:fld id="{9D57F267-32F5-482F-AD0E-4ACA9E72B5FF}" type="slidenum">
              <a:rPr lang="es-ES" smtClean="0"/>
              <a:pPr/>
              <a:t>92</a:t>
            </a:fld>
            <a:endParaRPr lang="es-ES"/>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10443"/>
            <a:ext cx="8640960" cy="6130925"/>
          </a:xfrm>
          <a:prstGeom prst="rect">
            <a:avLst/>
          </a:prstGeom>
          <a:solidFill>
            <a:schemeClr val="tx1"/>
          </a:solidFill>
          <a:ln>
            <a:noFill/>
          </a:ln>
          <a:effectLst/>
        </p:spPr>
      </p:pic>
      <p:sp>
        <p:nvSpPr>
          <p:cNvPr id="7" name="6 Rectángulo"/>
          <p:cNvSpPr/>
          <p:nvPr/>
        </p:nvSpPr>
        <p:spPr>
          <a:xfrm>
            <a:off x="358299" y="220578"/>
            <a:ext cx="8534181" cy="400110"/>
          </a:xfrm>
          <a:prstGeom prst="rect">
            <a:avLst/>
          </a:prstGeom>
        </p:spPr>
        <p:txBody>
          <a:bodyPr wrap="square">
            <a:spAutoFit/>
          </a:bodyPr>
          <a:lstStyle/>
          <a:p>
            <a:r>
              <a:rPr lang="es-EC" sz="2000" b="1" i="1" u="sng" dirty="0"/>
              <a:t>EJEMPLO:</a:t>
            </a:r>
            <a:r>
              <a:rPr lang="es-EC" b="1" i="1" dirty="0"/>
              <a:t> CIERRE FISCAL  GASTO  PROVISIÓN </a:t>
            </a:r>
            <a:r>
              <a:rPr lang="es-EC" b="1" i="1" dirty="0" err="1"/>
              <a:t>CxC</a:t>
            </a:r>
            <a:r>
              <a:rPr lang="es-EC" b="1" i="1" dirty="0"/>
              <a:t> </a:t>
            </a:r>
          </a:p>
        </p:txBody>
      </p:sp>
    </p:spTree>
    <p:extLst>
      <p:ext uri="{BB962C8B-B14F-4D97-AF65-F5344CB8AC3E}">
        <p14:creationId xmlns:p14="http://schemas.microsoft.com/office/powerpoint/2010/main" val="12112122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23858" y="6460524"/>
            <a:ext cx="512638" cy="365125"/>
          </a:xfrm>
        </p:spPr>
        <p:txBody>
          <a:bodyPr/>
          <a:lstStyle/>
          <a:p>
            <a:fld id="{CA86187D-8818-473F-9FA3-318ADBC292DF}" type="slidenum">
              <a:rPr lang="es-ES" sz="2000" smtClean="0">
                <a:solidFill>
                  <a:schemeClr val="tx1"/>
                </a:solidFill>
              </a:rPr>
              <a:pPr/>
              <a:t>93</a:t>
            </a:fld>
            <a:endParaRPr lang="es-ES" sz="2000">
              <a:solidFill>
                <a:schemeClr val="tx1"/>
              </a:solidFill>
            </a:endParaRPr>
          </a:p>
        </p:txBody>
      </p:sp>
      <p:sp>
        <p:nvSpPr>
          <p:cNvPr id="4" name="Rectángulo 3">
            <a:extLst>
              <a:ext uri="{FF2B5EF4-FFF2-40B4-BE49-F238E27FC236}">
                <a16:creationId xmlns:a16="http://schemas.microsoft.com/office/drawing/2014/main" id="{477FE71A-84C1-46F4-87B9-697FBD8A491F}"/>
              </a:ext>
            </a:extLst>
          </p:cNvPr>
          <p:cNvSpPr/>
          <p:nvPr/>
        </p:nvSpPr>
        <p:spPr>
          <a:xfrm>
            <a:off x="251520" y="260648"/>
            <a:ext cx="8784976" cy="600164"/>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MX" sz="1650" b="1" dirty="0">
                <a:solidFill>
                  <a:schemeClr val="tx1"/>
                </a:solidFill>
                <a:latin typeface="Times New Roman" panose="02020603050405020304" pitchFamily="18" charset="0"/>
              </a:rPr>
              <a:t>SUBSECCIÓN II: DE LA CONSTITUCIÓN DE PROVISIONES DE LA CARTERA DE CRÉDITO Y CONTINGENTES</a:t>
            </a:r>
            <a:endParaRPr lang="es-EC" sz="1650" dirty="0">
              <a:solidFill>
                <a:schemeClr val="tx1"/>
              </a:solidFill>
            </a:endParaRPr>
          </a:p>
        </p:txBody>
      </p:sp>
      <p:graphicFrame>
        <p:nvGraphicFramePr>
          <p:cNvPr id="9" name="Diagrama 8">
            <a:extLst>
              <a:ext uri="{FF2B5EF4-FFF2-40B4-BE49-F238E27FC236}">
                <a16:creationId xmlns:a16="http://schemas.microsoft.com/office/drawing/2014/main" id="{9452DE62-44A8-48DF-B940-FA68C3A3CEA5}"/>
              </a:ext>
            </a:extLst>
          </p:cNvPr>
          <p:cNvGraphicFramePr/>
          <p:nvPr>
            <p:extLst>
              <p:ext uri="{D42A27DB-BD31-4B8C-83A1-F6EECF244321}">
                <p14:modId xmlns:p14="http://schemas.microsoft.com/office/powerpoint/2010/main" val="4151237458"/>
              </p:ext>
            </p:extLst>
          </p:nvPr>
        </p:nvGraphicFramePr>
        <p:xfrm>
          <a:off x="395536" y="1124744"/>
          <a:ext cx="6912768" cy="20882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Imagen 2">
            <a:extLst>
              <a:ext uri="{FF2B5EF4-FFF2-40B4-BE49-F238E27FC236}">
                <a16:creationId xmlns:a16="http://schemas.microsoft.com/office/drawing/2014/main" id="{C8B48A66-9EE4-4A3B-B22B-912612BC2038}"/>
              </a:ext>
            </a:extLst>
          </p:cNvPr>
          <p:cNvPicPr>
            <a:picLocks noChangeAspect="1"/>
          </p:cNvPicPr>
          <p:nvPr/>
        </p:nvPicPr>
        <p:blipFill>
          <a:blip r:embed="rId7"/>
          <a:stretch>
            <a:fillRect/>
          </a:stretch>
        </p:blipFill>
        <p:spPr>
          <a:xfrm>
            <a:off x="142106" y="3212976"/>
            <a:ext cx="8894390" cy="2937696"/>
          </a:xfrm>
          <a:prstGeom prst="rect">
            <a:avLst/>
          </a:prstGeom>
        </p:spPr>
      </p:pic>
    </p:spTree>
    <p:extLst>
      <p:ext uri="{BB962C8B-B14F-4D97-AF65-F5344CB8AC3E}">
        <p14:creationId xmlns:p14="http://schemas.microsoft.com/office/powerpoint/2010/main" val="924644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23858" y="6384006"/>
            <a:ext cx="512638" cy="365125"/>
          </a:xfrm>
        </p:spPr>
        <p:txBody>
          <a:bodyPr/>
          <a:lstStyle/>
          <a:p>
            <a:fld id="{CA86187D-8818-473F-9FA3-318ADBC292DF}" type="slidenum">
              <a:rPr lang="es-ES" sz="2000" smtClean="0">
                <a:solidFill>
                  <a:schemeClr val="tx1"/>
                </a:solidFill>
              </a:rPr>
              <a:pPr/>
              <a:t>94</a:t>
            </a:fld>
            <a:endParaRPr lang="es-ES" sz="2000" dirty="0">
              <a:solidFill>
                <a:schemeClr val="tx1"/>
              </a:solidFill>
            </a:endParaRPr>
          </a:p>
        </p:txBody>
      </p:sp>
      <p:sp>
        <p:nvSpPr>
          <p:cNvPr id="4" name="Rectángulo 3">
            <a:extLst>
              <a:ext uri="{FF2B5EF4-FFF2-40B4-BE49-F238E27FC236}">
                <a16:creationId xmlns:a16="http://schemas.microsoft.com/office/drawing/2014/main" id="{477FE71A-84C1-46F4-87B9-697FBD8A491F}"/>
              </a:ext>
            </a:extLst>
          </p:cNvPr>
          <p:cNvSpPr/>
          <p:nvPr/>
        </p:nvSpPr>
        <p:spPr>
          <a:xfrm>
            <a:off x="251520" y="116632"/>
            <a:ext cx="8784976" cy="600164"/>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MX" sz="1650" b="1" dirty="0">
                <a:solidFill>
                  <a:schemeClr val="tx1"/>
                </a:solidFill>
                <a:latin typeface="Times New Roman" panose="02020603050405020304" pitchFamily="18" charset="0"/>
              </a:rPr>
              <a:t>SUBSECCIÓN II: DE LA CONSTITUCIÓN DE PROVISIONES DE LA CARTERA DE CRÉDITO Y CONTINGENTES</a:t>
            </a:r>
            <a:endParaRPr lang="es-EC" sz="1650" dirty="0">
              <a:solidFill>
                <a:schemeClr val="tx1"/>
              </a:solidFill>
            </a:endParaRPr>
          </a:p>
        </p:txBody>
      </p:sp>
      <p:graphicFrame>
        <p:nvGraphicFramePr>
          <p:cNvPr id="9" name="Diagrama 8">
            <a:extLst>
              <a:ext uri="{FF2B5EF4-FFF2-40B4-BE49-F238E27FC236}">
                <a16:creationId xmlns:a16="http://schemas.microsoft.com/office/drawing/2014/main" id="{9452DE62-44A8-48DF-B940-FA68C3A3CEA5}"/>
              </a:ext>
            </a:extLst>
          </p:cNvPr>
          <p:cNvGraphicFramePr/>
          <p:nvPr>
            <p:extLst>
              <p:ext uri="{D42A27DB-BD31-4B8C-83A1-F6EECF244321}">
                <p14:modId xmlns:p14="http://schemas.microsoft.com/office/powerpoint/2010/main" val="4174391871"/>
              </p:ext>
            </p:extLst>
          </p:nvPr>
        </p:nvGraphicFramePr>
        <p:xfrm>
          <a:off x="251520" y="908720"/>
          <a:ext cx="8784976" cy="54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8433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316416" y="6434766"/>
            <a:ext cx="512638" cy="365125"/>
          </a:xfrm>
        </p:spPr>
        <p:txBody>
          <a:bodyPr/>
          <a:lstStyle/>
          <a:p>
            <a:fld id="{CA86187D-8818-473F-9FA3-318ADBC292DF}" type="slidenum">
              <a:rPr lang="es-ES" sz="2000" smtClean="0">
                <a:solidFill>
                  <a:schemeClr val="tx1"/>
                </a:solidFill>
              </a:rPr>
              <a:pPr/>
              <a:t>95</a:t>
            </a:fld>
            <a:endParaRPr lang="es-ES" sz="2000" dirty="0">
              <a:solidFill>
                <a:schemeClr val="tx1"/>
              </a:solidFill>
            </a:endParaRPr>
          </a:p>
        </p:txBody>
      </p:sp>
      <p:sp>
        <p:nvSpPr>
          <p:cNvPr id="4" name="Rectángulo 3">
            <a:extLst>
              <a:ext uri="{FF2B5EF4-FFF2-40B4-BE49-F238E27FC236}">
                <a16:creationId xmlns:a16="http://schemas.microsoft.com/office/drawing/2014/main" id="{477FE71A-84C1-46F4-87B9-697FBD8A491F}"/>
              </a:ext>
            </a:extLst>
          </p:cNvPr>
          <p:cNvSpPr/>
          <p:nvPr/>
        </p:nvSpPr>
        <p:spPr>
          <a:xfrm>
            <a:off x="251520" y="116632"/>
            <a:ext cx="8784976" cy="600164"/>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MX" sz="1650" b="1" dirty="0">
                <a:solidFill>
                  <a:schemeClr val="tx1"/>
                </a:solidFill>
                <a:latin typeface="Times New Roman" panose="02020603050405020304" pitchFamily="18" charset="0"/>
              </a:rPr>
              <a:t>SUBSECCIÓN II: DE LA CONSTITUCIÓN DE PROVISIONES DE LA CARTERA DE CRÉDITO Y CONTINGENTES</a:t>
            </a:r>
            <a:endParaRPr lang="es-EC" sz="1650" dirty="0">
              <a:solidFill>
                <a:schemeClr val="tx1"/>
              </a:solidFill>
            </a:endParaRPr>
          </a:p>
        </p:txBody>
      </p:sp>
      <p:sp>
        <p:nvSpPr>
          <p:cNvPr id="3" name="Rectángulo 2">
            <a:extLst>
              <a:ext uri="{FF2B5EF4-FFF2-40B4-BE49-F238E27FC236}">
                <a16:creationId xmlns:a16="http://schemas.microsoft.com/office/drawing/2014/main" id="{6FE488AF-D3FD-4EB4-B998-086869C57CD8}"/>
              </a:ext>
            </a:extLst>
          </p:cNvPr>
          <p:cNvSpPr/>
          <p:nvPr/>
        </p:nvSpPr>
        <p:spPr>
          <a:xfrm>
            <a:off x="107504" y="980728"/>
            <a:ext cx="7100021" cy="461665"/>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2400" b="1" dirty="0">
                <a:ln/>
                <a:solidFill>
                  <a:schemeClr val="accent3"/>
                </a:solidFill>
              </a:rPr>
              <a:t>EJEMPLO PROVISIÓN CARTERA DE CRÉDITO</a:t>
            </a:r>
          </a:p>
        </p:txBody>
      </p:sp>
      <p:sp>
        <p:nvSpPr>
          <p:cNvPr id="11" name="CuadroTexto 10">
            <a:extLst>
              <a:ext uri="{FF2B5EF4-FFF2-40B4-BE49-F238E27FC236}">
                <a16:creationId xmlns:a16="http://schemas.microsoft.com/office/drawing/2014/main" id="{9EAB0365-E6AA-4329-A644-046559D22631}"/>
              </a:ext>
            </a:extLst>
          </p:cNvPr>
          <p:cNvSpPr txBox="1"/>
          <p:nvPr/>
        </p:nvSpPr>
        <p:spPr>
          <a:xfrm>
            <a:off x="539552" y="6011996"/>
            <a:ext cx="5256584" cy="369332"/>
          </a:xfrm>
          <a:prstGeom prst="rect">
            <a:avLst/>
          </a:prstGeom>
          <a:noFill/>
        </p:spPr>
        <p:txBody>
          <a:bodyPr wrap="square" rtlCol="0">
            <a:spAutoFit/>
          </a:bodyPr>
          <a:lstStyle/>
          <a:p>
            <a:r>
              <a:rPr lang="es-MX" b="1" dirty="0">
                <a:solidFill>
                  <a:srgbClr val="000000"/>
                </a:solidFill>
              </a:rPr>
              <a:t>TOTAL GASTO NO DEDUCIBLE:</a:t>
            </a:r>
            <a:r>
              <a:rPr lang="es-MX" dirty="0">
                <a:solidFill>
                  <a:srgbClr val="000000"/>
                </a:solidFill>
              </a:rPr>
              <a:t>  $ 21,857.34</a:t>
            </a:r>
            <a:endParaRPr lang="es-EC" dirty="0">
              <a:solidFill>
                <a:srgbClr val="000000"/>
              </a:solidFill>
            </a:endParaRPr>
          </a:p>
        </p:txBody>
      </p:sp>
      <p:graphicFrame>
        <p:nvGraphicFramePr>
          <p:cNvPr id="6" name="Tabla 5">
            <a:extLst>
              <a:ext uri="{FF2B5EF4-FFF2-40B4-BE49-F238E27FC236}">
                <a16:creationId xmlns:a16="http://schemas.microsoft.com/office/drawing/2014/main" id="{A16110F4-8E1A-4722-974A-0728C209BBCF}"/>
              </a:ext>
            </a:extLst>
          </p:cNvPr>
          <p:cNvGraphicFramePr>
            <a:graphicFrameLocks noGrp="1"/>
          </p:cNvGraphicFramePr>
          <p:nvPr>
            <p:extLst>
              <p:ext uri="{D42A27DB-BD31-4B8C-83A1-F6EECF244321}">
                <p14:modId xmlns:p14="http://schemas.microsoft.com/office/powerpoint/2010/main" val="2665868852"/>
              </p:ext>
            </p:extLst>
          </p:nvPr>
        </p:nvGraphicFramePr>
        <p:xfrm>
          <a:off x="109471" y="1706325"/>
          <a:ext cx="8927025" cy="3621063"/>
        </p:xfrm>
        <a:graphic>
          <a:graphicData uri="http://schemas.openxmlformats.org/drawingml/2006/table">
            <a:tbl>
              <a:tblPr/>
              <a:tblGrid>
                <a:gridCol w="1461448">
                  <a:extLst>
                    <a:ext uri="{9D8B030D-6E8A-4147-A177-3AD203B41FA5}">
                      <a16:colId xmlns:a16="http://schemas.microsoft.com/office/drawing/2014/main" val="3063619623"/>
                    </a:ext>
                  </a:extLst>
                </a:gridCol>
                <a:gridCol w="804896">
                  <a:extLst>
                    <a:ext uri="{9D8B030D-6E8A-4147-A177-3AD203B41FA5}">
                      <a16:colId xmlns:a16="http://schemas.microsoft.com/office/drawing/2014/main" val="285467515"/>
                    </a:ext>
                  </a:extLst>
                </a:gridCol>
                <a:gridCol w="180988">
                  <a:extLst>
                    <a:ext uri="{9D8B030D-6E8A-4147-A177-3AD203B41FA5}">
                      <a16:colId xmlns:a16="http://schemas.microsoft.com/office/drawing/2014/main" val="33487182"/>
                    </a:ext>
                  </a:extLst>
                </a:gridCol>
                <a:gridCol w="398750">
                  <a:extLst>
                    <a:ext uri="{9D8B030D-6E8A-4147-A177-3AD203B41FA5}">
                      <a16:colId xmlns:a16="http://schemas.microsoft.com/office/drawing/2014/main" val="3333186699"/>
                    </a:ext>
                  </a:extLst>
                </a:gridCol>
                <a:gridCol w="956881">
                  <a:extLst>
                    <a:ext uri="{9D8B030D-6E8A-4147-A177-3AD203B41FA5}">
                      <a16:colId xmlns:a16="http://schemas.microsoft.com/office/drawing/2014/main" val="2272371895"/>
                    </a:ext>
                  </a:extLst>
                </a:gridCol>
                <a:gridCol w="842480">
                  <a:extLst>
                    <a:ext uri="{9D8B030D-6E8A-4147-A177-3AD203B41FA5}">
                      <a16:colId xmlns:a16="http://schemas.microsoft.com/office/drawing/2014/main" val="1043162324"/>
                    </a:ext>
                  </a:extLst>
                </a:gridCol>
                <a:gridCol w="991891">
                  <a:extLst>
                    <a:ext uri="{9D8B030D-6E8A-4147-A177-3AD203B41FA5}">
                      <a16:colId xmlns:a16="http://schemas.microsoft.com/office/drawing/2014/main" val="2398466889"/>
                    </a:ext>
                  </a:extLst>
                </a:gridCol>
                <a:gridCol w="1019350">
                  <a:extLst>
                    <a:ext uri="{9D8B030D-6E8A-4147-A177-3AD203B41FA5}">
                      <a16:colId xmlns:a16="http://schemas.microsoft.com/office/drawing/2014/main" val="515134288"/>
                    </a:ext>
                  </a:extLst>
                </a:gridCol>
                <a:gridCol w="1163807">
                  <a:extLst>
                    <a:ext uri="{9D8B030D-6E8A-4147-A177-3AD203B41FA5}">
                      <a16:colId xmlns:a16="http://schemas.microsoft.com/office/drawing/2014/main" val="467348047"/>
                    </a:ext>
                  </a:extLst>
                </a:gridCol>
                <a:gridCol w="1106534">
                  <a:extLst>
                    <a:ext uri="{9D8B030D-6E8A-4147-A177-3AD203B41FA5}">
                      <a16:colId xmlns:a16="http://schemas.microsoft.com/office/drawing/2014/main" val="1332861915"/>
                    </a:ext>
                  </a:extLst>
                </a:gridCol>
              </a:tblGrid>
              <a:tr h="370491">
                <a:tc rowSpan="2">
                  <a:txBody>
                    <a:bodyPr/>
                    <a:lstStyle/>
                    <a:p>
                      <a:pPr algn="ctr" fontAlgn="ctr"/>
                      <a:r>
                        <a:rPr lang="es-EC" sz="900" b="1" i="0" u="none" strike="noStrike" dirty="0">
                          <a:solidFill>
                            <a:srgbClr val="000000"/>
                          </a:solidFill>
                          <a:effectLst/>
                          <a:latin typeface="Calibri" panose="020F0502020204030204" pitchFamily="34" charset="0"/>
                        </a:rPr>
                        <a:t>CATEGORIA DE RIESGO / TIPO GARANTIA</a:t>
                      </a:r>
                    </a:p>
                  </a:txBody>
                  <a:tcPr marL="0" marR="0" marT="0" marB="0" anchor="ctr">
                    <a:lnL>
                      <a:noFill/>
                    </a:lnL>
                    <a:lnR>
                      <a:noFill/>
                    </a:lnR>
                    <a:lnT>
                      <a:noFill/>
                    </a:lnT>
                    <a:lnB>
                      <a:noFill/>
                    </a:lnB>
                    <a:solidFill>
                      <a:srgbClr val="F2DCDB"/>
                    </a:solidFill>
                  </a:tcPr>
                </a:tc>
                <a:tc gridSpan="3">
                  <a:txBody>
                    <a:bodyPr/>
                    <a:lstStyle/>
                    <a:p>
                      <a:pPr algn="ctr" fontAlgn="ctr"/>
                      <a:r>
                        <a:rPr lang="es-EC" sz="900" b="1" i="0" u="none" strike="noStrike">
                          <a:solidFill>
                            <a:srgbClr val="000000"/>
                          </a:solidFill>
                          <a:effectLst/>
                          <a:latin typeface="Calibri" panose="020F0502020204030204" pitchFamily="34" charset="0"/>
                        </a:rPr>
                        <a:t>LIMITES NORMATIVA - CODIFICACION RESOLUCIONES</a:t>
                      </a:r>
                    </a:p>
                  </a:txBody>
                  <a:tcPr marL="0" marR="0" marT="0" marB="0" anchor="ctr">
                    <a:lnL>
                      <a:noFill/>
                    </a:lnL>
                    <a:lnR>
                      <a:noFill/>
                    </a:lnR>
                    <a:lnT>
                      <a:noFill/>
                    </a:lnT>
                    <a:lnB>
                      <a:noFill/>
                    </a:lnB>
                    <a:solidFill>
                      <a:srgbClr val="FDE9D9"/>
                    </a:solidFill>
                  </a:tcPr>
                </a:tc>
                <a:tc hMerge="1">
                  <a:txBody>
                    <a:bodyPr/>
                    <a:lstStyle/>
                    <a:p>
                      <a:endParaRPr lang="es-EC"/>
                    </a:p>
                  </a:txBody>
                  <a:tcPr/>
                </a:tc>
                <a:tc hMerge="1">
                  <a:txBody>
                    <a:bodyPr/>
                    <a:lstStyle/>
                    <a:p>
                      <a:endParaRPr lang="es-EC"/>
                    </a:p>
                  </a:txBody>
                  <a:tcPr/>
                </a:tc>
                <a:tc gridSpan="4">
                  <a:txBody>
                    <a:bodyPr/>
                    <a:lstStyle/>
                    <a:p>
                      <a:pPr algn="ctr" fontAlgn="ctr"/>
                      <a:r>
                        <a:rPr lang="es-MX" sz="900" b="1" i="0" u="none" strike="noStrike">
                          <a:solidFill>
                            <a:srgbClr val="000000"/>
                          </a:solidFill>
                          <a:effectLst/>
                          <a:latin typeface="Calibri" panose="020F0502020204030204" pitchFamily="34" charset="0"/>
                        </a:rPr>
                        <a:t>VALORES PRESENTADOS EN ESTRUCTURA DE CARTERA C02</a:t>
                      </a:r>
                    </a:p>
                  </a:txBody>
                  <a:tcPr marL="0" marR="0" marT="0" marB="0" anchor="ctr">
                    <a:lnL>
                      <a:noFill/>
                    </a:lnL>
                    <a:lnR>
                      <a:noFill/>
                    </a:lnR>
                    <a:lnT>
                      <a:noFill/>
                    </a:lnT>
                    <a:lnB>
                      <a:noFill/>
                    </a:lnB>
                    <a:solidFill>
                      <a:srgbClr val="F2DCDB"/>
                    </a:solidFill>
                  </a:tcPr>
                </a:tc>
                <a:tc hMerge="1">
                  <a:txBody>
                    <a:bodyPr/>
                    <a:lstStyle/>
                    <a:p>
                      <a:endParaRPr lang="es-EC"/>
                    </a:p>
                  </a:txBody>
                  <a:tcPr/>
                </a:tc>
                <a:tc hMerge="1">
                  <a:txBody>
                    <a:bodyPr/>
                    <a:lstStyle/>
                    <a:p>
                      <a:endParaRPr lang="es-EC"/>
                    </a:p>
                  </a:txBody>
                  <a:tcPr/>
                </a:tc>
                <a:tc hMerge="1">
                  <a:txBody>
                    <a:bodyPr/>
                    <a:lstStyle/>
                    <a:p>
                      <a:endParaRPr lang="es-EC"/>
                    </a:p>
                  </a:txBody>
                  <a:tcPr/>
                </a:tc>
                <a:tc rowSpan="2">
                  <a:txBody>
                    <a:bodyPr/>
                    <a:lstStyle/>
                    <a:p>
                      <a:pPr algn="ctr" fontAlgn="ctr"/>
                      <a:r>
                        <a:rPr lang="es-EC" sz="900" b="1" i="0" u="none" strike="noStrike" dirty="0">
                          <a:solidFill>
                            <a:srgbClr val="000000"/>
                          </a:solidFill>
                          <a:effectLst/>
                          <a:latin typeface="Calibri" panose="020F0502020204030204" pitchFamily="34" charset="0"/>
                        </a:rPr>
                        <a:t>LIMITE PROV. PERMITIDO</a:t>
                      </a:r>
                    </a:p>
                  </a:txBody>
                  <a:tcPr marL="0" marR="0" marT="0" marB="0" anchor="ctr">
                    <a:lnL>
                      <a:noFill/>
                    </a:lnL>
                    <a:lnR>
                      <a:noFill/>
                    </a:lnR>
                    <a:lnT>
                      <a:noFill/>
                    </a:lnT>
                    <a:lnB>
                      <a:noFill/>
                    </a:lnB>
                    <a:solidFill>
                      <a:srgbClr val="F2DCDB"/>
                    </a:solidFill>
                  </a:tcPr>
                </a:tc>
                <a:tc rowSpan="2">
                  <a:txBody>
                    <a:bodyPr/>
                    <a:lstStyle/>
                    <a:p>
                      <a:pPr algn="ctr" fontAlgn="ctr"/>
                      <a:r>
                        <a:rPr lang="es-MX" sz="900" b="1" i="0" u="none" strike="noStrike" dirty="0">
                          <a:solidFill>
                            <a:srgbClr val="000000"/>
                          </a:solidFill>
                          <a:effectLst/>
                          <a:latin typeface="Calibri" panose="020F0502020204030204" pitchFamily="34" charset="0"/>
                        </a:rPr>
                        <a:t>EXCESO DE PROVISIÓN/ GASTO NO DEDUCIBLE</a:t>
                      </a:r>
                    </a:p>
                  </a:txBody>
                  <a:tcPr marL="0" marR="0" marT="0" marB="0" anchor="ctr">
                    <a:lnL>
                      <a:noFill/>
                    </a:lnL>
                    <a:lnR>
                      <a:noFill/>
                    </a:lnR>
                    <a:lnT>
                      <a:noFill/>
                    </a:lnT>
                    <a:lnB>
                      <a:noFill/>
                    </a:lnB>
                    <a:solidFill>
                      <a:srgbClr val="F2DCDB"/>
                    </a:solidFill>
                  </a:tcPr>
                </a:tc>
                <a:extLst>
                  <a:ext uri="{0D108BD9-81ED-4DB2-BD59-A6C34878D82A}">
                    <a16:rowId xmlns:a16="http://schemas.microsoft.com/office/drawing/2014/main" val="4025365234"/>
                  </a:ext>
                </a:extLst>
              </a:tr>
              <a:tr h="246891">
                <a:tc vMerge="1">
                  <a:txBody>
                    <a:bodyPr/>
                    <a:lstStyle/>
                    <a:p>
                      <a:endParaRPr lang="es-EC"/>
                    </a:p>
                  </a:txBody>
                  <a:tcPr/>
                </a:tc>
                <a:tc>
                  <a:txBody>
                    <a:bodyPr/>
                    <a:lstStyle/>
                    <a:p>
                      <a:pPr algn="ctr" fontAlgn="ctr"/>
                      <a:r>
                        <a:rPr lang="es-EC" sz="900" b="1" i="0" u="none" strike="noStrike">
                          <a:solidFill>
                            <a:srgbClr val="000000"/>
                          </a:solidFill>
                          <a:effectLst/>
                          <a:latin typeface="Calibri" panose="020F0502020204030204" pitchFamily="34" charset="0"/>
                        </a:rPr>
                        <a:t>% MINIMO </a:t>
                      </a:r>
                    </a:p>
                  </a:txBody>
                  <a:tcPr marL="0" marR="0" marT="0" marB="0" anchor="ctr">
                    <a:lnL>
                      <a:noFill/>
                    </a:lnL>
                    <a:lnR>
                      <a:noFill/>
                    </a:lnR>
                    <a:lnT>
                      <a:noFill/>
                    </a:lnT>
                    <a:lnB>
                      <a:noFill/>
                    </a:lnB>
                    <a:solidFill>
                      <a:srgbClr val="FDE9D9"/>
                    </a:solidFill>
                  </a:tcPr>
                </a:tc>
                <a:tc gridSpan="2">
                  <a:txBody>
                    <a:bodyPr/>
                    <a:lstStyle/>
                    <a:p>
                      <a:pPr algn="ctr" fontAlgn="ctr"/>
                      <a:r>
                        <a:rPr lang="es-EC" sz="900" b="1" i="0" u="none" strike="noStrike">
                          <a:solidFill>
                            <a:srgbClr val="000000"/>
                          </a:solidFill>
                          <a:effectLst/>
                          <a:latin typeface="Calibri" panose="020F0502020204030204" pitchFamily="34" charset="0"/>
                        </a:rPr>
                        <a:t>% MÁXIMO </a:t>
                      </a:r>
                    </a:p>
                  </a:txBody>
                  <a:tcPr marL="0" marR="0" marT="0" marB="0" anchor="ctr">
                    <a:lnL>
                      <a:noFill/>
                    </a:lnL>
                    <a:lnR>
                      <a:noFill/>
                    </a:lnR>
                    <a:lnT>
                      <a:noFill/>
                    </a:lnT>
                    <a:lnB>
                      <a:noFill/>
                    </a:lnB>
                    <a:solidFill>
                      <a:srgbClr val="FDE9D9"/>
                    </a:solidFill>
                  </a:tcPr>
                </a:tc>
                <a:tc hMerge="1">
                  <a:txBody>
                    <a:bodyPr/>
                    <a:lstStyle/>
                    <a:p>
                      <a:pPr algn="ctr" fontAlgn="ctr"/>
                      <a:r>
                        <a:rPr lang="es-EC" sz="900" b="1" i="0" u="none" strike="noStrike">
                          <a:solidFill>
                            <a:srgbClr val="000000"/>
                          </a:solidFill>
                          <a:effectLst/>
                          <a:latin typeface="Calibri" panose="020F0502020204030204" pitchFamily="34" charset="0"/>
                        </a:rPr>
                        <a:t>% MÁXIMO </a:t>
                      </a:r>
                    </a:p>
                  </a:txBody>
                  <a:tcPr marL="0" marR="0" marT="0" marB="0" anchor="ctr">
                    <a:lnL>
                      <a:noFill/>
                    </a:lnL>
                    <a:lnR>
                      <a:noFill/>
                    </a:lnR>
                    <a:lnT>
                      <a:noFill/>
                    </a:lnT>
                    <a:lnB>
                      <a:noFill/>
                    </a:lnB>
                    <a:solidFill>
                      <a:srgbClr val="FDE9D9"/>
                    </a:solidFill>
                  </a:tcPr>
                </a:tc>
                <a:tc>
                  <a:txBody>
                    <a:bodyPr/>
                    <a:lstStyle/>
                    <a:p>
                      <a:pPr algn="ctr" fontAlgn="ctr"/>
                      <a:r>
                        <a:rPr lang="es-EC" sz="900" b="1" i="0" u="none" strike="noStrike">
                          <a:solidFill>
                            <a:srgbClr val="000000"/>
                          </a:solidFill>
                          <a:effectLst/>
                          <a:latin typeface="Calibri" panose="020F0502020204030204" pitchFamily="34" charset="0"/>
                        </a:rPr>
                        <a:t>SALDO</a:t>
                      </a:r>
                    </a:p>
                  </a:txBody>
                  <a:tcPr marL="0" marR="0" marT="0" marB="0" anchor="ctr">
                    <a:lnL>
                      <a:noFill/>
                    </a:lnL>
                    <a:lnR>
                      <a:noFill/>
                    </a:lnR>
                    <a:lnT>
                      <a:noFill/>
                    </a:lnT>
                    <a:lnB>
                      <a:noFill/>
                    </a:lnB>
                    <a:solidFill>
                      <a:srgbClr val="F2DCDB"/>
                    </a:solidFill>
                  </a:tcPr>
                </a:tc>
                <a:tc>
                  <a:txBody>
                    <a:bodyPr/>
                    <a:lstStyle/>
                    <a:p>
                      <a:pPr algn="ctr" fontAlgn="ctr"/>
                      <a:r>
                        <a:rPr lang="es-EC" sz="900" b="1" i="0" u="none" strike="noStrike">
                          <a:solidFill>
                            <a:srgbClr val="000000"/>
                          </a:solidFill>
                          <a:effectLst/>
                          <a:latin typeface="Calibri" panose="020F0502020204030204" pitchFamily="34" charset="0"/>
                        </a:rPr>
                        <a:t>% PROV COAC</a:t>
                      </a:r>
                    </a:p>
                  </a:txBody>
                  <a:tcPr marL="0" marR="0" marT="0" marB="0" anchor="ctr">
                    <a:lnL>
                      <a:noFill/>
                    </a:lnL>
                    <a:lnR>
                      <a:noFill/>
                    </a:lnR>
                    <a:lnT>
                      <a:noFill/>
                    </a:lnT>
                    <a:lnB>
                      <a:noFill/>
                    </a:lnB>
                    <a:solidFill>
                      <a:srgbClr val="F2DCDB"/>
                    </a:solidFill>
                  </a:tcPr>
                </a:tc>
                <a:tc>
                  <a:txBody>
                    <a:bodyPr/>
                    <a:lstStyle/>
                    <a:p>
                      <a:pPr algn="ctr" fontAlgn="ctr"/>
                      <a:r>
                        <a:rPr lang="es-EC" sz="900" b="1" i="0" u="none" strike="noStrike">
                          <a:solidFill>
                            <a:srgbClr val="000000"/>
                          </a:solidFill>
                          <a:effectLst/>
                          <a:latin typeface="Calibri" panose="020F0502020204030204" pitchFamily="34" charset="0"/>
                        </a:rPr>
                        <a:t>CONTROL</a:t>
                      </a:r>
                    </a:p>
                  </a:txBody>
                  <a:tcPr marL="0" marR="0" marT="0" marB="0" anchor="ctr">
                    <a:lnL>
                      <a:noFill/>
                    </a:lnL>
                    <a:lnR>
                      <a:noFill/>
                    </a:lnR>
                    <a:lnT>
                      <a:noFill/>
                    </a:lnT>
                    <a:lnB>
                      <a:noFill/>
                    </a:lnB>
                    <a:solidFill>
                      <a:srgbClr val="FDE9D9"/>
                    </a:solidFill>
                  </a:tcPr>
                </a:tc>
                <a:tc>
                  <a:txBody>
                    <a:bodyPr/>
                    <a:lstStyle/>
                    <a:p>
                      <a:pPr algn="ctr" fontAlgn="ctr"/>
                      <a:r>
                        <a:rPr lang="es-EC" sz="900" b="1" i="0" u="none" strike="noStrike">
                          <a:solidFill>
                            <a:srgbClr val="000000"/>
                          </a:solidFill>
                          <a:effectLst/>
                          <a:latin typeface="Calibri" panose="020F0502020204030204" pitchFamily="34" charset="0"/>
                        </a:rPr>
                        <a:t>PROV CONST COAC</a:t>
                      </a:r>
                    </a:p>
                  </a:txBody>
                  <a:tcPr marL="0" marR="0" marT="0" marB="0" anchor="ctr">
                    <a:lnL>
                      <a:noFill/>
                    </a:lnL>
                    <a:lnR>
                      <a:noFill/>
                    </a:lnR>
                    <a:lnT>
                      <a:noFill/>
                    </a:lnT>
                    <a:lnB>
                      <a:noFill/>
                    </a:lnB>
                    <a:solidFill>
                      <a:srgbClr val="F2DCDB"/>
                    </a:solidFill>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2421213265"/>
                  </a:ext>
                </a:extLst>
              </a:tr>
              <a:tr h="246891">
                <a:tc>
                  <a:txBody>
                    <a:bodyPr/>
                    <a:lstStyle/>
                    <a:p>
                      <a:pPr algn="ctr" fontAlgn="b"/>
                      <a:r>
                        <a:rPr lang="es-EC" sz="900" b="0" i="0" u="none" strike="noStrike">
                          <a:solidFill>
                            <a:srgbClr val="000000"/>
                          </a:solidFill>
                          <a:effectLst/>
                          <a:latin typeface="Calibri" panose="020F0502020204030204" pitchFamily="34" charset="0"/>
                        </a:rPr>
                        <a:t>A1</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0.50%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1.99%</a:t>
                      </a:r>
                    </a:p>
                  </a:txBody>
                  <a:tcPr marL="0" marR="0" marT="0" marB="0" anchor="b">
                    <a:lnL>
                      <a:noFill/>
                    </a:lnL>
                    <a:lnR>
                      <a:noFill/>
                    </a:lnR>
                    <a:lnT>
                      <a:noFill/>
                    </a:lnT>
                    <a:lnB>
                      <a:noFill/>
                    </a:lnB>
                    <a:solidFill>
                      <a:srgbClr val="FFFFFF"/>
                    </a:solidFill>
                  </a:tcPr>
                </a:tc>
                <a:tc hMerge="1">
                  <a:txBody>
                    <a:bodyPr/>
                    <a:lstStyle/>
                    <a:p>
                      <a:pPr algn="ctr" fontAlgn="b"/>
                      <a:r>
                        <a:rPr lang="es-EC" sz="900" b="0" i="0" u="none" strike="noStrike">
                          <a:solidFill>
                            <a:srgbClr val="000000"/>
                          </a:solidFill>
                          <a:effectLst/>
                          <a:latin typeface="Calibri" panose="020F0502020204030204" pitchFamily="34" charset="0"/>
                        </a:rPr>
                        <a:t>1.99%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1,254,014.03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1.78%</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000000"/>
                          </a:solidFill>
                          <a:effectLst/>
                          <a:latin typeface="Calibri" panose="020F0502020204030204" pitchFamily="34" charset="0"/>
                        </a:rPr>
                        <a:t>OK</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22,325.96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24,954.88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0.00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2704107998"/>
                  </a:ext>
                </a:extLst>
              </a:tr>
              <a:tr h="246891">
                <a:tc>
                  <a:txBody>
                    <a:bodyPr/>
                    <a:lstStyle/>
                    <a:p>
                      <a:pPr algn="ctr" fontAlgn="b"/>
                      <a:r>
                        <a:rPr lang="es-EC" sz="900" b="0" i="0" u="none" strike="noStrike">
                          <a:solidFill>
                            <a:srgbClr val="000000"/>
                          </a:solidFill>
                          <a:effectLst/>
                          <a:latin typeface="Calibri" panose="020F0502020204030204" pitchFamily="34" charset="0"/>
                        </a:rPr>
                        <a:t>A2</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2.00%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2.99%</a:t>
                      </a:r>
                    </a:p>
                  </a:txBody>
                  <a:tcPr marL="0" marR="0" marT="0" marB="0" anchor="b">
                    <a:lnL>
                      <a:noFill/>
                    </a:lnL>
                    <a:lnR>
                      <a:noFill/>
                    </a:lnR>
                    <a:lnT>
                      <a:noFill/>
                    </a:lnT>
                    <a:lnB>
                      <a:noFill/>
                    </a:lnB>
                    <a:solidFill>
                      <a:srgbClr val="FFFFFF"/>
                    </a:solidFill>
                  </a:tcPr>
                </a:tc>
                <a:tc hMerge="1">
                  <a:txBody>
                    <a:bodyPr/>
                    <a:lstStyle/>
                    <a:p>
                      <a:pPr algn="ctr" fontAlgn="b"/>
                      <a:r>
                        <a:rPr lang="es-EC" sz="900" b="0" i="0" u="none" strike="noStrike">
                          <a:solidFill>
                            <a:srgbClr val="000000"/>
                          </a:solidFill>
                          <a:effectLst/>
                          <a:latin typeface="Calibri" panose="020F0502020204030204" pitchFamily="34" charset="0"/>
                        </a:rPr>
                        <a:t>2.99%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560,878.42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3.00%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FFFFFF"/>
                          </a:solidFill>
                          <a:effectLst/>
                          <a:latin typeface="Calibri" panose="020F0502020204030204" pitchFamily="34" charset="0"/>
                        </a:rPr>
                        <a:t>INCUMPLE</a:t>
                      </a:r>
                    </a:p>
                  </a:txBody>
                  <a:tcPr marL="0" marR="0" marT="0" marB="0" anchor="b">
                    <a:lnL>
                      <a:noFill/>
                    </a:lnL>
                    <a:lnR>
                      <a:noFill/>
                    </a:lnR>
                    <a:lnT>
                      <a:noFill/>
                    </a:lnT>
                    <a:lnB>
                      <a:noFill/>
                    </a:lnB>
                    <a:solidFill>
                      <a:srgbClr val="FF0000"/>
                    </a:solidFill>
                  </a:tcPr>
                </a:tc>
                <a:tc>
                  <a:txBody>
                    <a:bodyPr/>
                    <a:lstStyle/>
                    <a:p>
                      <a:pPr algn="r" fontAlgn="b"/>
                      <a:r>
                        <a:rPr lang="es-EC" sz="1000" b="0" i="0" u="none" strike="noStrike">
                          <a:solidFill>
                            <a:srgbClr val="000000"/>
                          </a:solidFill>
                          <a:effectLst/>
                          <a:latin typeface="Calibri" panose="020F0502020204030204" pitchFamily="34" charset="0"/>
                        </a:rPr>
                        <a:t>16,826.35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16,770.26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56.09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4148982488"/>
                  </a:ext>
                </a:extLst>
              </a:tr>
              <a:tr h="246891">
                <a:tc>
                  <a:txBody>
                    <a:bodyPr/>
                    <a:lstStyle/>
                    <a:p>
                      <a:pPr algn="ctr" fontAlgn="b"/>
                      <a:r>
                        <a:rPr lang="es-EC" sz="900" b="0" i="0" u="none" strike="noStrike">
                          <a:solidFill>
                            <a:srgbClr val="000000"/>
                          </a:solidFill>
                          <a:effectLst/>
                          <a:latin typeface="Calibri" panose="020F0502020204030204" pitchFamily="34" charset="0"/>
                        </a:rPr>
                        <a:t>A3</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3.00%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5.99%</a:t>
                      </a:r>
                    </a:p>
                  </a:txBody>
                  <a:tcPr marL="0" marR="0" marT="0" marB="0" anchor="b">
                    <a:lnL>
                      <a:noFill/>
                    </a:lnL>
                    <a:lnR>
                      <a:noFill/>
                    </a:lnR>
                    <a:lnT>
                      <a:noFill/>
                    </a:lnT>
                    <a:lnB>
                      <a:noFill/>
                    </a:lnB>
                    <a:solidFill>
                      <a:srgbClr val="FFFFFF"/>
                    </a:solidFill>
                  </a:tcPr>
                </a:tc>
                <a:tc hMerge="1">
                  <a:txBody>
                    <a:bodyPr/>
                    <a:lstStyle/>
                    <a:p>
                      <a:pPr algn="ctr" fontAlgn="b"/>
                      <a:r>
                        <a:rPr lang="es-EC" sz="900" b="0" i="0" u="none" strike="noStrike">
                          <a:solidFill>
                            <a:srgbClr val="000000"/>
                          </a:solidFill>
                          <a:effectLst/>
                          <a:latin typeface="Calibri" panose="020F0502020204030204" pitchFamily="34" charset="0"/>
                        </a:rPr>
                        <a:t>5.99%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387,807.24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6.00%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FFFFFF"/>
                          </a:solidFill>
                          <a:effectLst/>
                          <a:latin typeface="Calibri" panose="020F0502020204030204" pitchFamily="34" charset="0"/>
                        </a:rPr>
                        <a:t>INCUMPLE</a:t>
                      </a:r>
                    </a:p>
                  </a:txBody>
                  <a:tcPr marL="0" marR="0" marT="0" marB="0" anchor="b">
                    <a:lnL>
                      <a:noFill/>
                    </a:lnL>
                    <a:lnR>
                      <a:noFill/>
                    </a:lnR>
                    <a:lnT>
                      <a:noFill/>
                    </a:lnT>
                    <a:lnB>
                      <a:noFill/>
                    </a:lnB>
                    <a:solidFill>
                      <a:srgbClr val="FF0000"/>
                    </a:solidFill>
                  </a:tcPr>
                </a:tc>
                <a:tc>
                  <a:txBody>
                    <a:bodyPr/>
                    <a:lstStyle/>
                    <a:p>
                      <a:pPr algn="r" fontAlgn="b"/>
                      <a:r>
                        <a:rPr lang="es-EC" sz="1000" b="0" i="0" u="none" strike="noStrike">
                          <a:solidFill>
                            <a:srgbClr val="000000"/>
                          </a:solidFill>
                          <a:effectLst/>
                          <a:latin typeface="Calibri" panose="020F0502020204030204" pitchFamily="34" charset="0"/>
                        </a:rPr>
                        <a:t>23,268.43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23,229.65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38.78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3027098996"/>
                  </a:ext>
                </a:extLst>
              </a:tr>
              <a:tr h="246891">
                <a:tc>
                  <a:txBody>
                    <a:bodyPr/>
                    <a:lstStyle/>
                    <a:p>
                      <a:pPr algn="ctr" fontAlgn="b"/>
                      <a:r>
                        <a:rPr lang="es-EC" sz="900" b="0" i="0" u="none" strike="noStrike">
                          <a:solidFill>
                            <a:srgbClr val="000000"/>
                          </a:solidFill>
                          <a:effectLst/>
                          <a:latin typeface="Calibri" panose="020F0502020204030204" pitchFamily="34" charset="0"/>
                        </a:rPr>
                        <a:t>B1</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6.00%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9.99%</a:t>
                      </a:r>
                    </a:p>
                  </a:txBody>
                  <a:tcPr marL="0" marR="0" marT="0" marB="0" anchor="b">
                    <a:lnL>
                      <a:noFill/>
                    </a:lnL>
                    <a:lnR>
                      <a:noFill/>
                    </a:lnR>
                    <a:lnT>
                      <a:noFill/>
                    </a:lnT>
                    <a:lnB>
                      <a:noFill/>
                    </a:lnB>
                    <a:solidFill>
                      <a:srgbClr val="FFFFFF"/>
                    </a:solidFill>
                  </a:tcPr>
                </a:tc>
                <a:tc hMerge="1">
                  <a:txBody>
                    <a:bodyPr/>
                    <a:lstStyle/>
                    <a:p>
                      <a:pPr algn="ctr" fontAlgn="b"/>
                      <a:r>
                        <a:rPr lang="es-EC" sz="900" b="0" i="0" u="none" strike="noStrike">
                          <a:solidFill>
                            <a:srgbClr val="000000"/>
                          </a:solidFill>
                          <a:effectLst/>
                          <a:latin typeface="Calibri" panose="020F0502020204030204" pitchFamily="34" charset="0"/>
                        </a:rPr>
                        <a:t>9.99%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330,159.44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10.00%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FFFFFF"/>
                          </a:solidFill>
                          <a:effectLst/>
                          <a:latin typeface="Calibri" panose="020F0502020204030204" pitchFamily="34" charset="0"/>
                        </a:rPr>
                        <a:t>INCUMPLE</a:t>
                      </a:r>
                    </a:p>
                  </a:txBody>
                  <a:tcPr marL="0" marR="0" marT="0" marB="0" anchor="b">
                    <a:lnL>
                      <a:noFill/>
                    </a:lnL>
                    <a:lnR>
                      <a:noFill/>
                    </a:lnR>
                    <a:lnT>
                      <a:noFill/>
                    </a:lnT>
                    <a:lnB>
                      <a:noFill/>
                    </a:lnB>
                    <a:solidFill>
                      <a:srgbClr val="FF0000"/>
                    </a:solidFill>
                  </a:tcPr>
                </a:tc>
                <a:tc>
                  <a:txBody>
                    <a:bodyPr/>
                    <a:lstStyle/>
                    <a:p>
                      <a:pPr algn="r" fontAlgn="b"/>
                      <a:r>
                        <a:rPr lang="es-EC" sz="1000" b="0" i="0" u="none" strike="noStrike">
                          <a:solidFill>
                            <a:srgbClr val="000000"/>
                          </a:solidFill>
                          <a:effectLst/>
                          <a:latin typeface="Calibri" panose="020F0502020204030204" pitchFamily="34" charset="0"/>
                        </a:rPr>
                        <a:t>33,015.94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32,982.93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33.02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250483253"/>
                  </a:ext>
                </a:extLst>
              </a:tr>
              <a:tr h="246891">
                <a:tc>
                  <a:txBody>
                    <a:bodyPr/>
                    <a:lstStyle/>
                    <a:p>
                      <a:pPr algn="ctr" fontAlgn="b"/>
                      <a:r>
                        <a:rPr lang="es-EC" sz="900" b="0" i="0" u="none" strike="noStrike">
                          <a:solidFill>
                            <a:srgbClr val="000000"/>
                          </a:solidFill>
                          <a:effectLst/>
                          <a:latin typeface="Calibri" panose="020F0502020204030204" pitchFamily="34" charset="0"/>
                        </a:rPr>
                        <a:t>B2</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10.00%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19.99%</a:t>
                      </a:r>
                    </a:p>
                  </a:txBody>
                  <a:tcPr marL="0" marR="0" marT="0" marB="0" anchor="b">
                    <a:lnL>
                      <a:noFill/>
                    </a:lnL>
                    <a:lnR>
                      <a:noFill/>
                    </a:lnR>
                    <a:lnT>
                      <a:noFill/>
                    </a:lnT>
                    <a:lnB>
                      <a:noFill/>
                    </a:lnB>
                    <a:solidFill>
                      <a:srgbClr val="FFFFFF"/>
                    </a:solidFill>
                  </a:tcPr>
                </a:tc>
                <a:tc hMerge="1">
                  <a:txBody>
                    <a:bodyPr/>
                    <a:lstStyle/>
                    <a:p>
                      <a:pPr algn="ctr" fontAlgn="b"/>
                      <a:r>
                        <a:rPr lang="es-EC" sz="900" b="0" i="0" u="none" strike="noStrike">
                          <a:solidFill>
                            <a:srgbClr val="000000"/>
                          </a:solidFill>
                          <a:effectLst/>
                          <a:latin typeface="Calibri" panose="020F0502020204030204" pitchFamily="34" charset="0"/>
                        </a:rPr>
                        <a:t>19.99%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239,131.54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20.00%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FFFFFF"/>
                          </a:solidFill>
                          <a:effectLst/>
                          <a:latin typeface="Calibri" panose="020F0502020204030204" pitchFamily="34" charset="0"/>
                        </a:rPr>
                        <a:t>INCUMPLE</a:t>
                      </a:r>
                    </a:p>
                  </a:txBody>
                  <a:tcPr marL="0" marR="0" marT="0" marB="0" anchor="b">
                    <a:lnL>
                      <a:noFill/>
                    </a:lnL>
                    <a:lnR>
                      <a:noFill/>
                    </a:lnR>
                    <a:lnT>
                      <a:noFill/>
                    </a:lnT>
                    <a:lnB>
                      <a:noFill/>
                    </a:lnB>
                    <a:solidFill>
                      <a:srgbClr val="FF0000"/>
                    </a:solidFill>
                  </a:tcPr>
                </a:tc>
                <a:tc>
                  <a:txBody>
                    <a:bodyPr/>
                    <a:lstStyle/>
                    <a:p>
                      <a:pPr algn="r" fontAlgn="b"/>
                      <a:r>
                        <a:rPr lang="es-EC" sz="1000" b="0" i="0" u="none" strike="noStrike">
                          <a:solidFill>
                            <a:srgbClr val="000000"/>
                          </a:solidFill>
                          <a:effectLst/>
                          <a:latin typeface="Calibri" panose="020F0502020204030204" pitchFamily="34" charset="0"/>
                        </a:rPr>
                        <a:t>47,826.31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47,802.39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23.91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941601408"/>
                  </a:ext>
                </a:extLst>
              </a:tr>
              <a:tr h="246891">
                <a:tc>
                  <a:txBody>
                    <a:bodyPr/>
                    <a:lstStyle/>
                    <a:p>
                      <a:pPr algn="ctr" fontAlgn="b"/>
                      <a:r>
                        <a:rPr lang="es-EC" sz="900" b="0" i="0" u="none" strike="noStrike">
                          <a:solidFill>
                            <a:srgbClr val="000000"/>
                          </a:solidFill>
                          <a:effectLst/>
                          <a:latin typeface="Calibri" panose="020F0502020204030204" pitchFamily="34" charset="0"/>
                        </a:rPr>
                        <a:t>C1</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20.00%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39.99%</a:t>
                      </a:r>
                    </a:p>
                  </a:txBody>
                  <a:tcPr marL="0" marR="0" marT="0" marB="0" anchor="b">
                    <a:lnL>
                      <a:noFill/>
                    </a:lnL>
                    <a:lnR>
                      <a:noFill/>
                    </a:lnR>
                    <a:lnT>
                      <a:noFill/>
                    </a:lnT>
                    <a:lnB>
                      <a:noFill/>
                    </a:lnB>
                    <a:solidFill>
                      <a:srgbClr val="FFFFFF"/>
                    </a:solidFill>
                  </a:tcPr>
                </a:tc>
                <a:tc hMerge="1">
                  <a:txBody>
                    <a:bodyPr/>
                    <a:lstStyle/>
                    <a:p>
                      <a:pPr algn="ctr" fontAlgn="b"/>
                      <a:r>
                        <a:rPr lang="es-EC" sz="900" b="0" i="0" u="none" strike="noStrike">
                          <a:solidFill>
                            <a:srgbClr val="000000"/>
                          </a:solidFill>
                          <a:effectLst/>
                          <a:latin typeface="Calibri" panose="020F0502020204030204" pitchFamily="34" charset="0"/>
                        </a:rPr>
                        <a:t>39.99%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202,995.49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40.00%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FFFFFF"/>
                          </a:solidFill>
                          <a:effectLst/>
                          <a:latin typeface="Calibri" panose="020F0502020204030204" pitchFamily="34" charset="0"/>
                        </a:rPr>
                        <a:t>INCUMPLE</a:t>
                      </a:r>
                    </a:p>
                  </a:txBody>
                  <a:tcPr marL="0" marR="0" marT="0" marB="0" anchor="b">
                    <a:lnL>
                      <a:noFill/>
                    </a:lnL>
                    <a:lnR>
                      <a:noFill/>
                    </a:lnR>
                    <a:lnT>
                      <a:noFill/>
                    </a:lnT>
                    <a:lnB>
                      <a:noFill/>
                    </a:lnB>
                    <a:solidFill>
                      <a:srgbClr val="FF0000"/>
                    </a:solidFill>
                  </a:tcPr>
                </a:tc>
                <a:tc>
                  <a:txBody>
                    <a:bodyPr/>
                    <a:lstStyle/>
                    <a:p>
                      <a:pPr algn="r" fontAlgn="b"/>
                      <a:r>
                        <a:rPr lang="es-EC" sz="1000" b="0" i="0" u="none" strike="noStrike">
                          <a:solidFill>
                            <a:srgbClr val="000000"/>
                          </a:solidFill>
                          <a:effectLst/>
                          <a:latin typeface="Calibri" panose="020F0502020204030204" pitchFamily="34" charset="0"/>
                        </a:rPr>
                        <a:t>81,198.20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81,177.90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20.30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1291784582"/>
                  </a:ext>
                </a:extLst>
              </a:tr>
              <a:tr h="246891">
                <a:tc>
                  <a:txBody>
                    <a:bodyPr/>
                    <a:lstStyle/>
                    <a:p>
                      <a:pPr algn="ctr" fontAlgn="b"/>
                      <a:r>
                        <a:rPr lang="es-EC" sz="900" b="0" i="0" u="none" strike="noStrike">
                          <a:solidFill>
                            <a:srgbClr val="000000"/>
                          </a:solidFill>
                          <a:effectLst/>
                          <a:latin typeface="Calibri" panose="020F0502020204030204" pitchFamily="34" charset="0"/>
                        </a:rPr>
                        <a:t>C2</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40.00%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59.99%</a:t>
                      </a:r>
                    </a:p>
                  </a:txBody>
                  <a:tcPr marL="0" marR="0" marT="0" marB="0" anchor="b">
                    <a:lnL>
                      <a:noFill/>
                    </a:lnL>
                    <a:lnR>
                      <a:noFill/>
                    </a:lnR>
                    <a:lnT>
                      <a:noFill/>
                    </a:lnT>
                    <a:lnB>
                      <a:noFill/>
                    </a:lnB>
                    <a:solidFill>
                      <a:srgbClr val="FFFFFF"/>
                    </a:solidFill>
                  </a:tcPr>
                </a:tc>
                <a:tc hMerge="1">
                  <a:txBody>
                    <a:bodyPr/>
                    <a:lstStyle/>
                    <a:p>
                      <a:pPr algn="ctr" fontAlgn="b"/>
                      <a:r>
                        <a:rPr lang="es-EC" sz="900" b="0" i="0" u="none" strike="noStrike">
                          <a:solidFill>
                            <a:srgbClr val="000000"/>
                          </a:solidFill>
                          <a:effectLst/>
                          <a:latin typeface="Calibri" panose="020F0502020204030204" pitchFamily="34" charset="0"/>
                        </a:rPr>
                        <a:t>59.99%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174,562.59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60.00%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FFFFFF"/>
                          </a:solidFill>
                          <a:effectLst/>
                          <a:latin typeface="Calibri" panose="020F0502020204030204" pitchFamily="34" charset="0"/>
                        </a:rPr>
                        <a:t>INCUMPLE</a:t>
                      </a:r>
                    </a:p>
                  </a:txBody>
                  <a:tcPr marL="0" marR="0" marT="0" marB="0" anchor="b">
                    <a:lnL>
                      <a:noFill/>
                    </a:lnL>
                    <a:lnR>
                      <a:noFill/>
                    </a:lnR>
                    <a:lnT>
                      <a:noFill/>
                    </a:lnT>
                    <a:lnB>
                      <a:noFill/>
                    </a:lnB>
                    <a:solidFill>
                      <a:srgbClr val="FF0000"/>
                    </a:solidFill>
                  </a:tcPr>
                </a:tc>
                <a:tc>
                  <a:txBody>
                    <a:bodyPr/>
                    <a:lstStyle/>
                    <a:p>
                      <a:pPr algn="r" fontAlgn="b"/>
                      <a:r>
                        <a:rPr lang="es-EC" sz="1000" b="0" i="0" u="none" strike="noStrike">
                          <a:solidFill>
                            <a:srgbClr val="000000"/>
                          </a:solidFill>
                          <a:effectLst/>
                          <a:latin typeface="Calibri" panose="020F0502020204030204" pitchFamily="34" charset="0"/>
                        </a:rPr>
                        <a:t>104,737.55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104,720.10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17.46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1720635301"/>
                  </a:ext>
                </a:extLst>
              </a:tr>
              <a:tr h="246891">
                <a:tc>
                  <a:txBody>
                    <a:bodyPr/>
                    <a:lstStyle/>
                    <a:p>
                      <a:pPr algn="ctr" fontAlgn="b"/>
                      <a:r>
                        <a:rPr lang="es-EC" sz="900" b="0" i="0" u="none" strike="noStrike">
                          <a:solidFill>
                            <a:srgbClr val="000000"/>
                          </a:solidFill>
                          <a:effectLst/>
                          <a:latin typeface="Calibri" panose="020F0502020204030204" pitchFamily="34" charset="0"/>
                        </a:rPr>
                        <a:t>D</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60.00%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dirty="0">
                          <a:solidFill>
                            <a:srgbClr val="000000"/>
                          </a:solidFill>
                          <a:effectLst/>
                          <a:latin typeface="Calibri" panose="020F0502020204030204" pitchFamily="34" charset="0"/>
                        </a:rPr>
                        <a:t>99.99%</a:t>
                      </a:r>
                    </a:p>
                  </a:txBody>
                  <a:tcPr marL="0" marR="0" marT="0" marB="0" anchor="b">
                    <a:lnL>
                      <a:noFill/>
                    </a:lnL>
                    <a:lnR>
                      <a:noFill/>
                    </a:lnR>
                    <a:lnT>
                      <a:noFill/>
                    </a:lnT>
                    <a:lnB>
                      <a:noFill/>
                    </a:lnB>
                    <a:solidFill>
                      <a:srgbClr val="FFFFFF"/>
                    </a:solidFill>
                  </a:tcPr>
                </a:tc>
                <a:tc hMerge="1">
                  <a:txBody>
                    <a:bodyPr/>
                    <a:lstStyle/>
                    <a:p>
                      <a:pPr algn="ctr" fontAlgn="b"/>
                      <a:r>
                        <a:rPr lang="es-EC" sz="900" b="0" i="0" u="none" strike="noStrike">
                          <a:solidFill>
                            <a:srgbClr val="000000"/>
                          </a:solidFill>
                          <a:effectLst/>
                          <a:latin typeface="Calibri" panose="020F0502020204030204" pitchFamily="34" charset="0"/>
                        </a:rPr>
                        <a:t>99.99%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223,067.94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99.99%</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000000"/>
                          </a:solidFill>
                          <a:effectLst/>
                          <a:latin typeface="Calibri" panose="020F0502020204030204" pitchFamily="34" charset="0"/>
                        </a:rPr>
                        <a:t>OK</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223,045.63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223,045.63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0.00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106318718"/>
                  </a:ext>
                </a:extLst>
              </a:tr>
              <a:tr h="246891">
                <a:tc>
                  <a:txBody>
                    <a:bodyPr/>
                    <a:lstStyle/>
                    <a:p>
                      <a:pPr algn="ctr" fontAlgn="b"/>
                      <a:r>
                        <a:rPr lang="es-EC" sz="900" b="0" i="0" u="none" strike="noStrike">
                          <a:solidFill>
                            <a:srgbClr val="000000"/>
                          </a:solidFill>
                          <a:effectLst/>
                          <a:latin typeface="Calibri" panose="020F0502020204030204" pitchFamily="34" charset="0"/>
                        </a:rPr>
                        <a:t>E</a:t>
                      </a:r>
                    </a:p>
                  </a:txBody>
                  <a:tcPr marL="0" marR="0" marT="0" marB="0" anchor="b">
                    <a:lnL>
                      <a:noFill/>
                    </a:lnL>
                    <a:lnR>
                      <a:noFill/>
                    </a:lnR>
                    <a:lnT>
                      <a:noFill/>
                    </a:lnT>
                    <a:lnB>
                      <a:noFill/>
                    </a:lnB>
                    <a:solidFill>
                      <a:srgbClr val="FFFFFF"/>
                    </a:solidFill>
                  </a:tcPr>
                </a:tc>
                <a:tc gridSpan="3">
                  <a:txBody>
                    <a:bodyPr/>
                    <a:lstStyle/>
                    <a:p>
                      <a:pPr algn="ctr" fontAlgn="b"/>
                      <a:r>
                        <a:rPr lang="es-EC" sz="1000" b="0" i="0" u="none" strike="noStrike">
                          <a:solidFill>
                            <a:srgbClr val="000000"/>
                          </a:solidFill>
                          <a:effectLst/>
                          <a:latin typeface="Calibri" panose="020F0502020204030204" pitchFamily="34" charset="0"/>
                        </a:rPr>
                        <a:t>100.00%</a:t>
                      </a:r>
                    </a:p>
                  </a:txBody>
                  <a:tcPr marL="0" marR="0" marT="0" marB="0" anchor="b">
                    <a:lnL>
                      <a:noFill/>
                    </a:lnL>
                    <a:lnR>
                      <a:noFill/>
                    </a:lnR>
                    <a:lnT>
                      <a:noFill/>
                    </a:lnT>
                    <a:lnB>
                      <a:noFill/>
                    </a:lnB>
                    <a:solidFill>
                      <a:srgbClr val="FFFFFF"/>
                    </a:solidFill>
                  </a:tcPr>
                </a:tc>
                <a:tc hMerge="1">
                  <a:txBody>
                    <a:bodyPr/>
                    <a:lstStyle/>
                    <a:p>
                      <a:endParaRPr lang="es-EC"/>
                    </a:p>
                  </a:txBody>
                  <a:tcPr/>
                </a:tc>
                <a:tc hMerge="1">
                  <a:txBody>
                    <a:bodyPr/>
                    <a:lstStyle/>
                    <a:p>
                      <a:endParaRPr lang="es-EC"/>
                    </a:p>
                  </a:txBody>
                  <a:tcPr/>
                </a:tc>
                <a:tc>
                  <a:txBody>
                    <a:bodyPr/>
                    <a:lstStyle/>
                    <a:p>
                      <a:pPr algn="r" fontAlgn="b"/>
                      <a:r>
                        <a:rPr lang="es-EC" sz="1000" b="0" i="0" u="none" strike="noStrike">
                          <a:solidFill>
                            <a:srgbClr val="000000"/>
                          </a:solidFill>
                          <a:effectLst/>
                          <a:latin typeface="Calibri" panose="020F0502020204030204" pitchFamily="34" charset="0"/>
                        </a:rPr>
                        <a:t>507,412.59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100.00%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000000"/>
                          </a:solidFill>
                          <a:effectLst/>
                          <a:latin typeface="Calibri" panose="020F0502020204030204" pitchFamily="34" charset="0"/>
                        </a:rPr>
                        <a:t>OK</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507,412.59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507,412.59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0.00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3336205173"/>
                  </a:ext>
                </a:extLst>
              </a:tr>
              <a:tr h="246891">
                <a:tc>
                  <a:txBody>
                    <a:bodyPr/>
                    <a:lstStyle/>
                    <a:p>
                      <a:pPr algn="ctr" fontAlgn="b"/>
                      <a:r>
                        <a:rPr lang="es-EC" sz="900" b="0" i="0" u="none" strike="noStrike">
                          <a:solidFill>
                            <a:srgbClr val="000000"/>
                          </a:solidFill>
                          <a:effectLst/>
                          <a:latin typeface="Calibri" panose="020F0502020204030204" pitchFamily="34" charset="0"/>
                        </a:rPr>
                        <a:t>GARANTIA HIPOTECARIA</a:t>
                      </a:r>
                    </a:p>
                  </a:txBody>
                  <a:tcPr marL="0" marR="0" marT="0" marB="0" anchor="b">
                    <a:lnL>
                      <a:noFill/>
                    </a:lnL>
                    <a:lnR>
                      <a:noFill/>
                    </a:lnR>
                    <a:lnT>
                      <a:noFill/>
                    </a:lnT>
                    <a:lnB>
                      <a:noFill/>
                    </a:lnB>
                    <a:solidFill>
                      <a:srgbClr val="FFFFFF"/>
                    </a:solidFill>
                  </a:tcPr>
                </a:tc>
                <a:tc gridSpan="3">
                  <a:txBody>
                    <a:bodyPr/>
                    <a:lstStyle/>
                    <a:p>
                      <a:pPr algn="ctr" fontAlgn="b"/>
                      <a:r>
                        <a:rPr lang="es-EC" sz="1000" b="0" i="0" u="none" strike="noStrike">
                          <a:solidFill>
                            <a:srgbClr val="000000"/>
                          </a:solidFill>
                          <a:effectLst/>
                          <a:latin typeface="Calibri" panose="020F0502020204030204" pitchFamily="34" charset="0"/>
                        </a:rPr>
                        <a:t>(60% DEL SALDO)</a:t>
                      </a:r>
                    </a:p>
                  </a:txBody>
                  <a:tcPr marL="0" marR="0" marT="0" marB="0" anchor="b">
                    <a:lnL>
                      <a:noFill/>
                    </a:lnL>
                    <a:lnR>
                      <a:noFill/>
                    </a:lnR>
                    <a:lnT>
                      <a:noFill/>
                    </a:lnT>
                    <a:lnB>
                      <a:noFill/>
                    </a:lnB>
                    <a:solidFill>
                      <a:srgbClr val="FFFFFF"/>
                    </a:solidFill>
                  </a:tcPr>
                </a:tc>
                <a:tc hMerge="1">
                  <a:txBody>
                    <a:bodyPr/>
                    <a:lstStyle/>
                    <a:p>
                      <a:endParaRPr lang="es-EC"/>
                    </a:p>
                  </a:txBody>
                  <a:tcPr/>
                </a:tc>
                <a:tc hMerge="1">
                  <a:txBody>
                    <a:bodyPr/>
                    <a:lstStyle/>
                    <a:p>
                      <a:endParaRPr lang="es-EC"/>
                    </a:p>
                  </a:txBody>
                  <a:tcPr/>
                </a:tc>
                <a:tc>
                  <a:txBody>
                    <a:bodyPr/>
                    <a:lstStyle/>
                    <a:p>
                      <a:pPr algn="r" fontAlgn="b"/>
                      <a:r>
                        <a:rPr lang="es-EC" sz="1000" b="0" i="0" u="none" strike="noStrike">
                          <a:solidFill>
                            <a:srgbClr val="000000"/>
                          </a:solidFill>
                          <a:effectLst/>
                          <a:latin typeface="Calibri" panose="020F0502020204030204" pitchFamily="34" charset="0"/>
                        </a:rPr>
                        <a:t>500,578.00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0.50%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2,502.89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1,501.73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1,001.16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3640716934"/>
                  </a:ext>
                </a:extLst>
              </a:tr>
              <a:tr h="246891">
                <a:tc>
                  <a:txBody>
                    <a:bodyPr/>
                    <a:lstStyle/>
                    <a:p>
                      <a:pPr algn="ctr" fontAlgn="b"/>
                      <a:r>
                        <a:rPr lang="es-EC" sz="900" b="0" i="0" u="none" strike="noStrike">
                          <a:solidFill>
                            <a:srgbClr val="000000"/>
                          </a:solidFill>
                          <a:effectLst/>
                          <a:latin typeface="Calibri" panose="020F0502020204030204" pitchFamily="34" charset="0"/>
                        </a:rPr>
                        <a:t>GARANTIA AUTOLIQUIDABLE</a:t>
                      </a:r>
                    </a:p>
                  </a:txBody>
                  <a:tcPr marL="0" marR="0" marT="0" marB="0" anchor="b">
                    <a:lnL>
                      <a:noFill/>
                    </a:lnL>
                    <a:lnR>
                      <a:noFill/>
                    </a:lnR>
                    <a:lnT>
                      <a:noFill/>
                    </a:lnT>
                    <a:lnB>
                      <a:noFill/>
                    </a:lnB>
                    <a:solidFill>
                      <a:srgbClr val="FFFFFF"/>
                    </a:solidFill>
                  </a:tcPr>
                </a:tc>
                <a:tc gridSpan="3">
                  <a:txBody>
                    <a:bodyPr/>
                    <a:lstStyle/>
                    <a:p>
                      <a:pPr algn="ctr" fontAlgn="b"/>
                      <a:r>
                        <a:rPr lang="es-EC" sz="1000" b="0" i="0" u="none" strike="noStrike">
                          <a:solidFill>
                            <a:srgbClr val="000000"/>
                          </a:solidFill>
                          <a:effectLst/>
                          <a:latin typeface="Calibri" panose="020F0502020204030204" pitchFamily="34" charset="0"/>
                        </a:rPr>
                        <a:t>0.00%</a:t>
                      </a:r>
                    </a:p>
                  </a:txBody>
                  <a:tcPr marL="0" marR="0" marT="0" marB="0" anchor="b">
                    <a:lnL>
                      <a:noFill/>
                    </a:lnL>
                    <a:lnR>
                      <a:noFill/>
                    </a:lnR>
                    <a:lnT>
                      <a:noFill/>
                    </a:lnT>
                    <a:lnB>
                      <a:noFill/>
                    </a:lnB>
                    <a:solidFill>
                      <a:srgbClr val="FFFFFF"/>
                    </a:solidFill>
                  </a:tcPr>
                </a:tc>
                <a:tc hMerge="1">
                  <a:txBody>
                    <a:bodyPr/>
                    <a:lstStyle/>
                    <a:p>
                      <a:endParaRPr lang="es-EC"/>
                    </a:p>
                  </a:txBody>
                  <a:tcPr/>
                </a:tc>
                <a:tc hMerge="1">
                  <a:txBody>
                    <a:bodyPr/>
                    <a:lstStyle/>
                    <a:p>
                      <a:endParaRPr lang="es-EC"/>
                    </a:p>
                  </a:txBody>
                  <a:tcPr/>
                </a:tc>
                <a:tc>
                  <a:txBody>
                    <a:bodyPr/>
                    <a:lstStyle/>
                    <a:p>
                      <a:pPr algn="r" fontAlgn="b"/>
                      <a:r>
                        <a:rPr lang="es-EC" sz="1000" b="0" i="0" u="none" strike="noStrike">
                          <a:solidFill>
                            <a:srgbClr val="000000"/>
                          </a:solidFill>
                          <a:effectLst/>
                          <a:latin typeface="Calibri" panose="020F0502020204030204" pitchFamily="34" charset="0"/>
                        </a:rPr>
                        <a:t>1,038,524.34 </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dirty="0">
                          <a:solidFill>
                            <a:srgbClr val="000000"/>
                          </a:solidFill>
                          <a:effectLst/>
                          <a:latin typeface="Calibri" panose="020F0502020204030204" pitchFamily="34" charset="0"/>
                        </a:rPr>
                        <a:t>1.99%</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FFFFFF"/>
                          </a:solidFill>
                          <a:effectLst/>
                          <a:latin typeface="Calibri" panose="020F0502020204030204" pitchFamily="34" charset="0"/>
                        </a:rPr>
                        <a:t>INCUMPLE</a:t>
                      </a:r>
                    </a:p>
                  </a:txBody>
                  <a:tcPr marL="0" marR="0" marT="0" marB="0" anchor="b">
                    <a:lnL>
                      <a:noFill/>
                    </a:lnL>
                    <a:lnR>
                      <a:noFill/>
                    </a:lnR>
                    <a:lnT>
                      <a:noFill/>
                    </a:lnT>
                    <a:lnB>
                      <a:noFill/>
                    </a:lnB>
                    <a:solidFill>
                      <a:srgbClr val="FF0000"/>
                    </a:solidFill>
                  </a:tcPr>
                </a:tc>
                <a:tc>
                  <a:txBody>
                    <a:bodyPr/>
                    <a:lstStyle/>
                    <a:p>
                      <a:pPr algn="r" fontAlgn="b"/>
                      <a:r>
                        <a:rPr lang="es-EC" sz="1000" b="0" i="0" u="none" strike="noStrike">
                          <a:solidFill>
                            <a:srgbClr val="000000"/>
                          </a:solidFill>
                          <a:effectLst/>
                          <a:latin typeface="Calibri" panose="020F0502020204030204" pitchFamily="34" charset="0"/>
                        </a:rPr>
                        <a:t>20,666.63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0.00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20,666.63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1198425511"/>
                  </a:ext>
                </a:extLst>
              </a:tr>
              <a:tr h="246891">
                <a:tc>
                  <a:txBody>
                    <a:bodyPr/>
                    <a:lstStyle/>
                    <a:p>
                      <a:pPr algn="ctr" fontAlgn="b"/>
                      <a:r>
                        <a:rPr lang="es-EC" sz="900" b="1" i="0" u="none" strike="noStrike">
                          <a:solidFill>
                            <a:srgbClr val="000000"/>
                          </a:solidFill>
                          <a:effectLst/>
                          <a:latin typeface="Calibri" panose="020F0502020204030204" pitchFamily="34" charset="0"/>
                        </a:rPr>
                        <a:t>SALDO TOTAL CARTERA</a:t>
                      </a:r>
                    </a:p>
                  </a:txBody>
                  <a:tcPr marL="0" marR="0" marT="0" marB="0" anchor="b">
                    <a:lnL>
                      <a:noFill/>
                    </a:lnL>
                    <a:lnR>
                      <a:noFill/>
                    </a:lnR>
                    <a:lnT>
                      <a:noFill/>
                    </a:lnT>
                    <a:lnB>
                      <a:noFill/>
                    </a:lnB>
                    <a:solidFill>
                      <a:srgbClr val="F2DCDB"/>
                    </a:solidFill>
                  </a:tcPr>
                </a:tc>
                <a:tc gridSpan="2">
                  <a:txBody>
                    <a:bodyPr/>
                    <a:lstStyle/>
                    <a:p>
                      <a:pPr algn="ctr" fontAlgn="b"/>
                      <a:r>
                        <a:rPr lang="es-EC" sz="10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2DCDB"/>
                    </a:solidFill>
                  </a:tcPr>
                </a:tc>
                <a:tc hMerge="1">
                  <a:txBody>
                    <a:bodyPr/>
                    <a:lstStyle/>
                    <a:p>
                      <a:pPr algn="ctr" fontAlgn="b"/>
                      <a:endParaRPr lang="es-EC" sz="900" b="1"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solidFill>
                      <a:srgbClr val="F2DCDB"/>
                    </a:solidFill>
                  </a:tcPr>
                </a:tc>
                <a:tc>
                  <a:txBody>
                    <a:bodyPr/>
                    <a:lstStyle/>
                    <a:p>
                      <a:pPr algn="ctr" fontAlgn="b"/>
                      <a:r>
                        <a:rPr lang="es-EC" sz="10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2DCDB"/>
                    </a:solidFill>
                  </a:tcPr>
                </a:tc>
                <a:tc>
                  <a:txBody>
                    <a:bodyPr/>
                    <a:lstStyle/>
                    <a:p>
                      <a:pPr algn="r" fontAlgn="b"/>
                      <a:r>
                        <a:rPr lang="es-EC" sz="1000" b="1" i="0" u="none" strike="noStrike">
                          <a:solidFill>
                            <a:srgbClr val="000000"/>
                          </a:solidFill>
                          <a:effectLst/>
                          <a:latin typeface="Calibri" panose="020F0502020204030204" pitchFamily="34" charset="0"/>
                        </a:rPr>
                        <a:t>5,419,131.62 </a:t>
                      </a:r>
                    </a:p>
                  </a:txBody>
                  <a:tcPr marL="0" marR="0" marT="0" marB="0" anchor="b">
                    <a:lnL>
                      <a:noFill/>
                    </a:lnL>
                    <a:lnR>
                      <a:noFill/>
                    </a:lnR>
                    <a:lnT>
                      <a:noFill/>
                    </a:lnT>
                    <a:lnB>
                      <a:noFill/>
                    </a:lnB>
                    <a:solidFill>
                      <a:srgbClr val="F2DCDB"/>
                    </a:solidFill>
                  </a:tcPr>
                </a:tc>
                <a:tc>
                  <a:txBody>
                    <a:bodyPr/>
                    <a:lstStyle/>
                    <a:p>
                      <a:pPr algn="l" fontAlgn="b"/>
                      <a:r>
                        <a:rPr lang="es-EC" sz="10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2DCDB"/>
                    </a:solidFill>
                  </a:tcPr>
                </a:tc>
                <a:tc>
                  <a:txBody>
                    <a:bodyPr/>
                    <a:lstStyle/>
                    <a:p>
                      <a:pPr algn="l" fontAlgn="b"/>
                      <a:r>
                        <a:rPr lang="es-EC" sz="10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2DCDB"/>
                    </a:solidFill>
                  </a:tcPr>
                </a:tc>
                <a:tc>
                  <a:txBody>
                    <a:bodyPr/>
                    <a:lstStyle/>
                    <a:p>
                      <a:pPr algn="r" fontAlgn="b"/>
                      <a:r>
                        <a:rPr lang="es-EC" sz="1000" b="1" i="0" u="none" strike="noStrike">
                          <a:solidFill>
                            <a:srgbClr val="000000"/>
                          </a:solidFill>
                          <a:effectLst/>
                          <a:latin typeface="Calibri" panose="020F0502020204030204" pitchFamily="34" charset="0"/>
                        </a:rPr>
                        <a:t>1,082,826.50 </a:t>
                      </a:r>
                    </a:p>
                  </a:txBody>
                  <a:tcPr marL="0" marR="0" marT="0" marB="0" anchor="b">
                    <a:lnL>
                      <a:noFill/>
                    </a:lnL>
                    <a:lnR>
                      <a:noFill/>
                    </a:lnR>
                    <a:lnT>
                      <a:noFill/>
                    </a:lnT>
                    <a:lnB>
                      <a:noFill/>
                    </a:lnB>
                    <a:solidFill>
                      <a:srgbClr val="F2DCDB"/>
                    </a:solidFill>
                  </a:tcPr>
                </a:tc>
                <a:tc>
                  <a:txBody>
                    <a:bodyPr/>
                    <a:lstStyle/>
                    <a:p>
                      <a:pPr algn="r" fontAlgn="b"/>
                      <a:r>
                        <a:rPr lang="es-EC" sz="1000" b="1" i="0" u="none" strike="noStrike">
                          <a:solidFill>
                            <a:srgbClr val="000000"/>
                          </a:solidFill>
                          <a:effectLst/>
                          <a:latin typeface="Calibri" panose="020F0502020204030204" pitchFamily="34" charset="0"/>
                        </a:rPr>
                        <a:t>1,063,598.07 </a:t>
                      </a:r>
                    </a:p>
                  </a:txBody>
                  <a:tcPr marL="0" marR="0" marT="0" marB="0" anchor="b">
                    <a:lnL>
                      <a:noFill/>
                    </a:lnL>
                    <a:lnR>
                      <a:noFill/>
                    </a:lnR>
                    <a:lnT>
                      <a:noFill/>
                    </a:lnT>
                    <a:lnB>
                      <a:noFill/>
                    </a:lnB>
                    <a:solidFill>
                      <a:srgbClr val="F2DCDB"/>
                    </a:solidFill>
                  </a:tcPr>
                </a:tc>
                <a:tc>
                  <a:txBody>
                    <a:bodyPr/>
                    <a:lstStyle/>
                    <a:p>
                      <a:pPr algn="r" fontAlgn="b"/>
                      <a:r>
                        <a:rPr lang="es-EC" sz="1000" b="1" i="0" u="none" strike="noStrike" dirty="0">
                          <a:solidFill>
                            <a:srgbClr val="000000"/>
                          </a:solidFill>
                          <a:effectLst/>
                          <a:latin typeface="Calibri" panose="020F0502020204030204" pitchFamily="34" charset="0"/>
                        </a:rPr>
                        <a:t>21,857.34 </a:t>
                      </a:r>
                    </a:p>
                  </a:txBody>
                  <a:tcPr marL="0" marR="0" marT="0" marB="0" anchor="b">
                    <a:lnL>
                      <a:noFill/>
                    </a:lnL>
                    <a:lnR>
                      <a:noFill/>
                    </a:lnR>
                    <a:lnT>
                      <a:noFill/>
                    </a:lnT>
                    <a:lnB>
                      <a:noFill/>
                    </a:lnB>
                    <a:solidFill>
                      <a:srgbClr val="F2DCDB"/>
                    </a:solidFill>
                  </a:tcPr>
                </a:tc>
                <a:extLst>
                  <a:ext uri="{0D108BD9-81ED-4DB2-BD59-A6C34878D82A}">
                    <a16:rowId xmlns:a16="http://schemas.microsoft.com/office/drawing/2014/main" val="3307903165"/>
                  </a:ext>
                </a:extLst>
              </a:tr>
            </a:tbl>
          </a:graphicData>
        </a:graphic>
      </p:graphicFrame>
    </p:spTree>
    <p:extLst>
      <p:ext uri="{BB962C8B-B14F-4D97-AF65-F5344CB8AC3E}">
        <p14:creationId xmlns:p14="http://schemas.microsoft.com/office/powerpoint/2010/main" val="2075055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492984" y="6429151"/>
            <a:ext cx="512638" cy="365125"/>
          </a:xfrm>
        </p:spPr>
        <p:txBody>
          <a:bodyPr/>
          <a:lstStyle/>
          <a:p>
            <a:fld id="{CA86187D-8818-473F-9FA3-318ADBC292DF}" type="slidenum">
              <a:rPr lang="es-ES" sz="2000" smtClean="0">
                <a:solidFill>
                  <a:schemeClr val="tx1"/>
                </a:solidFill>
              </a:rPr>
              <a:pPr/>
              <a:t>96</a:t>
            </a:fld>
            <a:endParaRPr lang="es-ES" sz="2000" dirty="0">
              <a:solidFill>
                <a:schemeClr val="tx1"/>
              </a:solidFill>
            </a:endParaRPr>
          </a:p>
        </p:txBody>
      </p:sp>
      <p:sp>
        <p:nvSpPr>
          <p:cNvPr id="4" name="Rectángulo 3">
            <a:extLst>
              <a:ext uri="{FF2B5EF4-FFF2-40B4-BE49-F238E27FC236}">
                <a16:creationId xmlns:a16="http://schemas.microsoft.com/office/drawing/2014/main" id="{477FE71A-84C1-46F4-87B9-697FBD8A491F}"/>
              </a:ext>
            </a:extLst>
          </p:cNvPr>
          <p:cNvSpPr/>
          <p:nvPr/>
        </p:nvSpPr>
        <p:spPr>
          <a:xfrm>
            <a:off x="251520" y="116632"/>
            <a:ext cx="8784976" cy="600164"/>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MX" sz="1650" b="1" dirty="0">
                <a:solidFill>
                  <a:schemeClr val="tx1"/>
                </a:solidFill>
                <a:latin typeface="Times New Roman" panose="02020603050405020304" pitchFamily="18" charset="0"/>
              </a:rPr>
              <a:t>SUBSECCIÓN III: DE LA CONSTITUCIÓN DE PROVISIONES DE CUENTAS POR COBRAR Y OTROS ACTIVOS</a:t>
            </a:r>
            <a:endParaRPr lang="es-EC" sz="1650" dirty="0">
              <a:solidFill>
                <a:schemeClr val="tx1"/>
              </a:solidFill>
            </a:endParaRPr>
          </a:p>
        </p:txBody>
      </p:sp>
      <p:graphicFrame>
        <p:nvGraphicFramePr>
          <p:cNvPr id="3" name="Diagrama 2">
            <a:extLst>
              <a:ext uri="{FF2B5EF4-FFF2-40B4-BE49-F238E27FC236}">
                <a16:creationId xmlns:a16="http://schemas.microsoft.com/office/drawing/2014/main" id="{B7DFAC5C-3B30-4642-A519-19191CDF49A4}"/>
              </a:ext>
            </a:extLst>
          </p:cNvPr>
          <p:cNvGraphicFramePr/>
          <p:nvPr>
            <p:extLst>
              <p:ext uri="{D42A27DB-BD31-4B8C-83A1-F6EECF244321}">
                <p14:modId xmlns:p14="http://schemas.microsoft.com/office/powerpoint/2010/main" val="3909283715"/>
              </p:ext>
            </p:extLst>
          </p:nvPr>
        </p:nvGraphicFramePr>
        <p:xfrm>
          <a:off x="251520" y="908720"/>
          <a:ext cx="8620238" cy="3240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agen 7">
            <a:extLst>
              <a:ext uri="{FF2B5EF4-FFF2-40B4-BE49-F238E27FC236}">
                <a16:creationId xmlns:a16="http://schemas.microsoft.com/office/drawing/2014/main" id="{783C36FE-7703-43C6-9582-9966417E9B7C}"/>
              </a:ext>
            </a:extLst>
          </p:cNvPr>
          <p:cNvPicPr>
            <a:picLocks noChangeAspect="1"/>
          </p:cNvPicPr>
          <p:nvPr/>
        </p:nvPicPr>
        <p:blipFill>
          <a:blip r:embed="rId7"/>
          <a:stretch>
            <a:fillRect/>
          </a:stretch>
        </p:blipFill>
        <p:spPr>
          <a:xfrm>
            <a:off x="1691679" y="4437112"/>
            <a:ext cx="4642939" cy="1971424"/>
          </a:xfrm>
          <a:prstGeom prst="rect">
            <a:avLst/>
          </a:prstGeom>
        </p:spPr>
      </p:pic>
    </p:spTree>
    <p:extLst>
      <p:ext uri="{BB962C8B-B14F-4D97-AF65-F5344CB8AC3E}">
        <p14:creationId xmlns:p14="http://schemas.microsoft.com/office/powerpoint/2010/main" val="3406856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523856" y="6486282"/>
            <a:ext cx="512638" cy="365125"/>
          </a:xfrm>
        </p:spPr>
        <p:txBody>
          <a:bodyPr/>
          <a:lstStyle/>
          <a:p>
            <a:fld id="{CA86187D-8818-473F-9FA3-318ADBC292DF}" type="slidenum">
              <a:rPr lang="es-ES" sz="2000" smtClean="0">
                <a:solidFill>
                  <a:schemeClr val="tx1"/>
                </a:solidFill>
              </a:rPr>
              <a:pPr/>
              <a:t>97</a:t>
            </a:fld>
            <a:endParaRPr lang="es-ES" sz="2000" dirty="0">
              <a:solidFill>
                <a:schemeClr val="tx1"/>
              </a:solidFill>
            </a:endParaRPr>
          </a:p>
        </p:txBody>
      </p:sp>
      <p:sp>
        <p:nvSpPr>
          <p:cNvPr id="4" name="Rectángulo 3">
            <a:extLst>
              <a:ext uri="{FF2B5EF4-FFF2-40B4-BE49-F238E27FC236}">
                <a16:creationId xmlns:a16="http://schemas.microsoft.com/office/drawing/2014/main" id="{477FE71A-84C1-46F4-87B9-697FBD8A491F}"/>
              </a:ext>
            </a:extLst>
          </p:cNvPr>
          <p:cNvSpPr/>
          <p:nvPr/>
        </p:nvSpPr>
        <p:spPr>
          <a:xfrm>
            <a:off x="251520" y="116632"/>
            <a:ext cx="8784976" cy="600164"/>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pPr algn="ctr"/>
            <a:r>
              <a:rPr lang="es-MX" sz="1650" b="1" dirty="0">
                <a:solidFill>
                  <a:schemeClr val="tx1"/>
                </a:solidFill>
                <a:latin typeface="Times New Roman" panose="02020603050405020304" pitchFamily="18" charset="0"/>
              </a:rPr>
              <a:t>SUBSECCIÓN II: DE LA CONSTITUCIÓN DE PROVISIONES DE LA CARTERA DE CRÉDITO Y CONTINGENTES</a:t>
            </a:r>
            <a:endParaRPr lang="es-EC" sz="1650" dirty="0">
              <a:solidFill>
                <a:schemeClr val="tx1"/>
              </a:solidFill>
            </a:endParaRPr>
          </a:p>
        </p:txBody>
      </p:sp>
      <p:sp>
        <p:nvSpPr>
          <p:cNvPr id="3" name="Rectángulo 2">
            <a:extLst>
              <a:ext uri="{FF2B5EF4-FFF2-40B4-BE49-F238E27FC236}">
                <a16:creationId xmlns:a16="http://schemas.microsoft.com/office/drawing/2014/main" id="{6FE488AF-D3FD-4EB4-B998-086869C57CD8}"/>
              </a:ext>
            </a:extLst>
          </p:cNvPr>
          <p:cNvSpPr/>
          <p:nvPr/>
        </p:nvSpPr>
        <p:spPr>
          <a:xfrm>
            <a:off x="251519" y="1013827"/>
            <a:ext cx="6768753" cy="830997"/>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2400" b="1" dirty="0">
                <a:ln/>
                <a:solidFill>
                  <a:schemeClr val="accent3"/>
                </a:solidFill>
              </a:rPr>
              <a:t>EJEMPLO PROVISIÓN CUENTAS POR COBRAR Y OTROS ACTIVOS</a:t>
            </a:r>
          </a:p>
        </p:txBody>
      </p:sp>
      <p:sp>
        <p:nvSpPr>
          <p:cNvPr id="11" name="CuadroTexto 10">
            <a:extLst>
              <a:ext uri="{FF2B5EF4-FFF2-40B4-BE49-F238E27FC236}">
                <a16:creationId xmlns:a16="http://schemas.microsoft.com/office/drawing/2014/main" id="{9EAB0365-E6AA-4329-A644-046559D22631}"/>
              </a:ext>
            </a:extLst>
          </p:cNvPr>
          <p:cNvSpPr txBox="1"/>
          <p:nvPr/>
        </p:nvSpPr>
        <p:spPr>
          <a:xfrm>
            <a:off x="539552" y="6011996"/>
            <a:ext cx="5256584" cy="369332"/>
          </a:xfrm>
          <a:prstGeom prst="rect">
            <a:avLst/>
          </a:prstGeom>
          <a:noFill/>
        </p:spPr>
        <p:txBody>
          <a:bodyPr wrap="square" rtlCol="0">
            <a:spAutoFit/>
          </a:bodyPr>
          <a:lstStyle/>
          <a:p>
            <a:r>
              <a:rPr lang="es-MX" b="1" dirty="0">
                <a:solidFill>
                  <a:srgbClr val="000000"/>
                </a:solidFill>
              </a:rPr>
              <a:t>TOTAL GASTO NO DEDUCIBLE:</a:t>
            </a:r>
            <a:r>
              <a:rPr lang="es-MX" dirty="0">
                <a:solidFill>
                  <a:srgbClr val="000000"/>
                </a:solidFill>
              </a:rPr>
              <a:t>  $ 593.87</a:t>
            </a:r>
            <a:endParaRPr lang="es-EC" dirty="0">
              <a:solidFill>
                <a:srgbClr val="000000"/>
              </a:solidFill>
            </a:endParaRPr>
          </a:p>
        </p:txBody>
      </p:sp>
      <p:graphicFrame>
        <p:nvGraphicFramePr>
          <p:cNvPr id="6" name="Tabla 5">
            <a:extLst>
              <a:ext uri="{FF2B5EF4-FFF2-40B4-BE49-F238E27FC236}">
                <a16:creationId xmlns:a16="http://schemas.microsoft.com/office/drawing/2014/main" id="{06BC4F89-CD1F-49B7-8944-0E521F9C1630}"/>
              </a:ext>
            </a:extLst>
          </p:cNvPr>
          <p:cNvGraphicFramePr>
            <a:graphicFrameLocks noGrp="1"/>
          </p:cNvGraphicFramePr>
          <p:nvPr>
            <p:extLst>
              <p:ext uri="{D42A27DB-BD31-4B8C-83A1-F6EECF244321}">
                <p14:modId xmlns:p14="http://schemas.microsoft.com/office/powerpoint/2010/main" val="1199568647"/>
              </p:ext>
            </p:extLst>
          </p:nvPr>
        </p:nvGraphicFramePr>
        <p:xfrm>
          <a:off x="107504" y="2141855"/>
          <a:ext cx="8928990" cy="3562579"/>
        </p:xfrm>
        <a:graphic>
          <a:graphicData uri="http://schemas.openxmlformats.org/drawingml/2006/table">
            <a:tbl>
              <a:tblPr/>
              <a:tblGrid>
                <a:gridCol w="1080120">
                  <a:extLst>
                    <a:ext uri="{9D8B030D-6E8A-4147-A177-3AD203B41FA5}">
                      <a16:colId xmlns:a16="http://schemas.microsoft.com/office/drawing/2014/main" val="1187494968"/>
                    </a:ext>
                  </a:extLst>
                </a:gridCol>
                <a:gridCol w="936104">
                  <a:extLst>
                    <a:ext uri="{9D8B030D-6E8A-4147-A177-3AD203B41FA5}">
                      <a16:colId xmlns:a16="http://schemas.microsoft.com/office/drawing/2014/main" val="2645555964"/>
                    </a:ext>
                  </a:extLst>
                </a:gridCol>
                <a:gridCol w="431646">
                  <a:extLst>
                    <a:ext uri="{9D8B030D-6E8A-4147-A177-3AD203B41FA5}">
                      <a16:colId xmlns:a16="http://schemas.microsoft.com/office/drawing/2014/main" val="2004919461"/>
                    </a:ext>
                  </a:extLst>
                </a:gridCol>
                <a:gridCol w="398838">
                  <a:extLst>
                    <a:ext uri="{9D8B030D-6E8A-4147-A177-3AD203B41FA5}">
                      <a16:colId xmlns:a16="http://schemas.microsoft.com/office/drawing/2014/main" val="3080624662"/>
                    </a:ext>
                  </a:extLst>
                </a:gridCol>
                <a:gridCol w="969716">
                  <a:extLst>
                    <a:ext uri="{9D8B030D-6E8A-4147-A177-3AD203B41FA5}">
                      <a16:colId xmlns:a16="http://schemas.microsoft.com/office/drawing/2014/main" val="831324356"/>
                    </a:ext>
                  </a:extLst>
                </a:gridCol>
                <a:gridCol w="830041">
                  <a:extLst>
                    <a:ext uri="{9D8B030D-6E8A-4147-A177-3AD203B41FA5}">
                      <a16:colId xmlns:a16="http://schemas.microsoft.com/office/drawing/2014/main" val="1225347861"/>
                    </a:ext>
                  </a:extLst>
                </a:gridCol>
                <a:gridCol w="992110">
                  <a:extLst>
                    <a:ext uri="{9D8B030D-6E8A-4147-A177-3AD203B41FA5}">
                      <a16:colId xmlns:a16="http://schemas.microsoft.com/office/drawing/2014/main" val="3105306263"/>
                    </a:ext>
                  </a:extLst>
                </a:gridCol>
                <a:gridCol w="648112">
                  <a:extLst>
                    <a:ext uri="{9D8B030D-6E8A-4147-A177-3AD203B41FA5}">
                      <a16:colId xmlns:a16="http://schemas.microsoft.com/office/drawing/2014/main" val="4038769156"/>
                    </a:ext>
                  </a:extLst>
                </a:gridCol>
                <a:gridCol w="1535526">
                  <a:extLst>
                    <a:ext uri="{9D8B030D-6E8A-4147-A177-3AD203B41FA5}">
                      <a16:colId xmlns:a16="http://schemas.microsoft.com/office/drawing/2014/main" val="3894407644"/>
                    </a:ext>
                  </a:extLst>
                </a:gridCol>
                <a:gridCol w="1106777">
                  <a:extLst>
                    <a:ext uri="{9D8B030D-6E8A-4147-A177-3AD203B41FA5}">
                      <a16:colId xmlns:a16="http://schemas.microsoft.com/office/drawing/2014/main" val="1022806803"/>
                    </a:ext>
                  </a:extLst>
                </a:gridCol>
              </a:tblGrid>
              <a:tr h="621283">
                <a:tc rowSpan="2">
                  <a:txBody>
                    <a:bodyPr/>
                    <a:lstStyle/>
                    <a:p>
                      <a:pPr algn="ctr" fontAlgn="ctr"/>
                      <a:r>
                        <a:rPr lang="es-EC" sz="1000" b="1" i="0" u="none" strike="noStrike" dirty="0">
                          <a:solidFill>
                            <a:srgbClr val="000000"/>
                          </a:solidFill>
                          <a:effectLst/>
                          <a:latin typeface="Calibri" panose="020F0502020204030204" pitchFamily="34" charset="0"/>
                        </a:rPr>
                        <a:t>CATEGORIA DE RIESGO</a:t>
                      </a:r>
                    </a:p>
                  </a:txBody>
                  <a:tcPr marL="0" marR="0" marT="0" marB="0" anchor="ctr">
                    <a:lnL>
                      <a:noFill/>
                    </a:lnL>
                    <a:lnR>
                      <a:noFill/>
                    </a:lnR>
                    <a:lnT>
                      <a:noFill/>
                    </a:lnT>
                    <a:lnB>
                      <a:noFill/>
                    </a:lnB>
                    <a:solidFill>
                      <a:srgbClr val="F2DCDB"/>
                    </a:solidFill>
                  </a:tcPr>
                </a:tc>
                <a:tc gridSpan="3">
                  <a:txBody>
                    <a:bodyPr/>
                    <a:lstStyle/>
                    <a:p>
                      <a:pPr algn="ctr" fontAlgn="ctr"/>
                      <a:r>
                        <a:rPr lang="es-EC" sz="1000" b="1" i="0" u="none" strike="noStrike" dirty="0">
                          <a:solidFill>
                            <a:srgbClr val="000000"/>
                          </a:solidFill>
                          <a:effectLst/>
                          <a:latin typeface="Calibri" panose="020F0502020204030204" pitchFamily="34" charset="0"/>
                        </a:rPr>
                        <a:t>LIMITES NORMATIVA - CODIFICACION RESOLUCIONES</a:t>
                      </a:r>
                    </a:p>
                  </a:txBody>
                  <a:tcPr marL="0" marR="0" marT="0" marB="0" anchor="ctr">
                    <a:lnL>
                      <a:noFill/>
                    </a:lnL>
                    <a:lnR>
                      <a:noFill/>
                    </a:lnR>
                    <a:lnT>
                      <a:noFill/>
                    </a:lnT>
                    <a:lnB>
                      <a:noFill/>
                    </a:lnB>
                    <a:solidFill>
                      <a:srgbClr val="FDE9D9"/>
                    </a:solidFill>
                  </a:tcPr>
                </a:tc>
                <a:tc hMerge="1">
                  <a:txBody>
                    <a:bodyPr/>
                    <a:lstStyle/>
                    <a:p>
                      <a:endParaRPr lang="es-EC"/>
                    </a:p>
                  </a:txBody>
                  <a:tcPr/>
                </a:tc>
                <a:tc hMerge="1">
                  <a:txBody>
                    <a:bodyPr/>
                    <a:lstStyle/>
                    <a:p>
                      <a:endParaRPr lang="es-EC"/>
                    </a:p>
                  </a:txBody>
                  <a:tcPr/>
                </a:tc>
                <a:tc gridSpan="4">
                  <a:txBody>
                    <a:bodyPr/>
                    <a:lstStyle/>
                    <a:p>
                      <a:pPr algn="ctr" fontAlgn="ctr"/>
                      <a:r>
                        <a:rPr lang="es-MX" sz="1000" b="1" i="0" u="none" strike="noStrike">
                          <a:solidFill>
                            <a:srgbClr val="000000"/>
                          </a:solidFill>
                          <a:effectLst/>
                          <a:latin typeface="Calibri" panose="020F0502020204030204" pitchFamily="34" charset="0"/>
                        </a:rPr>
                        <a:t>CUENTAS POR COBRAR Y OTROS ACTIVOS</a:t>
                      </a:r>
                    </a:p>
                  </a:txBody>
                  <a:tcPr marL="0" marR="0" marT="0" marB="0" anchor="ctr">
                    <a:lnL>
                      <a:noFill/>
                    </a:lnL>
                    <a:lnR>
                      <a:noFill/>
                    </a:lnR>
                    <a:lnT>
                      <a:noFill/>
                    </a:lnT>
                    <a:lnB>
                      <a:noFill/>
                    </a:lnB>
                    <a:solidFill>
                      <a:srgbClr val="F2DCDB"/>
                    </a:solidFill>
                  </a:tcPr>
                </a:tc>
                <a:tc hMerge="1">
                  <a:txBody>
                    <a:bodyPr/>
                    <a:lstStyle/>
                    <a:p>
                      <a:endParaRPr lang="es-EC"/>
                    </a:p>
                  </a:txBody>
                  <a:tcPr/>
                </a:tc>
                <a:tc hMerge="1">
                  <a:txBody>
                    <a:bodyPr/>
                    <a:lstStyle/>
                    <a:p>
                      <a:endParaRPr lang="es-EC"/>
                    </a:p>
                  </a:txBody>
                  <a:tcPr/>
                </a:tc>
                <a:tc hMerge="1">
                  <a:txBody>
                    <a:bodyPr/>
                    <a:lstStyle/>
                    <a:p>
                      <a:endParaRPr lang="es-EC"/>
                    </a:p>
                  </a:txBody>
                  <a:tcPr/>
                </a:tc>
                <a:tc rowSpan="2">
                  <a:txBody>
                    <a:bodyPr/>
                    <a:lstStyle/>
                    <a:p>
                      <a:pPr algn="ctr" fontAlgn="ctr"/>
                      <a:r>
                        <a:rPr lang="es-EC" sz="1000" b="1" i="0" u="none" strike="noStrike">
                          <a:solidFill>
                            <a:srgbClr val="000000"/>
                          </a:solidFill>
                          <a:effectLst/>
                          <a:latin typeface="Calibri" panose="020F0502020204030204" pitchFamily="34" charset="0"/>
                        </a:rPr>
                        <a:t>LIMITE PROV. PERMITIDO</a:t>
                      </a:r>
                    </a:p>
                  </a:txBody>
                  <a:tcPr marL="0" marR="0" marT="0" marB="0" anchor="ctr">
                    <a:lnL>
                      <a:noFill/>
                    </a:lnL>
                    <a:lnR>
                      <a:noFill/>
                    </a:lnR>
                    <a:lnT>
                      <a:noFill/>
                    </a:lnT>
                    <a:lnB>
                      <a:noFill/>
                    </a:lnB>
                    <a:solidFill>
                      <a:srgbClr val="F2DCDB"/>
                    </a:solidFill>
                  </a:tcPr>
                </a:tc>
                <a:tc rowSpan="2">
                  <a:txBody>
                    <a:bodyPr/>
                    <a:lstStyle/>
                    <a:p>
                      <a:pPr algn="ctr" fontAlgn="ctr"/>
                      <a:r>
                        <a:rPr lang="es-MX" sz="1000" b="1" i="0" u="none" strike="noStrike" dirty="0">
                          <a:solidFill>
                            <a:srgbClr val="000000"/>
                          </a:solidFill>
                          <a:effectLst/>
                          <a:latin typeface="Calibri" panose="020F0502020204030204" pitchFamily="34" charset="0"/>
                        </a:rPr>
                        <a:t>EXCESO DE PROVISIÓN/ GASTO NO DEDUCIBLE</a:t>
                      </a:r>
                    </a:p>
                  </a:txBody>
                  <a:tcPr marL="0" marR="0" marT="0" marB="0" anchor="ctr">
                    <a:lnL>
                      <a:noFill/>
                    </a:lnL>
                    <a:lnR>
                      <a:noFill/>
                    </a:lnR>
                    <a:lnT>
                      <a:noFill/>
                    </a:lnT>
                    <a:lnB>
                      <a:noFill/>
                    </a:lnB>
                    <a:solidFill>
                      <a:srgbClr val="F2DCDB"/>
                    </a:solidFill>
                  </a:tcPr>
                </a:tc>
                <a:extLst>
                  <a:ext uri="{0D108BD9-81ED-4DB2-BD59-A6C34878D82A}">
                    <a16:rowId xmlns:a16="http://schemas.microsoft.com/office/drawing/2014/main" val="652419882"/>
                  </a:ext>
                </a:extLst>
              </a:tr>
              <a:tr h="414016">
                <a:tc vMerge="1">
                  <a:txBody>
                    <a:bodyPr/>
                    <a:lstStyle/>
                    <a:p>
                      <a:endParaRPr lang="es-EC"/>
                    </a:p>
                  </a:txBody>
                  <a:tcPr/>
                </a:tc>
                <a:tc>
                  <a:txBody>
                    <a:bodyPr/>
                    <a:lstStyle/>
                    <a:p>
                      <a:pPr algn="ctr" fontAlgn="ctr"/>
                      <a:r>
                        <a:rPr lang="es-EC" sz="1000" b="1" i="0" u="none" strike="noStrike" dirty="0">
                          <a:solidFill>
                            <a:srgbClr val="000000"/>
                          </a:solidFill>
                          <a:effectLst/>
                          <a:latin typeface="Calibri" panose="020F0502020204030204" pitchFamily="34" charset="0"/>
                        </a:rPr>
                        <a:t>% MINIMO </a:t>
                      </a:r>
                    </a:p>
                  </a:txBody>
                  <a:tcPr marL="0" marR="0" marT="0" marB="0" anchor="ctr">
                    <a:lnL>
                      <a:noFill/>
                    </a:lnL>
                    <a:lnR>
                      <a:noFill/>
                    </a:lnR>
                    <a:lnT>
                      <a:noFill/>
                    </a:lnT>
                    <a:lnB>
                      <a:noFill/>
                    </a:lnB>
                    <a:solidFill>
                      <a:srgbClr val="FDE9D9"/>
                    </a:solidFill>
                  </a:tcPr>
                </a:tc>
                <a:tc gridSpan="2">
                  <a:txBody>
                    <a:bodyPr/>
                    <a:lstStyle/>
                    <a:p>
                      <a:pPr algn="ctr" fontAlgn="ctr"/>
                      <a:r>
                        <a:rPr lang="es-EC" sz="1000" b="1" i="0" u="none" strike="noStrike" dirty="0">
                          <a:solidFill>
                            <a:srgbClr val="000000"/>
                          </a:solidFill>
                          <a:effectLst/>
                          <a:latin typeface="Calibri" panose="020F0502020204030204" pitchFamily="34" charset="0"/>
                        </a:rPr>
                        <a:t>% MÁXIMO </a:t>
                      </a:r>
                    </a:p>
                  </a:txBody>
                  <a:tcPr marL="0" marR="0" marT="0" marB="0" anchor="ctr">
                    <a:lnL>
                      <a:noFill/>
                    </a:lnL>
                    <a:lnR>
                      <a:noFill/>
                    </a:lnR>
                    <a:lnT>
                      <a:noFill/>
                    </a:lnT>
                    <a:lnB>
                      <a:noFill/>
                    </a:lnB>
                    <a:solidFill>
                      <a:srgbClr val="FDE9D9"/>
                    </a:solidFill>
                  </a:tcPr>
                </a:tc>
                <a:tc hMerge="1">
                  <a:txBody>
                    <a:bodyPr/>
                    <a:lstStyle/>
                    <a:p>
                      <a:pPr algn="ctr" fontAlgn="ctr"/>
                      <a:r>
                        <a:rPr lang="es-EC" sz="1000" b="1" i="0" u="none" strike="noStrike">
                          <a:solidFill>
                            <a:srgbClr val="000000"/>
                          </a:solidFill>
                          <a:effectLst/>
                          <a:latin typeface="Calibri" panose="020F0502020204030204" pitchFamily="34" charset="0"/>
                        </a:rPr>
                        <a:t>% MÁXIMO </a:t>
                      </a:r>
                    </a:p>
                  </a:txBody>
                  <a:tcPr marL="0" marR="0" marT="0" marB="0" anchor="ctr">
                    <a:lnL>
                      <a:noFill/>
                    </a:lnL>
                    <a:lnR>
                      <a:noFill/>
                    </a:lnR>
                    <a:lnT>
                      <a:noFill/>
                    </a:lnT>
                    <a:lnB>
                      <a:noFill/>
                    </a:lnB>
                    <a:solidFill>
                      <a:srgbClr val="FDE9D9"/>
                    </a:solidFill>
                  </a:tcPr>
                </a:tc>
                <a:tc>
                  <a:txBody>
                    <a:bodyPr/>
                    <a:lstStyle/>
                    <a:p>
                      <a:pPr algn="ctr" fontAlgn="ctr"/>
                      <a:r>
                        <a:rPr lang="es-EC" sz="1000" b="1" i="0" u="none" strike="noStrike">
                          <a:solidFill>
                            <a:srgbClr val="000000"/>
                          </a:solidFill>
                          <a:effectLst/>
                          <a:latin typeface="Calibri" panose="020F0502020204030204" pitchFamily="34" charset="0"/>
                        </a:rPr>
                        <a:t>SALDO</a:t>
                      </a:r>
                    </a:p>
                  </a:txBody>
                  <a:tcPr marL="0" marR="0" marT="0" marB="0" anchor="ctr">
                    <a:lnL>
                      <a:noFill/>
                    </a:lnL>
                    <a:lnR>
                      <a:noFill/>
                    </a:lnR>
                    <a:lnT>
                      <a:noFill/>
                    </a:lnT>
                    <a:lnB>
                      <a:noFill/>
                    </a:lnB>
                    <a:solidFill>
                      <a:srgbClr val="F2DCDB"/>
                    </a:solidFill>
                  </a:tcPr>
                </a:tc>
                <a:tc>
                  <a:txBody>
                    <a:bodyPr/>
                    <a:lstStyle/>
                    <a:p>
                      <a:pPr algn="ctr" fontAlgn="ctr"/>
                      <a:r>
                        <a:rPr lang="es-EC" sz="1000" b="1" i="0" u="none" strike="noStrike">
                          <a:solidFill>
                            <a:srgbClr val="000000"/>
                          </a:solidFill>
                          <a:effectLst/>
                          <a:latin typeface="Calibri" panose="020F0502020204030204" pitchFamily="34" charset="0"/>
                        </a:rPr>
                        <a:t>% PROV COAC</a:t>
                      </a:r>
                    </a:p>
                  </a:txBody>
                  <a:tcPr marL="0" marR="0" marT="0" marB="0" anchor="ctr">
                    <a:lnL>
                      <a:noFill/>
                    </a:lnL>
                    <a:lnR>
                      <a:noFill/>
                    </a:lnR>
                    <a:lnT>
                      <a:noFill/>
                    </a:lnT>
                    <a:lnB>
                      <a:noFill/>
                    </a:lnB>
                    <a:solidFill>
                      <a:srgbClr val="F2DCDB"/>
                    </a:solidFill>
                  </a:tcPr>
                </a:tc>
                <a:tc>
                  <a:txBody>
                    <a:bodyPr/>
                    <a:lstStyle/>
                    <a:p>
                      <a:pPr algn="ctr" fontAlgn="ctr"/>
                      <a:r>
                        <a:rPr lang="es-EC" sz="1000" b="1" i="0" u="none" strike="noStrike">
                          <a:solidFill>
                            <a:srgbClr val="000000"/>
                          </a:solidFill>
                          <a:effectLst/>
                          <a:latin typeface="Calibri" panose="020F0502020204030204" pitchFamily="34" charset="0"/>
                        </a:rPr>
                        <a:t>CONTROL</a:t>
                      </a:r>
                    </a:p>
                  </a:txBody>
                  <a:tcPr marL="0" marR="0" marT="0" marB="0" anchor="ctr">
                    <a:lnL>
                      <a:noFill/>
                    </a:lnL>
                    <a:lnR>
                      <a:noFill/>
                    </a:lnR>
                    <a:lnT>
                      <a:noFill/>
                    </a:lnT>
                    <a:lnB>
                      <a:noFill/>
                    </a:lnB>
                    <a:solidFill>
                      <a:srgbClr val="FDE9D9"/>
                    </a:solidFill>
                  </a:tcPr>
                </a:tc>
                <a:tc>
                  <a:txBody>
                    <a:bodyPr/>
                    <a:lstStyle/>
                    <a:p>
                      <a:pPr algn="ctr" fontAlgn="ctr"/>
                      <a:r>
                        <a:rPr lang="es-EC" sz="1000" b="1" i="0" u="none" strike="noStrike">
                          <a:solidFill>
                            <a:srgbClr val="000000"/>
                          </a:solidFill>
                          <a:effectLst/>
                          <a:latin typeface="Calibri" panose="020F0502020204030204" pitchFamily="34" charset="0"/>
                        </a:rPr>
                        <a:t>PROV CONST COAC</a:t>
                      </a:r>
                    </a:p>
                  </a:txBody>
                  <a:tcPr marL="0" marR="0" marT="0" marB="0" anchor="ctr">
                    <a:lnL>
                      <a:noFill/>
                    </a:lnL>
                    <a:lnR>
                      <a:noFill/>
                    </a:lnR>
                    <a:lnT>
                      <a:noFill/>
                    </a:lnT>
                    <a:lnB>
                      <a:noFill/>
                    </a:lnB>
                    <a:solidFill>
                      <a:srgbClr val="F2DCDB"/>
                    </a:solidFill>
                  </a:tcPr>
                </a:tc>
                <a:tc vMerge="1">
                  <a:txBody>
                    <a:bodyPr/>
                    <a:lstStyle/>
                    <a:p>
                      <a:endParaRPr lang="es-EC"/>
                    </a:p>
                  </a:txBody>
                  <a:tcPr/>
                </a:tc>
                <a:tc vMerge="1">
                  <a:txBody>
                    <a:bodyPr/>
                    <a:lstStyle/>
                    <a:p>
                      <a:endParaRPr lang="es-EC"/>
                    </a:p>
                  </a:txBody>
                  <a:tcPr/>
                </a:tc>
                <a:extLst>
                  <a:ext uri="{0D108BD9-81ED-4DB2-BD59-A6C34878D82A}">
                    <a16:rowId xmlns:a16="http://schemas.microsoft.com/office/drawing/2014/main" val="572685452"/>
                  </a:ext>
                </a:extLst>
              </a:tr>
              <a:tr h="414016">
                <a:tc>
                  <a:txBody>
                    <a:bodyPr/>
                    <a:lstStyle/>
                    <a:p>
                      <a:pPr algn="ctr" fontAlgn="b"/>
                      <a:r>
                        <a:rPr lang="es-EC" sz="1000" b="0" i="0" u="none" strike="noStrike">
                          <a:solidFill>
                            <a:srgbClr val="000000"/>
                          </a:solidFill>
                          <a:effectLst/>
                          <a:latin typeface="Calibri" panose="020F0502020204030204" pitchFamily="34" charset="0"/>
                        </a:rPr>
                        <a:t>A</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1.00%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5.99%</a:t>
                      </a:r>
                    </a:p>
                  </a:txBody>
                  <a:tcPr marL="0" marR="0" marT="0" marB="0" anchor="b">
                    <a:lnL>
                      <a:noFill/>
                    </a:lnL>
                    <a:lnR>
                      <a:noFill/>
                    </a:lnR>
                    <a:lnT>
                      <a:noFill/>
                    </a:lnT>
                    <a:lnB>
                      <a:noFill/>
                    </a:lnB>
                    <a:solidFill>
                      <a:srgbClr val="FFFFFF"/>
                    </a:solidFill>
                  </a:tcPr>
                </a:tc>
                <a:tc hMerge="1">
                  <a:txBody>
                    <a:bodyPr/>
                    <a:lstStyle/>
                    <a:p>
                      <a:pPr algn="ctr" fontAlgn="b"/>
                      <a:r>
                        <a:rPr lang="es-EC" sz="1000" b="0" i="0" u="none" strike="noStrike">
                          <a:solidFill>
                            <a:srgbClr val="000000"/>
                          </a:solidFill>
                          <a:effectLst/>
                          <a:latin typeface="Calibri" panose="020F0502020204030204" pitchFamily="34" charset="0"/>
                        </a:rPr>
                        <a:t>5.99%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58,799.20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7.00%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FFFFFF"/>
                          </a:solidFill>
                          <a:effectLst/>
                          <a:latin typeface="Calibri" panose="020F0502020204030204" pitchFamily="34" charset="0"/>
                        </a:rPr>
                        <a:t>INCUMPLE</a:t>
                      </a:r>
                    </a:p>
                  </a:txBody>
                  <a:tcPr marL="0" marR="0" marT="0" marB="0" anchor="b">
                    <a:lnL>
                      <a:noFill/>
                    </a:lnL>
                    <a:lnR>
                      <a:noFill/>
                    </a:lnR>
                    <a:lnT>
                      <a:noFill/>
                    </a:lnT>
                    <a:lnB>
                      <a:noFill/>
                    </a:lnB>
                    <a:solidFill>
                      <a:srgbClr val="FF0000"/>
                    </a:solidFill>
                  </a:tcPr>
                </a:tc>
                <a:tc>
                  <a:txBody>
                    <a:bodyPr/>
                    <a:lstStyle/>
                    <a:p>
                      <a:pPr algn="r" fontAlgn="b"/>
                      <a:r>
                        <a:rPr lang="es-EC" sz="1000" b="0" i="0" u="none" strike="noStrike">
                          <a:solidFill>
                            <a:srgbClr val="000000"/>
                          </a:solidFill>
                          <a:effectLst/>
                          <a:latin typeface="Calibri" panose="020F0502020204030204" pitchFamily="34" charset="0"/>
                        </a:rPr>
                        <a:t>4,115.94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3,522.07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593.87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15906970"/>
                  </a:ext>
                </a:extLst>
              </a:tr>
              <a:tr h="414016">
                <a:tc>
                  <a:txBody>
                    <a:bodyPr/>
                    <a:lstStyle/>
                    <a:p>
                      <a:pPr algn="ctr" fontAlgn="b"/>
                      <a:r>
                        <a:rPr lang="es-EC" sz="1000" b="0" i="0" u="none" strike="noStrike">
                          <a:solidFill>
                            <a:srgbClr val="000000"/>
                          </a:solidFill>
                          <a:effectLst/>
                          <a:latin typeface="Calibri" panose="020F0502020204030204" pitchFamily="34" charset="0"/>
                        </a:rPr>
                        <a:t>B</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6.00%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19.99%</a:t>
                      </a:r>
                    </a:p>
                  </a:txBody>
                  <a:tcPr marL="0" marR="0" marT="0" marB="0" anchor="b">
                    <a:lnL>
                      <a:noFill/>
                    </a:lnL>
                    <a:lnR>
                      <a:noFill/>
                    </a:lnR>
                    <a:lnT>
                      <a:noFill/>
                    </a:lnT>
                    <a:lnB>
                      <a:noFill/>
                    </a:lnB>
                    <a:solidFill>
                      <a:srgbClr val="FFFFFF"/>
                    </a:solidFill>
                  </a:tcPr>
                </a:tc>
                <a:tc hMerge="1">
                  <a:txBody>
                    <a:bodyPr/>
                    <a:lstStyle/>
                    <a:p>
                      <a:pPr algn="ctr" fontAlgn="b"/>
                      <a:r>
                        <a:rPr lang="es-EC" sz="1000" b="0" i="0" u="none" strike="noStrike">
                          <a:solidFill>
                            <a:srgbClr val="000000"/>
                          </a:solidFill>
                          <a:effectLst/>
                          <a:latin typeface="Calibri" panose="020F0502020204030204" pitchFamily="34" charset="0"/>
                        </a:rPr>
                        <a:t>19.99%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60,878.42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19.99%</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dirty="0">
                          <a:solidFill>
                            <a:srgbClr val="000000"/>
                          </a:solidFill>
                          <a:effectLst/>
                          <a:latin typeface="Calibri" panose="020F0502020204030204" pitchFamily="34" charset="0"/>
                        </a:rPr>
                        <a:t>OK</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12,169.60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12,169.60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0.00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2289384184"/>
                  </a:ext>
                </a:extLst>
              </a:tr>
              <a:tr h="414016">
                <a:tc>
                  <a:txBody>
                    <a:bodyPr/>
                    <a:lstStyle/>
                    <a:p>
                      <a:pPr algn="ctr" fontAlgn="b"/>
                      <a:r>
                        <a:rPr lang="es-EC" sz="1000" b="0" i="0" u="none" strike="noStrike">
                          <a:solidFill>
                            <a:srgbClr val="000000"/>
                          </a:solidFill>
                          <a:effectLst/>
                          <a:latin typeface="Calibri" panose="020F0502020204030204" pitchFamily="34" charset="0"/>
                        </a:rPr>
                        <a:t>C</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20.00%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a:solidFill>
                            <a:srgbClr val="000000"/>
                          </a:solidFill>
                          <a:effectLst/>
                          <a:latin typeface="Calibri" panose="020F0502020204030204" pitchFamily="34" charset="0"/>
                        </a:rPr>
                        <a:t>59.99%</a:t>
                      </a:r>
                    </a:p>
                  </a:txBody>
                  <a:tcPr marL="0" marR="0" marT="0" marB="0" anchor="b">
                    <a:lnL>
                      <a:noFill/>
                    </a:lnL>
                    <a:lnR>
                      <a:noFill/>
                    </a:lnR>
                    <a:lnT>
                      <a:noFill/>
                    </a:lnT>
                    <a:lnB>
                      <a:noFill/>
                    </a:lnB>
                    <a:solidFill>
                      <a:srgbClr val="FFFFFF"/>
                    </a:solidFill>
                  </a:tcPr>
                </a:tc>
                <a:tc hMerge="1">
                  <a:txBody>
                    <a:bodyPr/>
                    <a:lstStyle/>
                    <a:p>
                      <a:pPr algn="ctr" fontAlgn="b"/>
                      <a:r>
                        <a:rPr lang="es-EC" sz="1000" b="0" i="0" u="none" strike="noStrike">
                          <a:solidFill>
                            <a:srgbClr val="000000"/>
                          </a:solidFill>
                          <a:effectLst/>
                          <a:latin typeface="Calibri" panose="020F0502020204030204" pitchFamily="34" charset="0"/>
                        </a:rPr>
                        <a:t>59.99%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7,807.24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59.99%</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dirty="0">
                          <a:solidFill>
                            <a:srgbClr val="000000"/>
                          </a:solidFill>
                          <a:effectLst/>
                          <a:latin typeface="Calibri" panose="020F0502020204030204" pitchFamily="34" charset="0"/>
                        </a:rPr>
                        <a:t>OK</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4,683.56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4,683.56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0.00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615892157"/>
                  </a:ext>
                </a:extLst>
              </a:tr>
              <a:tr h="414016">
                <a:tc>
                  <a:txBody>
                    <a:bodyPr/>
                    <a:lstStyle/>
                    <a:p>
                      <a:pPr algn="ctr" fontAlgn="b"/>
                      <a:r>
                        <a:rPr lang="es-EC" sz="1000" b="0" i="0" u="none" strike="noStrike">
                          <a:solidFill>
                            <a:srgbClr val="000000"/>
                          </a:solidFill>
                          <a:effectLst/>
                          <a:latin typeface="Calibri" panose="020F0502020204030204" pitchFamily="34" charset="0"/>
                        </a:rPr>
                        <a:t>D</a:t>
                      </a:r>
                    </a:p>
                  </a:txBody>
                  <a:tcPr marL="0" marR="0" marT="0" marB="0" anchor="b">
                    <a:lnL>
                      <a:noFill/>
                    </a:lnL>
                    <a:lnR>
                      <a:noFill/>
                    </a:lnR>
                    <a:lnT>
                      <a:noFill/>
                    </a:lnT>
                    <a:lnB>
                      <a:noFill/>
                    </a:lnB>
                    <a:solidFill>
                      <a:srgbClr val="FFFFFF"/>
                    </a:solidFill>
                  </a:tcPr>
                </a:tc>
                <a:tc>
                  <a:txBody>
                    <a:bodyPr/>
                    <a:lstStyle/>
                    <a:p>
                      <a:pPr algn="ctr" fontAlgn="b"/>
                      <a:r>
                        <a:rPr lang="es-EC" sz="1000" b="0" i="0" u="none" strike="noStrike">
                          <a:solidFill>
                            <a:srgbClr val="000000"/>
                          </a:solidFill>
                          <a:effectLst/>
                          <a:latin typeface="Calibri" panose="020F0502020204030204" pitchFamily="34" charset="0"/>
                        </a:rPr>
                        <a:t>60.00%</a:t>
                      </a:r>
                    </a:p>
                  </a:txBody>
                  <a:tcPr marL="0" marR="0" marT="0" marB="0" anchor="b">
                    <a:lnL>
                      <a:noFill/>
                    </a:lnL>
                    <a:lnR>
                      <a:noFill/>
                    </a:lnR>
                    <a:lnT>
                      <a:noFill/>
                    </a:lnT>
                    <a:lnB>
                      <a:noFill/>
                    </a:lnB>
                    <a:solidFill>
                      <a:srgbClr val="FFFFFF"/>
                    </a:solidFill>
                  </a:tcPr>
                </a:tc>
                <a:tc gridSpan="2">
                  <a:txBody>
                    <a:bodyPr/>
                    <a:lstStyle/>
                    <a:p>
                      <a:pPr algn="ctr" fontAlgn="b"/>
                      <a:r>
                        <a:rPr lang="es-EC" sz="1000" b="0" i="0" u="none" strike="noStrike" dirty="0">
                          <a:solidFill>
                            <a:srgbClr val="000000"/>
                          </a:solidFill>
                          <a:effectLst/>
                          <a:latin typeface="Calibri" panose="020F0502020204030204" pitchFamily="34" charset="0"/>
                        </a:rPr>
                        <a:t>99.99%</a:t>
                      </a:r>
                    </a:p>
                  </a:txBody>
                  <a:tcPr marL="0" marR="0" marT="0" marB="0" anchor="b">
                    <a:lnL>
                      <a:noFill/>
                    </a:lnL>
                    <a:lnR>
                      <a:noFill/>
                    </a:lnR>
                    <a:lnT>
                      <a:noFill/>
                    </a:lnT>
                    <a:lnB>
                      <a:noFill/>
                    </a:lnB>
                    <a:solidFill>
                      <a:srgbClr val="FFFFFF"/>
                    </a:solidFill>
                  </a:tcPr>
                </a:tc>
                <a:tc hMerge="1">
                  <a:txBody>
                    <a:bodyPr/>
                    <a:lstStyle/>
                    <a:p>
                      <a:pPr algn="ctr" fontAlgn="b"/>
                      <a:r>
                        <a:rPr lang="es-EC" sz="1000" b="0" i="0" u="none" strike="noStrike">
                          <a:solidFill>
                            <a:srgbClr val="000000"/>
                          </a:solidFill>
                          <a:effectLst/>
                          <a:latin typeface="Calibri" panose="020F0502020204030204" pitchFamily="34" charset="0"/>
                        </a:rPr>
                        <a:t>99.99%</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3,067.94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99.99%</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dirty="0">
                          <a:solidFill>
                            <a:srgbClr val="000000"/>
                          </a:solidFill>
                          <a:effectLst/>
                          <a:latin typeface="Calibri" panose="020F0502020204030204" pitchFamily="34" charset="0"/>
                        </a:rPr>
                        <a:t>OK</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3,067.63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3,067.63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0.00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313419739"/>
                  </a:ext>
                </a:extLst>
              </a:tr>
              <a:tr h="414016">
                <a:tc>
                  <a:txBody>
                    <a:bodyPr/>
                    <a:lstStyle/>
                    <a:p>
                      <a:pPr algn="ctr" fontAlgn="b"/>
                      <a:r>
                        <a:rPr lang="es-EC" sz="1000" b="0" i="0" u="none" strike="noStrike">
                          <a:solidFill>
                            <a:srgbClr val="000000"/>
                          </a:solidFill>
                          <a:effectLst/>
                          <a:latin typeface="Calibri" panose="020F0502020204030204" pitchFamily="34" charset="0"/>
                        </a:rPr>
                        <a:t>E</a:t>
                      </a:r>
                    </a:p>
                  </a:txBody>
                  <a:tcPr marL="0" marR="0" marT="0" marB="0" anchor="b">
                    <a:lnL>
                      <a:noFill/>
                    </a:lnL>
                    <a:lnR>
                      <a:noFill/>
                    </a:lnR>
                    <a:lnT>
                      <a:noFill/>
                    </a:lnT>
                    <a:lnB>
                      <a:noFill/>
                    </a:lnB>
                    <a:solidFill>
                      <a:srgbClr val="FFFFFF"/>
                    </a:solidFill>
                  </a:tcPr>
                </a:tc>
                <a:tc gridSpan="3">
                  <a:txBody>
                    <a:bodyPr/>
                    <a:lstStyle/>
                    <a:p>
                      <a:pPr algn="ctr" fontAlgn="b"/>
                      <a:r>
                        <a:rPr lang="es-EC" sz="1000" b="0" i="0" u="none" strike="noStrike">
                          <a:solidFill>
                            <a:srgbClr val="000000"/>
                          </a:solidFill>
                          <a:effectLst/>
                          <a:latin typeface="Calibri" panose="020F0502020204030204" pitchFamily="34" charset="0"/>
                        </a:rPr>
                        <a:t>100.00%</a:t>
                      </a:r>
                    </a:p>
                  </a:txBody>
                  <a:tcPr marL="0" marR="0" marT="0" marB="0" anchor="b">
                    <a:lnL>
                      <a:noFill/>
                    </a:lnL>
                    <a:lnR>
                      <a:noFill/>
                    </a:lnR>
                    <a:lnT>
                      <a:noFill/>
                    </a:lnT>
                    <a:lnB>
                      <a:noFill/>
                    </a:lnB>
                    <a:solidFill>
                      <a:srgbClr val="FFFFFF"/>
                    </a:solidFill>
                  </a:tcPr>
                </a:tc>
                <a:tc hMerge="1">
                  <a:txBody>
                    <a:bodyPr/>
                    <a:lstStyle/>
                    <a:p>
                      <a:endParaRPr lang="es-EC"/>
                    </a:p>
                  </a:txBody>
                  <a:tcPr/>
                </a:tc>
                <a:tc hMerge="1">
                  <a:txBody>
                    <a:bodyPr/>
                    <a:lstStyle/>
                    <a:p>
                      <a:endParaRPr lang="es-EC"/>
                    </a:p>
                  </a:txBody>
                  <a:tcPr/>
                </a:tc>
                <a:tc>
                  <a:txBody>
                    <a:bodyPr/>
                    <a:lstStyle/>
                    <a:p>
                      <a:pPr algn="r" fontAlgn="b"/>
                      <a:r>
                        <a:rPr lang="es-EC" sz="1000" b="0" i="0" u="none" strike="noStrike">
                          <a:solidFill>
                            <a:srgbClr val="000000"/>
                          </a:solidFill>
                          <a:effectLst/>
                          <a:latin typeface="Calibri" panose="020F0502020204030204" pitchFamily="34" charset="0"/>
                        </a:rPr>
                        <a:t>7,412.59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100.00%</a:t>
                      </a:r>
                    </a:p>
                  </a:txBody>
                  <a:tcPr marL="0" marR="0" marT="0" marB="0" anchor="b">
                    <a:lnL>
                      <a:noFill/>
                    </a:lnL>
                    <a:lnR>
                      <a:noFill/>
                    </a:lnR>
                    <a:lnT>
                      <a:noFill/>
                    </a:lnT>
                    <a:lnB>
                      <a:noFill/>
                    </a:lnB>
                    <a:solidFill>
                      <a:srgbClr val="FFFFFF"/>
                    </a:solidFill>
                  </a:tcPr>
                </a:tc>
                <a:tc>
                  <a:txBody>
                    <a:bodyPr/>
                    <a:lstStyle/>
                    <a:p>
                      <a:pPr algn="ctr" fontAlgn="b"/>
                      <a:r>
                        <a:rPr lang="es-EC" sz="1000" b="1" i="0" u="none" strike="noStrike">
                          <a:solidFill>
                            <a:srgbClr val="000000"/>
                          </a:solidFill>
                          <a:effectLst/>
                          <a:latin typeface="Calibri" panose="020F0502020204030204" pitchFamily="34" charset="0"/>
                        </a:rPr>
                        <a:t>OK</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a:solidFill>
                            <a:srgbClr val="000000"/>
                          </a:solidFill>
                          <a:effectLst/>
                          <a:latin typeface="Calibri" panose="020F0502020204030204" pitchFamily="34" charset="0"/>
                        </a:rPr>
                        <a:t>7,412.59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7,412.59 </a:t>
                      </a:r>
                    </a:p>
                  </a:txBody>
                  <a:tcPr marL="0" marR="0" marT="0" marB="0" anchor="b">
                    <a:lnL>
                      <a:noFill/>
                    </a:lnL>
                    <a:lnR>
                      <a:noFill/>
                    </a:lnR>
                    <a:lnT>
                      <a:noFill/>
                    </a:lnT>
                    <a:lnB>
                      <a:noFill/>
                    </a:lnB>
                    <a:solidFill>
                      <a:srgbClr val="FFFFFF"/>
                    </a:solidFill>
                  </a:tcPr>
                </a:tc>
                <a:tc>
                  <a:txBody>
                    <a:bodyPr/>
                    <a:lstStyle/>
                    <a:p>
                      <a:pPr algn="r" fontAlgn="b"/>
                      <a:r>
                        <a:rPr lang="es-EC" sz="1000" b="0" i="0" u="none" strike="noStrike" dirty="0">
                          <a:solidFill>
                            <a:srgbClr val="000000"/>
                          </a:solidFill>
                          <a:effectLst/>
                          <a:latin typeface="Calibri" panose="020F0502020204030204" pitchFamily="34" charset="0"/>
                        </a:rPr>
                        <a:t>0.00 </a:t>
                      </a:r>
                    </a:p>
                  </a:txBody>
                  <a:tcPr marL="0" marR="0" marT="0" marB="0" anchor="b">
                    <a:lnL>
                      <a:noFill/>
                    </a:lnL>
                    <a:lnR>
                      <a:noFill/>
                    </a:lnR>
                    <a:lnT>
                      <a:noFill/>
                    </a:lnT>
                    <a:lnB>
                      <a:noFill/>
                    </a:lnB>
                    <a:solidFill>
                      <a:srgbClr val="FFFFFF"/>
                    </a:solidFill>
                  </a:tcPr>
                </a:tc>
                <a:extLst>
                  <a:ext uri="{0D108BD9-81ED-4DB2-BD59-A6C34878D82A}">
                    <a16:rowId xmlns:a16="http://schemas.microsoft.com/office/drawing/2014/main" val="3719682312"/>
                  </a:ext>
                </a:extLst>
              </a:tr>
              <a:tr h="414016">
                <a:tc gridSpan="3">
                  <a:txBody>
                    <a:bodyPr/>
                    <a:lstStyle/>
                    <a:p>
                      <a:pPr algn="l" fontAlgn="b"/>
                      <a:r>
                        <a:rPr lang="es-MX" sz="1000" b="1" i="0" u="none" strike="noStrike">
                          <a:solidFill>
                            <a:srgbClr val="000000"/>
                          </a:solidFill>
                          <a:effectLst/>
                          <a:latin typeface="Calibri" panose="020F0502020204030204" pitchFamily="34" charset="0"/>
                        </a:rPr>
                        <a:t>SALDO TOTAL CUENTAS POR COBRAR Y OTROS ACTIVOS</a:t>
                      </a:r>
                    </a:p>
                  </a:txBody>
                  <a:tcPr marL="0" marR="0" marT="0" marB="0" anchor="b">
                    <a:lnL>
                      <a:noFill/>
                    </a:lnL>
                    <a:lnR>
                      <a:noFill/>
                    </a:lnR>
                    <a:lnT>
                      <a:noFill/>
                    </a:lnT>
                    <a:lnB>
                      <a:noFill/>
                    </a:lnB>
                    <a:solidFill>
                      <a:srgbClr val="F2DCDB"/>
                    </a:solidFill>
                  </a:tcPr>
                </a:tc>
                <a:tc hMerge="1">
                  <a:txBody>
                    <a:bodyPr/>
                    <a:lstStyle/>
                    <a:p>
                      <a:endParaRPr lang="es-EC"/>
                    </a:p>
                  </a:txBody>
                  <a:tcPr/>
                </a:tc>
                <a:tc hMerge="1">
                  <a:txBody>
                    <a:bodyPr/>
                    <a:lstStyle/>
                    <a:p>
                      <a:pPr algn="l" fontAlgn="b"/>
                      <a:endParaRPr lang="es-MX" sz="1000" b="1" i="0" u="none" strike="noStrike">
                        <a:solidFill>
                          <a:srgbClr val="000000"/>
                        </a:solidFill>
                        <a:effectLst/>
                        <a:latin typeface="Calibri" panose="020F0502020204030204" pitchFamily="34" charset="0"/>
                      </a:endParaRPr>
                    </a:p>
                  </a:txBody>
                  <a:tcPr marL="0" marR="0" marT="0" marB="0" anchor="b">
                    <a:lnL>
                      <a:noFill/>
                    </a:lnL>
                    <a:lnR>
                      <a:noFill/>
                    </a:lnR>
                    <a:lnT>
                      <a:noFill/>
                    </a:lnT>
                    <a:lnB>
                      <a:noFill/>
                    </a:lnB>
                    <a:solidFill>
                      <a:srgbClr val="F2DCDB"/>
                    </a:solidFill>
                  </a:tcPr>
                </a:tc>
                <a:tc>
                  <a:txBody>
                    <a:bodyPr/>
                    <a:lstStyle/>
                    <a:p>
                      <a:pPr algn="ctr" fontAlgn="b"/>
                      <a:r>
                        <a:rPr lang="es-EC" sz="10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2DCDB"/>
                    </a:solidFill>
                  </a:tcPr>
                </a:tc>
                <a:tc>
                  <a:txBody>
                    <a:bodyPr/>
                    <a:lstStyle/>
                    <a:p>
                      <a:pPr algn="r" fontAlgn="b"/>
                      <a:r>
                        <a:rPr lang="es-EC" sz="1000" b="1" i="0" u="none" strike="noStrike">
                          <a:solidFill>
                            <a:srgbClr val="000000"/>
                          </a:solidFill>
                          <a:effectLst/>
                          <a:latin typeface="Calibri" panose="020F0502020204030204" pitchFamily="34" charset="0"/>
                        </a:rPr>
                        <a:t>137,965.39 </a:t>
                      </a:r>
                    </a:p>
                  </a:txBody>
                  <a:tcPr marL="0" marR="0" marT="0" marB="0" anchor="b">
                    <a:lnL>
                      <a:noFill/>
                    </a:lnL>
                    <a:lnR>
                      <a:noFill/>
                    </a:lnR>
                    <a:lnT>
                      <a:noFill/>
                    </a:lnT>
                    <a:lnB>
                      <a:noFill/>
                    </a:lnB>
                    <a:solidFill>
                      <a:srgbClr val="F2DCDB"/>
                    </a:solidFill>
                  </a:tcPr>
                </a:tc>
                <a:tc>
                  <a:txBody>
                    <a:bodyPr/>
                    <a:lstStyle/>
                    <a:p>
                      <a:pPr algn="l" fontAlgn="b"/>
                      <a:r>
                        <a:rPr lang="es-EC" sz="10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2DCDB"/>
                    </a:solidFill>
                  </a:tcPr>
                </a:tc>
                <a:tc>
                  <a:txBody>
                    <a:bodyPr/>
                    <a:lstStyle/>
                    <a:p>
                      <a:pPr algn="l" fontAlgn="b"/>
                      <a:r>
                        <a:rPr lang="es-EC" sz="1000" b="1" i="0" u="none" strike="noStrike">
                          <a:solidFill>
                            <a:srgbClr val="000000"/>
                          </a:solidFill>
                          <a:effectLst/>
                          <a:latin typeface="Calibri" panose="020F0502020204030204" pitchFamily="34" charset="0"/>
                        </a:rPr>
                        <a:t> </a:t>
                      </a:r>
                    </a:p>
                  </a:txBody>
                  <a:tcPr marL="0" marR="0" marT="0" marB="0" anchor="b">
                    <a:lnL>
                      <a:noFill/>
                    </a:lnL>
                    <a:lnR>
                      <a:noFill/>
                    </a:lnR>
                    <a:lnT>
                      <a:noFill/>
                    </a:lnT>
                    <a:lnB>
                      <a:noFill/>
                    </a:lnB>
                    <a:solidFill>
                      <a:srgbClr val="F2DCDB"/>
                    </a:solidFill>
                  </a:tcPr>
                </a:tc>
                <a:tc>
                  <a:txBody>
                    <a:bodyPr/>
                    <a:lstStyle/>
                    <a:p>
                      <a:pPr algn="r" fontAlgn="b"/>
                      <a:r>
                        <a:rPr lang="es-EC" sz="1000" b="1" i="0" u="none" strike="noStrike">
                          <a:solidFill>
                            <a:srgbClr val="000000"/>
                          </a:solidFill>
                          <a:effectLst/>
                          <a:latin typeface="Calibri" panose="020F0502020204030204" pitchFamily="34" charset="0"/>
                        </a:rPr>
                        <a:t>31,449.33 </a:t>
                      </a:r>
                    </a:p>
                  </a:txBody>
                  <a:tcPr marL="0" marR="0" marT="0" marB="0" anchor="b">
                    <a:lnL>
                      <a:noFill/>
                    </a:lnL>
                    <a:lnR>
                      <a:noFill/>
                    </a:lnR>
                    <a:lnT>
                      <a:noFill/>
                    </a:lnT>
                    <a:lnB>
                      <a:noFill/>
                    </a:lnB>
                    <a:solidFill>
                      <a:srgbClr val="F2DCDB"/>
                    </a:solidFill>
                  </a:tcPr>
                </a:tc>
                <a:tc>
                  <a:txBody>
                    <a:bodyPr/>
                    <a:lstStyle/>
                    <a:p>
                      <a:pPr algn="r" fontAlgn="b"/>
                      <a:r>
                        <a:rPr lang="es-EC" sz="1000" b="1" i="0" u="none" strike="noStrike">
                          <a:solidFill>
                            <a:srgbClr val="000000"/>
                          </a:solidFill>
                          <a:effectLst/>
                          <a:latin typeface="Calibri" panose="020F0502020204030204" pitchFamily="34" charset="0"/>
                        </a:rPr>
                        <a:t>30,855.45 </a:t>
                      </a:r>
                    </a:p>
                  </a:txBody>
                  <a:tcPr marL="0" marR="0" marT="0" marB="0" anchor="b">
                    <a:lnL>
                      <a:noFill/>
                    </a:lnL>
                    <a:lnR>
                      <a:noFill/>
                    </a:lnR>
                    <a:lnT>
                      <a:noFill/>
                    </a:lnT>
                    <a:lnB>
                      <a:noFill/>
                    </a:lnB>
                    <a:solidFill>
                      <a:srgbClr val="F2DCDB"/>
                    </a:solidFill>
                  </a:tcPr>
                </a:tc>
                <a:tc>
                  <a:txBody>
                    <a:bodyPr/>
                    <a:lstStyle/>
                    <a:p>
                      <a:pPr algn="r" fontAlgn="b"/>
                      <a:r>
                        <a:rPr lang="es-EC" sz="1000" b="1" i="0" u="none" strike="noStrike" dirty="0">
                          <a:solidFill>
                            <a:srgbClr val="000000"/>
                          </a:solidFill>
                          <a:effectLst/>
                          <a:latin typeface="Calibri" panose="020F0502020204030204" pitchFamily="34" charset="0"/>
                        </a:rPr>
                        <a:t>593.87 </a:t>
                      </a:r>
                    </a:p>
                  </a:txBody>
                  <a:tcPr marL="0" marR="0" marT="0" marB="0" anchor="b">
                    <a:lnL>
                      <a:noFill/>
                    </a:lnL>
                    <a:lnR>
                      <a:noFill/>
                    </a:lnR>
                    <a:lnT>
                      <a:noFill/>
                    </a:lnT>
                    <a:lnB>
                      <a:noFill/>
                    </a:lnB>
                    <a:solidFill>
                      <a:srgbClr val="F2DCDB"/>
                    </a:solidFill>
                  </a:tcPr>
                </a:tc>
                <a:extLst>
                  <a:ext uri="{0D108BD9-81ED-4DB2-BD59-A6C34878D82A}">
                    <a16:rowId xmlns:a16="http://schemas.microsoft.com/office/drawing/2014/main" val="2424952864"/>
                  </a:ext>
                </a:extLst>
              </a:tr>
            </a:tbl>
          </a:graphicData>
        </a:graphic>
      </p:graphicFrame>
    </p:spTree>
    <p:extLst>
      <p:ext uri="{BB962C8B-B14F-4D97-AF65-F5344CB8AC3E}">
        <p14:creationId xmlns:p14="http://schemas.microsoft.com/office/powerpoint/2010/main" val="336412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a:xfrm>
            <a:off x="8460432" y="6348878"/>
            <a:ext cx="512638" cy="365125"/>
          </a:xfrm>
        </p:spPr>
        <p:txBody>
          <a:bodyPr/>
          <a:lstStyle/>
          <a:p>
            <a:fld id="{CA86187D-8818-473F-9FA3-318ADBC292DF}" type="slidenum">
              <a:rPr lang="es-ES" sz="2000" smtClean="0">
                <a:solidFill>
                  <a:schemeClr val="tx1"/>
                </a:solidFill>
              </a:rPr>
              <a:pPr/>
              <a:t>98</a:t>
            </a:fld>
            <a:endParaRPr lang="es-ES" sz="2000" dirty="0">
              <a:solidFill>
                <a:schemeClr val="tx1"/>
              </a:solidFill>
            </a:endParaRPr>
          </a:p>
        </p:txBody>
      </p:sp>
      <p:sp>
        <p:nvSpPr>
          <p:cNvPr id="22530" name="Rectangle 2"/>
          <p:cNvSpPr>
            <a:spLocks noGrp="1" noChangeArrowheads="1"/>
          </p:cNvSpPr>
          <p:nvPr>
            <p:ph type="ctrTitle" idx="4294967295"/>
          </p:nvPr>
        </p:nvSpPr>
        <p:spPr>
          <a:xfrm>
            <a:off x="0" y="44450"/>
            <a:ext cx="7772400" cy="792163"/>
          </a:xfrm>
        </p:spPr>
        <p:txBody>
          <a:bodyPr>
            <a:scene3d>
              <a:camera prst="orthographicFront"/>
              <a:lightRig rig="soft" dir="t">
                <a:rot lat="0" lon="0" rev="15600000"/>
              </a:lightRig>
            </a:scene3d>
            <a:sp3d extrusionH="57150" prstMaterial="softEdge">
              <a:bevelT w="25400" h="38100"/>
            </a:sp3d>
          </a:bodyPr>
          <a:lstStyle/>
          <a:p>
            <a:r>
              <a:rPr lang="es-EC" sz="2800" b="1" dirty="0">
                <a:ln/>
                <a:solidFill>
                  <a:schemeClr val="accent4"/>
                </a:solidFill>
              </a:rPr>
              <a:t>GASTOS DEDUCIBLES (GRUPO 13)</a:t>
            </a:r>
            <a:endParaRPr lang="es-ES" sz="2800" b="1" dirty="0">
              <a:ln/>
              <a:solidFill>
                <a:schemeClr val="accent4"/>
              </a:solidFill>
            </a:endParaRPr>
          </a:p>
        </p:txBody>
      </p:sp>
      <p:sp>
        <p:nvSpPr>
          <p:cNvPr id="7" name="6 CuadroTexto"/>
          <p:cNvSpPr txBox="1"/>
          <p:nvPr/>
        </p:nvSpPr>
        <p:spPr>
          <a:xfrm>
            <a:off x="1000100" y="980728"/>
            <a:ext cx="7215238" cy="2277547"/>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s-EC" sz="3200" b="1" i="1" dirty="0">
                <a:solidFill>
                  <a:schemeClr val="tx1"/>
                </a:solidFill>
              </a:rPr>
              <a:t>9 de 13.- COSTO DE VENTAS, COSTO DE PRODUCCIÓN , </a:t>
            </a:r>
          </a:p>
          <a:p>
            <a:pPr algn="ctr"/>
            <a:r>
              <a:rPr lang="es-EC" sz="3200" b="1" i="1" dirty="0">
                <a:solidFill>
                  <a:schemeClr val="tx1"/>
                </a:solidFill>
              </a:rPr>
              <a:t>COSTO DE FABRICACIÓN</a:t>
            </a:r>
          </a:p>
          <a:p>
            <a:pPr algn="ctr"/>
            <a:endParaRPr lang="es-EC" dirty="0">
              <a:solidFill>
                <a:schemeClr val="tx1"/>
              </a:solidFill>
            </a:endParaRPr>
          </a:p>
          <a:p>
            <a:pPr algn="ctr"/>
            <a:r>
              <a:rPr lang="es-EC" sz="1400" b="1" i="1" dirty="0">
                <a:solidFill>
                  <a:schemeClr val="tx1"/>
                </a:solidFill>
              </a:rPr>
              <a:t>Ley de  Régimen Tributario Interno (LRTI): 10 </a:t>
            </a:r>
            <a:r>
              <a:rPr lang="es-EC" sz="1400" b="1" i="1" dirty="0" err="1">
                <a:solidFill>
                  <a:schemeClr val="tx1"/>
                </a:solidFill>
              </a:rPr>
              <a:t>num</a:t>
            </a:r>
            <a:r>
              <a:rPr lang="es-EC" sz="1400" b="1" i="1" dirty="0">
                <a:solidFill>
                  <a:schemeClr val="tx1"/>
                </a:solidFill>
              </a:rPr>
              <a:t> 1; 20</a:t>
            </a:r>
          </a:p>
          <a:p>
            <a:pPr algn="ctr"/>
            <a:r>
              <a:rPr lang="es-EC" sz="1400" b="1" i="1" dirty="0">
                <a:solidFill>
                  <a:schemeClr val="tx1"/>
                </a:solidFill>
              </a:rPr>
              <a:t>Reglamento de Aplicación de LRTI: 27 </a:t>
            </a:r>
            <a:r>
              <a:rPr lang="es-EC" sz="1400" b="1" i="1" dirty="0" err="1">
                <a:solidFill>
                  <a:schemeClr val="tx1"/>
                </a:solidFill>
              </a:rPr>
              <a:t>num</a:t>
            </a:r>
            <a:r>
              <a:rPr lang="es-EC" sz="1400" b="1" i="1" dirty="0">
                <a:solidFill>
                  <a:schemeClr val="tx1"/>
                </a:solidFill>
              </a:rPr>
              <a:t> 1; 39</a:t>
            </a:r>
          </a:p>
        </p:txBody>
      </p:sp>
      <p:sp>
        <p:nvSpPr>
          <p:cNvPr id="5" name="4 CuadroTexto"/>
          <p:cNvSpPr txBox="1"/>
          <p:nvPr/>
        </p:nvSpPr>
        <p:spPr>
          <a:xfrm>
            <a:off x="7131681" y="179348"/>
            <a:ext cx="1976823" cy="369332"/>
          </a:xfrm>
          <a:prstGeom prst="rect">
            <a:avLst/>
          </a:prstGeom>
          <a:noFill/>
          <a:effectLst>
            <a:innerShdw blurRad="63500" dist="50800" dir="2700000">
              <a:prstClr val="black">
                <a:alpha val="50000"/>
              </a:prstClr>
            </a:innerShdw>
          </a:effectLst>
          <a:scene3d>
            <a:camera prst="orthographicFront"/>
            <a:lightRig rig="threePt" dir="t"/>
          </a:scene3d>
          <a:sp3d>
            <a:bevelT prst="angle"/>
          </a:sp3d>
        </p:spPr>
        <p:txBody>
          <a:bodyPr wrap="none" rtlCol="0">
            <a:spAutoFit/>
          </a:bodyPr>
          <a:lstStyle/>
          <a:p>
            <a:r>
              <a:rPr lang="es-EC" b="1" i="1" dirty="0">
                <a:solidFill>
                  <a:schemeClr val="bg1"/>
                </a:solidFill>
              </a:rPr>
              <a:t>CIERRE FISCAL</a:t>
            </a:r>
          </a:p>
        </p:txBody>
      </p:sp>
      <p:pic>
        <p:nvPicPr>
          <p:cNvPr id="3" name="Imagen 2">
            <a:extLst>
              <a:ext uri="{FF2B5EF4-FFF2-40B4-BE49-F238E27FC236}">
                <a16:creationId xmlns:a16="http://schemas.microsoft.com/office/drawing/2014/main" id="{42E2F99D-92F1-4A47-87F3-FA5C6B778D9F}"/>
              </a:ext>
            </a:extLst>
          </p:cNvPr>
          <p:cNvPicPr>
            <a:picLocks noChangeAspect="1"/>
          </p:cNvPicPr>
          <p:nvPr/>
        </p:nvPicPr>
        <p:blipFill>
          <a:blip r:embed="rId2"/>
          <a:stretch>
            <a:fillRect/>
          </a:stretch>
        </p:blipFill>
        <p:spPr>
          <a:xfrm>
            <a:off x="2288805" y="3429000"/>
            <a:ext cx="4371427" cy="2549999"/>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761</TotalTime>
  <Words>7623</Words>
  <Application>Microsoft Office PowerPoint</Application>
  <PresentationFormat>Presentación en pantalla (4:3)</PresentationFormat>
  <Paragraphs>1744</Paragraphs>
  <Slides>228</Slides>
  <Notes>15</Notes>
  <HiddenSlides>0</HiddenSlides>
  <MMClips>0</MMClips>
  <ScaleCrop>false</ScaleCrop>
  <HeadingPairs>
    <vt:vector size="8" baseType="variant">
      <vt:variant>
        <vt:lpstr>Fuentes usadas</vt:lpstr>
      </vt:variant>
      <vt:variant>
        <vt:i4>12</vt:i4>
      </vt:variant>
      <vt:variant>
        <vt:lpstr>Tema</vt:lpstr>
      </vt:variant>
      <vt:variant>
        <vt:i4>1</vt:i4>
      </vt:variant>
      <vt:variant>
        <vt:lpstr>Servidores OLE incrustados</vt:lpstr>
      </vt:variant>
      <vt:variant>
        <vt:i4>1</vt:i4>
      </vt:variant>
      <vt:variant>
        <vt:lpstr>Títulos de diapositiva</vt:lpstr>
      </vt:variant>
      <vt:variant>
        <vt:i4>228</vt:i4>
      </vt:variant>
    </vt:vector>
  </HeadingPairs>
  <TitlesOfParts>
    <vt:vector size="242" baseType="lpstr">
      <vt:lpstr>Arial</vt:lpstr>
      <vt:lpstr>Arial Narrow</vt:lpstr>
      <vt:lpstr>Book Antiqua</vt:lpstr>
      <vt:lpstr>Calibri</vt:lpstr>
      <vt:lpstr>Calibri Light</vt:lpstr>
      <vt:lpstr>Cambria</vt:lpstr>
      <vt:lpstr>Tahoma</vt:lpstr>
      <vt:lpstr>Times New Roman</vt:lpstr>
      <vt:lpstr>Verdana</vt:lpstr>
      <vt:lpstr>Webdings</vt:lpstr>
      <vt:lpstr>Wingdings</vt:lpstr>
      <vt:lpstr>Wingdings 2</vt:lpstr>
      <vt:lpstr>Office Theme</vt:lpstr>
      <vt:lpstr>Acrobat Document</vt:lpstr>
      <vt:lpstr>PRESENTA:  SEMINARIO TALLER DE ACTUALIZACIÓN TRIBUTARIA   “CIERRE FISCAL Y CONCILIACIÓN TRIBUTARIA  IMPUESTO A LA RENTA 2019”   EVITE ERRORES TRIBUTARIOS</vt:lpstr>
      <vt:lpstr>Presentación de PowerPoint</vt:lpstr>
      <vt:lpstr>Presentación de PowerPoint</vt:lpstr>
      <vt:lpstr>BASE LEGAL</vt:lpstr>
      <vt:lpstr>DEFINICIONES:</vt:lpstr>
      <vt:lpstr>Presentación de PowerPoint</vt:lpstr>
      <vt:lpstr>Presentación de PowerPoint</vt:lpstr>
      <vt:lpstr>Presentación de PowerPoint</vt:lpstr>
      <vt:lpstr>OBJETO Y ALCANCE</vt:lpstr>
      <vt:lpstr>Cálculo Impuesto a la Renta 2018</vt:lpstr>
      <vt:lpstr>Cálculo Impuesto a la Renta 2019</vt:lpstr>
      <vt:lpstr>Presentación de PowerPoint</vt:lpstr>
      <vt:lpstr>ELEMENTOS DE UN  CIERRE FISCAL</vt:lpstr>
      <vt:lpstr>INGRESOS  CONTABLES</vt:lpstr>
      <vt:lpstr>INGRESOS EXENTOS (GRUPO 27)</vt:lpstr>
      <vt:lpstr>Presentación de PowerPoint</vt:lpstr>
      <vt:lpstr>INGRESOS EXENTOS (GRUPO 27)</vt:lpstr>
      <vt:lpstr>INGRESOS EXENTOS (GRUPO 27)</vt:lpstr>
      <vt:lpstr>INGRESOS EXENTOS (GRUPO 27)</vt:lpstr>
      <vt:lpstr>INGRESOS EXENTOS (GRUPO 27)</vt:lpstr>
      <vt:lpstr>INGRESOS EXENTOS (GRUPO 27)</vt:lpstr>
      <vt:lpstr>INGRESOS EXENTOS (GRUPO 27)</vt:lpstr>
      <vt:lpstr>INGRESOS EXENTOS (GRUPO 27)</vt:lpstr>
      <vt:lpstr>Presentación de PowerPoint</vt:lpstr>
      <vt:lpstr>EXONERACIÓN de IR 1 de 9 (GRUPO 27)</vt:lpstr>
      <vt:lpstr>SECTORES PRIORIZADOS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INGRESOS  CONTABLES</vt:lpstr>
      <vt:lpstr>INGRESOS GRAVADOS</vt:lpstr>
      <vt:lpstr>INGRESOS GRAVADOS</vt:lpstr>
      <vt:lpstr>Presentación de PowerPoint</vt:lpstr>
      <vt:lpstr>Impuesto a la renta único a la utilidad en la enajenación de acciones</vt:lpstr>
      <vt:lpstr>Presentación de PowerPoint</vt:lpstr>
      <vt:lpstr>GASTOS Y COSTO CONTABLE</vt:lpstr>
      <vt:lpstr>GASTOS DEDUCIBLES (GRUPO 13)</vt:lpstr>
      <vt:lpstr>GASTOS DEDUCIBLES (GRUPO 13)</vt:lpstr>
      <vt:lpstr>GASTOS DEDUCIBLES (GRUPO 13)</vt:lpstr>
      <vt:lpstr>Presentación de PowerPoint</vt:lpstr>
      <vt:lpstr>Presentación de PowerPoint</vt:lpstr>
      <vt:lpstr>Presentación de PowerPoint</vt:lpstr>
      <vt:lpstr>Presentación de PowerPoint</vt:lpstr>
      <vt:lpstr>Presentación de PowerPoint</vt:lpstr>
      <vt:lpstr>GASTOS DEDUCIBLES (GRUPO 13)</vt:lpstr>
      <vt:lpstr>2. NÓMINA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GASTOS DEDUCIBLES (GRUPO 13)</vt:lpstr>
      <vt:lpstr>GASTOS DEDUCIBLES (GRUPO 13)</vt:lpstr>
      <vt:lpstr>Presentación de PowerPoint</vt:lpstr>
      <vt:lpstr>GASTOS DEDUCIBLES (GRUPO 13)</vt:lpstr>
      <vt:lpstr>GASTOS DEDUCIBLES (GRUPO 13)</vt:lpstr>
      <vt:lpstr>Presentación de PowerPoint</vt:lpstr>
      <vt:lpstr>Presentación de PowerPoint</vt:lpstr>
      <vt:lpstr>Presentación de PowerPoint</vt:lpstr>
      <vt:lpstr>Presentación de PowerPoint</vt:lpstr>
      <vt:lpstr>Presentación de PowerPoint</vt:lpstr>
      <vt:lpstr>Presentación de PowerPoint</vt:lpstr>
      <vt:lpstr>GASTOS DEDUCIBLES (GRUPO 13)</vt:lpstr>
      <vt:lpstr>GASTOS DEDUCIBLES (GRUPO 13)</vt:lpstr>
      <vt:lpstr>Presentación de PowerPoint</vt:lpstr>
      <vt:lpstr>GASTOS DEDUCIBLES (GRUPO 13)</vt:lpstr>
      <vt:lpstr>Presentación de PowerPoint</vt:lpstr>
      <vt:lpstr>Presentación de PowerPoint</vt:lpstr>
      <vt:lpstr>GASTOS DEDUCIBLES (GRUPO 13)</vt:lpstr>
      <vt:lpstr>Presentación de PowerPoint</vt:lpstr>
      <vt:lpstr>Presentación de PowerPoint</vt:lpstr>
      <vt:lpstr>Presentación de PowerPoint</vt:lpstr>
      <vt:lpstr>GASTOS DEDUCIBLES (GRUPO 13)</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GASTOS DEDUCIBLES (GRUPO 13)</vt:lpstr>
      <vt:lpstr>Presentación de PowerPoint</vt:lpstr>
      <vt:lpstr>Presentación de PowerPoint</vt:lpstr>
      <vt:lpstr>GASTOS DEDUCIBLES (GRUPO 13)</vt:lpstr>
      <vt:lpstr>GASTOS DEDUCIBLES (GRUPO 13)</vt:lpstr>
      <vt:lpstr>Presentación de PowerPoint</vt:lpstr>
      <vt:lpstr>GASTOS DEDUCIBLES (GRUPO 13)</vt:lpstr>
      <vt:lpstr>Presentación de PowerPoint</vt:lpstr>
      <vt:lpstr>Presentación de PowerPoint</vt:lpstr>
      <vt:lpstr>Presentación de PowerPoint</vt:lpstr>
      <vt:lpstr>Presentación de PowerPoint</vt:lpstr>
      <vt:lpstr>Presentación de PowerPoint</vt:lpstr>
      <vt:lpstr>GASTOS DEDUCIBLES (GRUPO 13)</vt:lpstr>
      <vt:lpstr>Presentación de PowerPoint</vt:lpstr>
      <vt:lpstr>Presentación de PowerPoint</vt:lpstr>
      <vt:lpstr>GASTOS DEDUCIBLES (GRUPO 13)</vt:lpstr>
      <vt:lpstr>Presentación de PowerPoint</vt:lpstr>
      <vt:lpstr>Presentación de PowerPoint</vt:lpstr>
      <vt:lpstr>Presentación de PowerPoint</vt:lpstr>
      <vt:lpstr>Presentación de PowerPoint</vt:lpstr>
      <vt:lpstr>Presentación de PowerPoint</vt:lpstr>
      <vt:lpstr>GASTOS DEDUCIBLES (GRUPO 13)</vt:lpstr>
      <vt:lpstr>GASTOS Y COSTO CONTABLE</vt:lpstr>
      <vt:lpstr>GASTOS NO DEDUCIBLES (GRUPO 58)</vt:lpstr>
      <vt:lpstr>GASTOS NO DEDUCIBLES (GRUPO 58)</vt:lpstr>
      <vt:lpstr>GASTOS NO DEDUCIBLES (GRUPO 58)</vt:lpstr>
      <vt:lpstr>GASTOS NO DEDUCIBLES (GRUPO 58)</vt:lpstr>
      <vt:lpstr>GASTOS NO DEDUCIBLES (GRUPO 58)</vt:lpstr>
      <vt:lpstr>GASTOS NO DEDUCIBLES (GRUPO 58)</vt:lpstr>
      <vt:lpstr>Presentación de PowerPoint</vt:lpstr>
      <vt:lpstr>Presentación de PowerPoint</vt:lpstr>
      <vt:lpstr>CONCILIACIÓN TRIBUTARIA  FÓRMULA DE CÁLCULO</vt:lpstr>
      <vt:lpstr>CONCILIACIÓN TRIBUTARIA  FÓRMULA DE CÁLCULO</vt:lpstr>
      <vt:lpstr>Presentación de PowerPoint</vt:lpstr>
      <vt:lpstr>5. 6. de 19.- AJUSTES POR INGRESOS EXENTOS</vt:lpstr>
      <vt:lpstr>Presentación de PowerPoint</vt:lpstr>
      <vt:lpstr>7 de 19.- AMORTIZACIÓN DE PÉRDIDAS TRIBUTARIAS</vt:lpstr>
      <vt:lpstr>Presentación de PowerPoint</vt:lpstr>
      <vt:lpstr>8 de 19.- DEDUCCIONES LEYES ESPECIALES</vt:lpstr>
      <vt:lpstr>8 de 19.- DEDUCCIONES LEYES ESPECIALES</vt:lpstr>
      <vt:lpstr>8 de 19.- DEDUCCIONES LEYES ESPECIALES</vt:lpstr>
      <vt:lpstr>8 de 19.- DEDUCCIONES LEYES ESPECIALES</vt:lpstr>
      <vt:lpstr>8 de 19.- DEDUCCIONES LEYES ESPECIALES</vt:lpstr>
      <vt:lpstr>9 de 19.- AJUSTE POR PRECIOS DE TRANSFERENCIA</vt:lpstr>
      <vt:lpstr>Presentación de PowerPoint</vt:lpstr>
      <vt:lpstr>Presentación de PowerPoint</vt:lpstr>
      <vt:lpstr>Su presentación:</vt:lpstr>
      <vt:lpstr>Presentación de PowerPoint</vt:lpstr>
      <vt:lpstr>Presentación de PowerPoint</vt:lpstr>
      <vt:lpstr>Presentación de PowerPoint</vt:lpstr>
      <vt:lpstr>Presentación de PowerPoint</vt:lpstr>
      <vt:lpstr>Presentación de PowerPoint</vt:lpstr>
      <vt:lpstr>11 de 19.- D.T.R DEDUCCIÓN  TRABAJADOR RESIDENTE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DEDUCCIONES ADICIONALES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REINVERSIÓN DE UTILIDADES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1. CÁLCULO DEL ANTICIPO IMPUESTO A LA RENTA 2019</vt:lpstr>
      <vt:lpstr>FÓRMULA DE CÁLCULO ANTICIPO  IR</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2. PAGO DEL ANTICIPO IMPUESTO A LA RENTA 2019</vt:lpstr>
      <vt:lpstr>3. USO DEL ANTICIPO IMPUESTO A LA RENTA 2019</vt:lpstr>
      <vt:lpstr>4. EXONERACIÓN y/o REBAJA DEL ANTICIPO IMPUESTO A LA RENTA 2019</vt:lpstr>
      <vt:lpstr>5. DEVOLUCIÓN DEL ANTICIPO  IMPUESTO A LA RENTA 2019</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  SEMINARIO TALLER DE ACTUALIZACIÓN TRIBUTARIA .  “CIERRE FISCAL Y CONCILIACIÓN TRIBUTARIA  IMPUESTO A LA RENTA 2019” .  EVITE ERRORES TRIBUTARIOS</dc:title>
  <dc:creator>Gerencia de Auditoría</dc:creator>
  <cp:lastModifiedBy>NILO NARVAEZ</cp:lastModifiedBy>
  <cp:revision>66</cp:revision>
  <dcterms:created xsi:type="dcterms:W3CDTF">2019-12-05T15:38:08Z</dcterms:created>
  <dcterms:modified xsi:type="dcterms:W3CDTF">2020-01-11T17:23:34Z</dcterms:modified>
</cp:coreProperties>
</file>