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4" r:id="rId3"/>
    <p:sldId id="257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04AB63-AD3A-43E1-AD03-822108290075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F3159640-8C1F-4220-824E-BD797F535C12}">
      <dgm:prSet phldrT="[Texto]" custT="1"/>
      <dgm:spPr/>
      <dgm:t>
        <a:bodyPr/>
        <a:lstStyle/>
        <a:p>
          <a:r>
            <a:rPr lang="es-EC" sz="1800" b="1" u="sng" dirty="0" smtClean="0">
              <a:solidFill>
                <a:schemeClr val="tx1"/>
              </a:solidFill>
            </a:rPr>
            <a:t>REPORTES CONTABLES</a:t>
          </a:r>
          <a:endParaRPr lang="es-EC" sz="1800" dirty="0"/>
        </a:p>
      </dgm:t>
    </dgm:pt>
    <dgm:pt modelId="{9D2A9CA6-D36A-456D-8453-ECBF6CD2A12A}" type="parTrans" cxnId="{16F21B91-0B5A-42FB-8B12-8BB3411FFF28}">
      <dgm:prSet/>
      <dgm:spPr/>
      <dgm:t>
        <a:bodyPr/>
        <a:lstStyle/>
        <a:p>
          <a:endParaRPr lang="es-EC"/>
        </a:p>
      </dgm:t>
    </dgm:pt>
    <dgm:pt modelId="{FF66DDF4-35F5-45D4-90CB-6BA14512BC7E}" type="sibTrans" cxnId="{16F21B91-0B5A-42FB-8B12-8BB3411FFF28}">
      <dgm:prSet/>
      <dgm:spPr/>
      <dgm:t>
        <a:bodyPr/>
        <a:lstStyle/>
        <a:p>
          <a:endParaRPr lang="es-EC"/>
        </a:p>
      </dgm:t>
    </dgm:pt>
    <dgm:pt modelId="{4F21C722-4EA1-4E04-BC07-82909DE6980C}">
      <dgm:prSet phldrT="[Texto]" custT="1"/>
      <dgm:spPr/>
      <dgm:t>
        <a:bodyPr/>
        <a:lstStyle/>
        <a:p>
          <a:r>
            <a:rPr lang="es-EC" sz="1600" dirty="0" smtClean="0"/>
            <a:t>Reporte de Compras</a:t>
          </a:r>
          <a:endParaRPr lang="es-EC" sz="1600" dirty="0"/>
        </a:p>
      </dgm:t>
    </dgm:pt>
    <dgm:pt modelId="{E62ED9BA-4265-43F5-9171-31DF6031BC95}" type="parTrans" cxnId="{347C7534-F1C1-466F-95C8-8AF7641B66EB}">
      <dgm:prSet/>
      <dgm:spPr/>
      <dgm:t>
        <a:bodyPr/>
        <a:lstStyle/>
        <a:p>
          <a:endParaRPr lang="es-EC"/>
        </a:p>
      </dgm:t>
    </dgm:pt>
    <dgm:pt modelId="{4D7BFB7F-6FEE-4259-9EEF-4A85E175887C}" type="sibTrans" cxnId="{347C7534-F1C1-466F-95C8-8AF7641B66EB}">
      <dgm:prSet/>
      <dgm:spPr/>
      <dgm:t>
        <a:bodyPr/>
        <a:lstStyle/>
        <a:p>
          <a:endParaRPr lang="es-EC"/>
        </a:p>
      </dgm:t>
    </dgm:pt>
    <dgm:pt modelId="{3BA8F755-FA4B-4496-9A54-22B7AE1322CF}">
      <dgm:prSet phldrT="[Texto]" custT="1"/>
      <dgm:spPr/>
      <dgm:t>
        <a:bodyPr/>
        <a:lstStyle/>
        <a:p>
          <a:r>
            <a:rPr lang="es-EC" sz="1600" b="1" u="sng" dirty="0" smtClean="0">
              <a:solidFill>
                <a:schemeClr val="tx1"/>
              </a:solidFill>
            </a:rPr>
            <a:t>FORMULARIO </a:t>
          </a:r>
        </a:p>
        <a:p>
          <a:r>
            <a:rPr lang="es-EC" sz="1600" b="1" u="sng" dirty="0" smtClean="0">
              <a:solidFill>
                <a:schemeClr val="tx1"/>
              </a:solidFill>
            </a:rPr>
            <a:t>SRI-104</a:t>
          </a:r>
          <a:endParaRPr lang="es-EC" sz="1600" b="1" u="sng" dirty="0">
            <a:solidFill>
              <a:schemeClr val="tx1"/>
            </a:solidFill>
          </a:endParaRPr>
        </a:p>
      </dgm:t>
    </dgm:pt>
    <dgm:pt modelId="{AA5B4237-FA86-4E60-9D73-63CF8078918E}" type="parTrans" cxnId="{35AF432B-ABE0-4BF6-9C1E-C8E354AC06E2}">
      <dgm:prSet/>
      <dgm:spPr/>
      <dgm:t>
        <a:bodyPr/>
        <a:lstStyle/>
        <a:p>
          <a:endParaRPr lang="es-EC"/>
        </a:p>
      </dgm:t>
    </dgm:pt>
    <dgm:pt modelId="{8742F00E-D9CA-4E98-84CA-34BC895FBEA0}" type="sibTrans" cxnId="{35AF432B-ABE0-4BF6-9C1E-C8E354AC06E2}">
      <dgm:prSet/>
      <dgm:spPr/>
      <dgm:t>
        <a:bodyPr/>
        <a:lstStyle/>
        <a:p>
          <a:endParaRPr lang="es-EC"/>
        </a:p>
      </dgm:t>
    </dgm:pt>
    <dgm:pt modelId="{9F59473C-6E2D-4C69-B476-39F895F64E6D}">
      <dgm:prSet phldrT="[Texto]"/>
      <dgm:spPr/>
      <dgm:t>
        <a:bodyPr/>
        <a:lstStyle/>
        <a:p>
          <a:r>
            <a:rPr lang="es-EC" dirty="0" smtClean="0"/>
            <a:t>Ventas y</a:t>
          </a:r>
          <a:endParaRPr lang="es-EC" dirty="0"/>
        </a:p>
      </dgm:t>
    </dgm:pt>
    <dgm:pt modelId="{CFBCE61E-BE23-4FFA-B482-88FB995BFF4C}" type="parTrans" cxnId="{462C59F1-9BE1-4472-BBA3-1B3725D6D708}">
      <dgm:prSet/>
      <dgm:spPr/>
      <dgm:t>
        <a:bodyPr/>
        <a:lstStyle/>
        <a:p>
          <a:endParaRPr lang="es-EC"/>
        </a:p>
      </dgm:t>
    </dgm:pt>
    <dgm:pt modelId="{6E55163D-AE57-44AB-8FFF-34C33A561C34}" type="sibTrans" cxnId="{462C59F1-9BE1-4472-BBA3-1B3725D6D708}">
      <dgm:prSet/>
      <dgm:spPr/>
      <dgm:t>
        <a:bodyPr/>
        <a:lstStyle/>
        <a:p>
          <a:endParaRPr lang="es-EC"/>
        </a:p>
      </dgm:t>
    </dgm:pt>
    <dgm:pt modelId="{C37028D5-0871-45FB-BCCE-C0B393B046F9}">
      <dgm:prSet phldrT="[Texto]" custT="1"/>
      <dgm:spPr/>
      <dgm:t>
        <a:bodyPr/>
        <a:lstStyle/>
        <a:p>
          <a:r>
            <a:rPr lang="es-EC" sz="2000" b="1" u="sng" dirty="0" smtClean="0">
              <a:solidFill>
                <a:schemeClr val="tx1"/>
              </a:solidFill>
            </a:rPr>
            <a:t>ANEXO ATS</a:t>
          </a:r>
          <a:endParaRPr lang="es-EC" sz="2000" b="1" u="sng" dirty="0">
            <a:solidFill>
              <a:schemeClr val="tx1"/>
            </a:solidFill>
          </a:endParaRPr>
        </a:p>
      </dgm:t>
    </dgm:pt>
    <dgm:pt modelId="{44C6D9C9-98F9-4226-B87C-973504C7A4C1}" type="parTrans" cxnId="{FDECEEED-CFB5-45A7-9792-40A76A636CBE}">
      <dgm:prSet/>
      <dgm:spPr/>
      <dgm:t>
        <a:bodyPr/>
        <a:lstStyle/>
        <a:p>
          <a:endParaRPr lang="es-EC"/>
        </a:p>
      </dgm:t>
    </dgm:pt>
    <dgm:pt modelId="{089DE9C0-FAC1-4D79-8662-A337662BAE30}" type="sibTrans" cxnId="{FDECEEED-CFB5-45A7-9792-40A76A636CBE}">
      <dgm:prSet/>
      <dgm:spPr/>
      <dgm:t>
        <a:bodyPr/>
        <a:lstStyle/>
        <a:p>
          <a:endParaRPr lang="es-EC"/>
        </a:p>
      </dgm:t>
    </dgm:pt>
    <dgm:pt modelId="{F54C28C0-157B-4220-B2C3-3374D07DF995}">
      <dgm:prSet phldrT="[Texto]"/>
      <dgm:spPr/>
      <dgm:t>
        <a:bodyPr/>
        <a:lstStyle/>
        <a:p>
          <a:r>
            <a:rPr lang="es-EC" dirty="0" smtClean="0"/>
            <a:t>Ventas y</a:t>
          </a:r>
          <a:endParaRPr lang="es-EC" dirty="0"/>
        </a:p>
      </dgm:t>
    </dgm:pt>
    <dgm:pt modelId="{887A8100-7DC3-42D2-A30B-BF5B658FC3E2}" type="parTrans" cxnId="{6231420D-84AE-4890-9F1E-BDBA52F167CA}">
      <dgm:prSet/>
      <dgm:spPr/>
      <dgm:t>
        <a:bodyPr/>
        <a:lstStyle/>
        <a:p>
          <a:endParaRPr lang="es-EC"/>
        </a:p>
      </dgm:t>
    </dgm:pt>
    <dgm:pt modelId="{B1B75958-CD88-425F-9E70-2EB7FC70605B}" type="sibTrans" cxnId="{6231420D-84AE-4890-9F1E-BDBA52F167CA}">
      <dgm:prSet/>
      <dgm:spPr/>
      <dgm:t>
        <a:bodyPr/>
        <a:lstStyle/>
        <a:p>
          <a:endParaRPr lang="es-EC"/>
        </a:p>
      </dgm:t>
    </dgm:pt>
    <dgm:pt modelId="{89FA6EB4-5ED9-4BDE-9EED-BDF08B1688A7}">
      <dgm:prSet phldrT="[Texto]" custT="1"/>
      <dgm:spPr/>
      <dgm:t>
        <a:bodyPr/>
        <a:lstStyle/>
        <a:p>
          <a:r>
            <a:rPr lang="es-EC" sz="1600" dirty="0" smtClean="0"/>
            <a:t>Reporte de Ventas</a:t>
          </a:r>
          <a:endParaRPr lang="es-EC" sz="1600" dirty="0"/>
        </a:p>
      </dgm:t>
    </dgm:pt>
    <dgm:pt modelId="{5BB3FFA7-D633-4987-A2A9-FC85E20DF91A}" type="parTrans" cxnId="{E194794B-3681-4CF2-AC80-B594E5060A16}">
      <dgm:prSet/>
      <dgm:spPr/>
      <dgm:t>
        <a:bodyPr/>
        <a:lstStyle/>
        <a:p>
          <a:endParaRPr lang="es-EC"/>
        </a:p>
      </dgm:t>
    </dgm:pt>
    <dgm:pt modelId="{912A6B4D-BD63-4989-8B63-141AA4946A5F}" type="sibTrans" cxnId="{E194794B-3681-4CF2-AC80-B594E5060A16}">
      <dgm:prSet/>
      <dgm:spPr/>
      <dgm:t>
        <a:bodyPr/>
        <a:lstStyle/>
        <a:p>
          <a:endParaRPr lang="es-EC"/>
        </a:p>
      </dgm:t>
    </dgm:pt>
    <dgm:pt modelId="{5839F830-CD61-4D99-972D-AB36DDC97161}">
      <dgm:prSet phldrT="[Texto]"/>
      <dgm:spPr/>
      <dgm:t>
        <a:bodyPr/>
        <a:lstStyle/>
        <a:p>
          <a:r>
            <a:rPr lang="es-EC" dirty="0" smtClean="0"/>
            <a:t>Compras</a:t>
          </a:r>
          <a:endParaRPr lang="es-EC" dirty="0"/>
        </a:p>
      </dgm:t>
    </dgm:pt>
    <dgm:pt modelId="{74B8FDED-A469-42D9-B5C3-F7D50312B5DD}" type="parTrans" cxnId="{2D807DDB-AF03-4F4B-A3D8-BCB6704C1B59}">
      <dgm:prSet/>
      <dgm:spPr/>
      <dgm:t>
        <a:bodyPr/>
        <a:lstStyle/>
        <a:p>
          <a:endParaRPr lang="es-EC"/>
        </a:p>
      </dgm:t>
    </dgm:pt>
    <dgm:pt modelId="{F5E17A1A-08EE-42DD-91A0-33E74BEB6BAC}" type="sibTrans" cxnId="{2D807DDB-AF03-4F4B-A3D8-BCB6704C1B59}">
      <dgm:prSet/>
      <dgm:spPr/>
      <dgm:t>
        <a:bodyPr/>
        <a:lstStyle/>
        <a:p>
          <a:endParaRPr lang="es-EC"/>
        </a:p>
      </dgm:t>
    </dgm:pt>
    <dgm:pt modelId="{6343261D-5E6D-43AD-902E-11B864EEF577}">
      <dgm:prSet custT="1"/>
      <dgm:spPr/>
      <dgm:t>
        <a:bodyPr/>
        <a:lstStyle/>
        <a:p>
          <a:r>
            <a:rPr lang="es-EC" sz="1600" b="1" u="sng" dirty="0" smtClean="0">
              <a:solidFill>
                <a:schemeClr val="tx1"/>
              </a:solidFill>
            </a:rPr>
            <a:t>FORMULARIO </a:t>
          </a:r>
        </a:p>
        <a:p>
          <a:r>
            <a:rPr lang="es-EC" sz="1600" b="1" u="sng" dirty="0" smtClean="0">
              <a:solidFill>
                <a:schemeClr val="tx1"/>
              </a:solidFill>
            </a:rPr>
            <a:t>SRI-103</a:t>
          </a:r>
          <a:endParaRPr lang="es-EC" sz="1600" b="1" u="sng" dirty="0">
            <a:solidFill>
              <a:schemeClr val="tx1"/>
            </a:solidFill>
          </a:endParaRPr>
        </a:p>
      </dgm:t>
    </dgm:pt>
    <dgm:pt modelId="{5054D724-9A07-4558-9008-9DF7B058E05E}" type="parTrans" cxnId="{CC394CEE-581C-43F8-905C-7621CBE4CFAE}">
      <dgm:prSet/>
      <dgm:spPr/>
      <dgm:t>
        <a:bodyPr/>
        <a:lstStyle/>
        <a:p>
          <a:endParaRPr lang="es-EC"/>
        </a:p>
      </dgm:t>
    </dgm:pt>
    <dgm:pt modelId="{65434754-C3C9-45D0-8724-F36F0C45457A}" type="sibTrans" cxnId="{CC394CEE-581C-43F8-905C-7621CBE4CFAE}">
      <dgm:prSet/>
      <dgm:spPr/>
      <dgm:t>
        <a:bodyPr/>
        <a:lstStyle/>
        <a:p>
          <a:endParaRPr lang="es-EC"/>
        </a:p>
      </dgm:t>
    </dgm:pt>
    <dgm:pt modelId="{2F41F912-350C-4A29-AB8D-B6C55F10CF95}">
      <dgm:prSet/>
      <dgm:spPr/>
      <dgm:t>
        <a:bodyPr/>
        <a:lstStyle/>
        <a:p>
          <a:r>
            <a:rPr lang="es-EC" dirty="0" smtClean="0"/>
            <a:t>Compras</a:t>
          </a:r>
          <a:endParaRPr lang="es-EC" dirty="0"/>
        </a:p>
      </dgm:t>
    </dgm:pt>
    <dgm:pt modelId="{0C87036D-B09A-4A56-9922-76D0755A8B88}" type="parTrans" cxnId="{3C9A0822-BE0E-41F6-A523-7B65B2B4233C}">
      <dgm:prSet/>
      <dgm:spPr/>
      <dgm:t>
        <a:bodyPr/>
        <a:lstStyle/>
        <a:p>
          <a:endParaRPr lang="es-EC"/>
        </a:p>
      </dgm:t>
    </dgm:pt>
    <dgm:pt modelId="{EDA6FB48-DCF4-46A2-BE2B-34C547C691A4}" type="sibTrans" cxnId="{3C9A0822-BE0E-41F6-A523-7B65B2B4233C}">
      <dgm:prSet/>
      <dgm:spPr/>
      <dgm:t>
        <a:bodyPr/>
        <a:lstStyle/>
        <a:p>
          <a:endParaRPr lang="es-EC"/>
        </a:p>
      </dgm:t>
    </dgm:pt>
    <dgm:pt modelId="{919CE2C0-B44F-4BA4-8CE6-4D15A9427475}">
      <dgm:prSet phldrT="[Texto]" custT="1"/>
      <dgm:spPr/>
      <dgm:t>
        <a:bodyPr/>
        <a:lstStyle/>
        <a:p>
          <a:endParaRPr lang="es-EC" sz="1600" dirty="0"/>
        </a:p>
      </dgm:t>
    </dgm:pt>
    <dgm:pt modelId="{AA5DDC84-44BB-43A7-8DCF-7FDD8F31B870}" type="parTrans" cxnId="{39B22179-D316-486A-BA56-83943C0E3687}">
      <dgm:prSet/>
      <dgm:spPr/>
      <dgm:t>
        <a:bodyPr/>
        <a:lstStyle/>
        <a:p>
          <a:endParaRPr lang="es-EC"/>
        </a:p>
      </dgm:t>
    </dgm:pt>
    <dgm:pt modelId="{71C32695-F51C-4AD0-9625-B41B34CE9968}" type="sibTrans" cxnId="{39B22179-D316-486A-BA56-83943C0E3687}">
      <dgm:prSet/>
      <dgm:spPr/>
      <dgm:t>
        <a:bodyPr/>
        <a:lstStyle/>
        <a:p>
          <a:endParaRPr lang="es-EC"/>
        </a:p>
      </dgm:t>
    </dgm:pt>
    <dgm:pt modelId="{598BBDD4-0F24-4FA3-9B7C-42573780B6E3}">
      <dgm:prSet/>
      <dgm:spPr/>
      <dgm:t>
        <a:bodyPr/>
        <a:lstStyle/>
        <a:p>
          <a:r>
            <a:rPr lang="es-EC" dirty="0" smtClean="0"/>
            <a:t>Compras</a:t>
          </a:r>
          <a:endParaRPr lang="es-EC" dirty="0"/>
        </a:p>
      </dgm:t>
    </dgm:pt>
    <dgm:pt modelId="{CDC0E5C6-9551-4C61-A0DB-90AB17D5EFF4}" type="parTrans" cxnId="{F93E79F8-687B-46D6-B52E-1F5B7ED4DC0D}">
      <dgm:prSet/>
      <dgm:spPr/>
      <dgm:t>
        <a:bodyPr/>
        <a:lstStyle/>
        <a:p>
          <a:endParaRPr lang="es-EC"/>
        </a:p>
      </dgm:t>
    </dgm:pt>
    <dgm:pt modelId="{DF1A3E30-82F6-430C-A889-627DCD0FEA1C}" type="sibTrans" cxnId="{F93E79F8-687B-46D6-B52E-1F5B7ED4DC0D}">
      <dgm:prSet/>
      <dgm:spPr/>
      <dgm:t>
        <a:bodyPr/>
        <a:lstStyle/>
        <a:p>
          <a:endParaRPr lang="es-EC"/>
        </a:p>
      </dgm:t>
    </dgm:pt>
    <dgm:pt modelId="{08B18044-8762-41F1-ABB4-61A1B2C5C27F}">
      <dgm:prSet phldrT="[Texto]"/>
      <dgm:spPr/>
      <dgm:t>
        <a:bodyPr/>
        <a:lstStyle/>
        <a:p>
          <a:r>
            <a:rPr lang="es-EC" dirty="0" smtClean="0"/>
            <a:t>Retenciones Iva por pagar (por compras)</a:t>
          </a:r>
          <a:endParaRPr lang="es-EC" dirty="0"/>
        </a:p>
      </dgm:t>
    </dgm:pt>
    <dgm:pt modelId="{AEFE4B30-4B10-4C8F-93E5-00A552B23353}" type="parTrans" cxnId="{EB71C62C-A5D1-4ED4-9617-3453B529520B}">
      <dgm:prSet/>
      <dgm:spPr/>
      <dgm:t>
        <a:bodyPr/>
        <a:lstStyle/>
        <a:p>
          <a:endParaRPr lang="es-EC"/>
        </a:p>
      </dgm:t>
    </dgm:pt>
    <dgm:pt modelId="{39D8B5DA-9695-4A68-8DA4-083C3055DE38}" type="sibTrans" cxnId="{EB71C62C-A5D1-4ED4-9617-3453B529520B}">
      <dgm:prSet/>
      <dgm:spPr/>
      <dgm:t>
        <a:bodyPr/>
        <a:lstStyle/>
        <a:p>
          <a:endParaRPr lang="es-EC"/>
        </a:p>
      </dgm:t>
    </dgm:pt>
    <dgm:pt modelId="{91AE7E01-3F45-4892-97B0-A4ACED3F4418}">
      <dgm:prSet/>
      <dgm:spPr/>
      <dgm:t>
        <a:bodyPr/>
        <a:lstStyle/>
        <a:p>
          <a:r>
            <a:rPr lang="es-EC" dirty="0" smtClean="0"/>
            <a:t>Retenciones Renta por pagar (por compras)</a:t>
          </a:r>
          <a:endParaRPr lang="es-EC" dirty="0"/>
        </a:p>
      </dgm:t>
    </dgm:pt>
    <dgm:pt modelId="{F942D03F-D85A-413F-A653-883B2CEF184B}" type="parTrans" cxnId="{B8168A2E-9560-42A8-A9AB-4E63B4801E21}">
      <dgm:prSet/>
      <dgm:spPr/>
      <dgm:t>
        <a:bodyPr/>
        <a:lstStyle/>
        <a:p>
          <a:endParaRPr lang="es-EC"/>
        </a:p>
      </dgm:t>
    </dgm:pt>
    <dgm:pt modelId="{F9BECFCC-40BD-464B-8FC9-A97622B9B7CA}" type="sibTrans" cxnId="{B8168A2E-9560-42A8-A9AB-4E63B4801E21}">
      <dgm:prSet/>
      <dgm:spPr/>
      <dgm:t>
        <a:bodyPr/>
        <a:lstStyle/>
        <a:p>
          <a:endParaRPr lang="es-EC"/>
        </a:p>
      </dgm:t>
    </dgm:pt>
    <dgm:pt modelId="{576BAD75-A1E9-44E9-A443-C89943E56A0B}">
      <dgm:prSet/>
      <dgm:spPr/>
      <dgm:t>
        <a:bodyPr/>
        <a:lstStyle/>
        <a:p>
          <a:r>
            <a:rPr lang="es-EC" dirty="0" smtClean="0"/>
            <a:t>Retenciones Iva por pagar (por compras)</a:t>
          </a:r>
          <a:endParaRPr lang="es-EC" dirty="0"/>
        </a:p>
      </dgm:t>
    </dgm:pt>
    <dgm:pt modelId="{180D4942-F904-4841-BEA1-512C60A6AA6A}" type="parTrans" cxnId="{C77AB6A9-1DFC-4BCC-931A-0088C1474BB3}">
      <dgm:prSet/>
      <dgm:spPr/>
      <dgm:t>
        <a:bodyPr/>
        <a:lstStyle/>
        <a:p>
          <a:endParaRPr lang="es-EC"/>
        </a:p>
      </dgm:t>
    </dgm:pt>
    <dgm:pt modelId="{01D5762D-219F-48E8-BC4C-742771E810E8}" type="sibTrans" cxnId="{C77AB6A9-1DFC-4BCC-931A-0088C1474BB3}">
      <dgm:prSet/>
      <dgm:spPr/>
      <dgm:t>
        <a:bodyPr/>
        <a:lstStyle/>
        <a:p>
          <a:endParaRPr lang="es-EC"/>
        </a:p>
      </dgm:t>
    </dgm:pt>
    <dgm:pt modelId="{6958A28F-7478-4542-805C-5660AF2FBF20}">
      <dgm:prSet/>
      <dgm:spPr/>
      <dgm:t>
        <a:bodyPr/>
        <a:lstStyle/>
        <a:p>
          <a:r>
            <a:rPr lang="es-EC" dirty="0" smtClean="0"/>
            <a:t>Retenciones Renta por pagar (por compras) </a:t>
          </a:r>
          <a:endParaRPr lang="es-EC" dirty="0"/>
        </a:p>
      </dgm:t>
    </dgm:pt>
    <dgm:pt modelId="{BE422410-E5A0-4626-8DF8-30BD6E675A0A}" type="parTrans" cxnId="{474CD93B-198D-46A4-81DE-783931CC6AED}">
      <dgm:prSet/>
      <dgm:spPr/>
      <dgm:t>
        <a:bodyPr/>
        <a:lstStyle/>
        <a:p>
          <a:endParaRPr lang="es-EC"/>
        </a:p>
      </dgm:t>
    </dgm:pt>
    <dgm:pt modelId="{CC95E63A-F1D9-4AE5-A90D-8C2771572AF9}" type="sibTrans" cxnId="{474CD93B-198D-46A4-81DE-783931CC6AED}">
      <dgm:prSet/>
      <dgm:spPr/>
      <dgm:t>
        <a:bodyPr/>
        <a:lstStyle/>
        <a:p>
          <a:endParaRPr lang="es-EC"/>
        </a:p>
      </dgm:t>
    </dgm:pt>
    <dgm:pt modelId="{A7C5EB7F-1E6F-4718-81C0-AA40B7C092A5}">
      <dgm:prSet/>
      <dgm:spPr/>
      <dgm:t>
        <a:bodyPr/>
        <a:lstStyle/>
        <a:p>
          <a:endParaRPr lang="es-EC" dirty="0"/>
        </a:p>
      </dgm:t>
    </dgm:pt>
    <dgm:pt modelId="{146CBA9E-ADF9-4B7F-A4C4-EB51EE0711A7}" type="parTrans" cxnId="{C4D1A013-A597-469C-88A8-D907790C728B}">
      <dgm:prSet/>
      <dgm:spPr/>
      <dgm:t>
        <a:bodyPr/>
        <a:lstStyle/>
        <a:p>
          <a:endParaRPr lang="es-EC"/>
        </a:p>
      </dgm:t>
    </dgm:pt>
    <dgm:pt modelId="{FE9339D0-865D-4094-BFF9-13040A6FAA5C}" type="sibTrans" cxnId="{C4D1A013-A597-469C-88A8-D907790C728B}">
      <dgm:prSet/>
      <dgm:spPr/>
      <dgm:t>
        <a:bodyPr/>
        <a:lstStyle/>
        <a:p>
          <a:endParaRPr lang="es-EC"/>
        </a:p>
      </dgm:t>
    </dgm:pt>
    <dgm:pt modelId="{234F582E-FEF2-48A5-809E-7D7BD115B920}">
      <dgm:prSet/>
      <dgm:spPr/>
      <dgm:t>
        <a:bodyPr/>
        <a:lstStyle/>
        <a:p>
          <a:endParaRPr lang="es-EC" dirty="0"/>
        </a:p>
      </dgm:t>
    </dgm:pt>
    <dgm:pt modelId="{7ED65B1E-ADAB-414F-89FE-B85960A820E0}" type="parTrans" cxnId="{A60CABC9-9912-4047-A8B9-7E691A74C94F}">
      <dgm:prSet/>
      <dgm:spPr/>
      <dgm:t>
        <a:bodyPr/>
        <a:lstStyle/>
        <a:p>
          <a:endParaRPr lang="es-EC"/>
        </a:p>
      </dgm:t>
    </dgm:pt>
    <dgm:pt modelId="{57393ACE-C181-4B06-9B73-8A6946945C80}" type="sibTrans" cxnId="{A60CABC9-9912-4047-A8B9-7E691A74C94F}">
      <dgm:prSet/>
      <dgm:spPr/>
      <dgm:t>
        <a:bodyPr/>
        <a:lstStyle/>
        <a:p>
          <a:endParaRPr lang="es-EC"/>
        </a:p>
      </dgm:t>
    </dgm:pt>
    <dgm:pt modelId="{2F9E9664-79B3-416C-9312-262D34282FB2}">
      <dgm:prSet phldrT="[Texto]" custT="1"/>
      <dgm:spPr/>
      <dgm:t>
        <a:bodyPr/>
        <a:lstStyle/>
        <a:p>
          <a:endParaRPr lang="es-EC" sz="1600" dirty="0"/>
        </a:p>
      </dgm:t>
    </dgm:pt>
    <dgm:pt modelId="{BFE2E078-BEE1-45EF-B039-A123E5B88148}" type="sibTrans" cxnId="{206AE41E-5EA9-4464-A42D-445C2AE9DBAB}">
      <dgm:prSet/>
      <dgm:spPr/>
      <dgm:t>
        <a:bodyPr/>
        <a:lstStyle/>
        <a:p>
          <a:endParaRPr lang="es-EC"/>
        </a:p>
      </dgm:t>
    </dgm:pt>
    <dgm:pt modelId="{859C68BF-3E89-4581-B8CB-1D743115090E}" type="parTrans" cxnId="{206AE41E-5EA9-4464-A42D-445C2AE9DBAB}">
      <dgm:prSet/>
      <dgm:spPr/>
      <dgm:t>
        <a:bodyPr/>
        <a:lstStyle/>
        <a:p>
          <a:endParaRPr lang="es-EC"/>
        </a:p>
      </dgm:t>
    </dgm:pt>
    <dgm:pt modelId="{B2F4A4C0-B58C-46F2-A1D6-34CD1EFFC9F9}" type="pres">
      <dgm:prSet presAssocID="{0204AB63-AD3A-43E1-AD03-82210829007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CDF6C541-6DC3-448B-9581-0FCB8FBD717C}" type="pres">
      <dgm:prSet presAssocID="{F3159640-8C1F-4220-824E-BD797F535C12}" presName="composite" presStyleCnt="0"/>
      <dgm:spPr/>
    </dgm:pt>
    <dgm:pt modelId="{ACC713DB-D7BE-440F-9056-499077E96FF9}" type="pres">
      <dgm:prSet presAssocID="{F3159640-8C1F-4220-824E-BD797F535C12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6187D579-FACA-4675-B7BA-1C9A45C79454}" type="pres">
      <dgm:prSet presAssocID="{F3159640-8C1F-4220-824E-BD797F535C12}" presName="parSh" presStyleLbl="node1" presStyleIdx="0" presStyleCnt="4" custScaleX="127359" custScaleY="192227" custLinFactY="-25338" custLinFactNeighborX="4638" custLinFactNeighborY="-100000"/>
      <dgm:spPr/>
      <dgm:t>
        <a:bodyPr/>
        <a:lstStyle/>
        <a:p>
          <a:endParaRPr lang="es-EC"/>
        </a:p>
      </dgm:t>
    </dgm:pt>
    <dgm:pt modelId="{635238B9-9025-42B7-ACAE-552B0C80C00B}" type="pres">
      <dgm:prSet presAssocID="{F3159640-8C1F-4220-824E-BD797F535C12}" presName="desTx" presStyleLbl="fgAcc1" presStyleIdx="0" presStyleCnt="4" custScaleX="105332" custScaleY="139327" custLinFactNeighborX="9240" custLinFactNeighborY="11355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965D6EA-3D4F-4BF8-87F2-34C646A286A7}" type="pres">
      <dgm:prSet presAssocID="{FF66DDF4-35F5-45D4-90CB-6BA14512BC7E}" presName="sibTrans" presStyleLbl="sibTrans2D1" presStyleIdx="0" presStyleCnt="3" custAng="21567207" custScaleX="125231" custScaleY="115575" custLinFactNeighborX="-11887" custLinFactNeighborY="54354"/>
      <dgm:spPr/>
      <dgm:t>
        <a:bodyPr/>
        <a:lstStyle/>
        <a:p>
          <a:endParaRPr lang="es-EC"/>
        </a:p>
      </dgm:t>
    </dgm:pt>
    <dgm:pt modelId="{8D2E81D4-4118-46DF-8CCE-D40B8AA0E873}" type="pres">
      <dgm:prSet presAssocID="{FF66DDF4-35F5-45D4-90CB-6BA14512BC7E}" presName="connTx" presStyleLbl="sibTrans2D1" presStyleIdx="0" presStyleCnt="3"/>
      <dgm:spPr/>
      <dgm:t>
        <a:bodyPr/>
        <a:lstStyle/>
        <a:p>
          <a:endParaRPr lang="es-EC"/>
        </a:p>
      </dgm:t>
    </dgm:pt>
    <dgm:pt modelId="{ECC7F9C5-106F-4490-A847-3122D34D881E}" type="pres">
      <dgm:prSet presAssocID="{3BA8F755-FA4B-4496-9A54-22B7AE1322CF}" presName="composite" presStyleCnt="0"/>
      <dgm:spPr/>
    </dgm:pt>
    <dgm:pt modelId="{FAFBA3A7-1837-4815-B47C-157DA22E7E86}" type="pres">
      <dgm:prSet presAssocID="{3BA8F755-FA4B-4496-9A54-22B7AE1322CF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E376F22D-CB13-4A06-B7DC-518D1A607534}" type="pres">
      <dgm:prSet presAssocID="{3BA8F755-FA4B-4496-9A54-22B7AE1322CF}" presName="parSh" presStyleLbl="node1" presStyleIdx="1" presStyleCnt="4" custScaleX="130396" custScaleY="140117" custLinFactY="-100000" custLinFactNeighborX="38490" custLinFactNeighborY="-100282"/>
      <dgm:spPr/>
      <dgm:t>
        <a:bodyPr/>
        <a:lstStyle/>
        <a:p>
          <a:endParaRPr lang="es-EC"/>
        </a:p>
      </dgm:t>
    </dgm:pt>
    <dgm:pt modelId="{F2C0FC37-DD6B-470E-A8DD-C40D94FD3F20}" type="pres">
      <dgm:prSet presAssocID="{3BA8F755-FA4B-4496-9A54-22B7AE1322CF}" presName="desTx" presStyleLbl="fgAcc1" presStyleIdx="1" presStyleCnt="4" custScaleX="132688" custScaleY="43243" custLinFactNeighborX="50377" custLinFactNeighborY="-65067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FBF48540-26FE-4E53-8D9D-010FC6EE08B8}" type="pres">
      <dgm:prSet presAssocID="{8742F00E-D9CA-4E98-84CA-34BC895FBEA0}" presName="sibTrans" presStyleLbl="sibTrans2D1" presStyleIdx="1" presStyleCnt="3" custScaleX="73693" custLinFactNeighborX="8527" custLinFactNeighborY="3108"/>
      <dgm:spPr/>
      <dgm:t>
        <a:bodyPr/>
        <a:lstStyle/>
        <a:p>
          <a:endParaRPr lang="es-EC"/>
        </a:p>
      </dgm:t>
    </dgm:pt>
    <dgm:pt modelId="{4115ECEC-4AEF-47F0-A1EC-427A45C971F0}" type="pres">
      <dgm:prSet presAssocID="{8742F00E-D9CA-4E98-84CA-34BC895FBEA0}" presName="connTx" presStyleLbl="sibTrans2D1" presStyleIdx="1" presStyleCnt="3"/>
      <dgm:spPr/>
      <dgm:t>
        <a:bodyPr/>
        <a:lstStyle/>
        <a:p>
          <a:endParaRPr lang="es-EC"/>
        </a:p>
      </dgm:t>
    </dgm:pt>
    <dgm:pt modelId="{1C653FF7-19F8-4C22-87EA-3C6FB29367FC}" type="pres">
      <dgm:prSet presAssocID="{C37028D5-0871-45FB-BCCE-C0B393B046F9}" presName="composite" presStyleCnt="0"/>
      <dgm:spPr/>
    </dgm:pt>
    <dgm:pt modelId="{E510F6C7-FC23-41C9-93BB-1B9D4A98C43C}" type="pres">
      <dgm:prSet presAssocID="{C37028D5-0871-45FB-BCCE-C0B393B046F9}" presName="par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11F7044-A6FB-41C6-B51F-324E8872B78B}" type="pres">
      <dgm:prSet presAssocID="{C37028D5-0871-45FB-BCCE-C0B393B046F9}" presName="parSh" presStyleLbl="node1" presStyleIdx="2" presStyleCnt="4" custScaleX="128410" custScaleY="155843" custLinFactY="-37454" custLinFactNeighborX="90187" custLinFactNeighborY="-100000"/>
      <dgm:spPr/>
      <dgm:t>
        <a:bodyPr/>
        <a:lstStyle/>
        <a:p>
          <a:endParaRPr lang="es-EC"/>
        </a:p>
      </dgm:t>
    </dgm:pt>
    <dgm:pt modelId="{B0769B85-E6A6-45D1-AB8C-F3E395E79DB7}" type="pres">
      <dgm:prSet presAssocID="{C37028D5-0871-45FB-BCCE-C0B393B046F9}" presName="desTx" presStyleLbl="fgAcc1" presStyleIdx="2" presStyleCnt="4" custScaleX="137842" custLinFactX="7534" custLinFactNeighborX="100000" custLinFactNeighborY="-20717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420072F5-5B12-412F-98AA-C57D303FABB3}" type="pres">
      <dgm:prSet presAssocID="{089DE9C0-FAC1-4D79-8662-A337662BAE30}" presName="sibTrans" presStyleLbl="sibTrans2D1" presStyleIdx="2" presStyleCnt="3" custAng="12594962" custScaleX="44896" custScaleY="102923" custLinFactX="-97669" custLinFactY="130725" custLinFactNeighborX="-100000" custLinFactNeighborY="200000"/>
      <dgm:spPr/>
      <dgm:t>
        <a:bodyPr/>
        <a:lstStyle/>
        <a:p>
          <a:endParaRPr lang="es-EC"/>
        </a:p>
      </dgm:t>
    </dgm:pt>
    <dgm:pt modelId="{DDEC5782-B4A2-4FA5-A6A3-9214DDAF2118}" type="pres">
      <dgm:prSet presAssocID="{089DE9C0-FAC1-4D79-8662-A337662BAE30}" presName="connTx" presStyleLbl="sibTrans2D1" presStyleIdx="2" presStyleCnt="3"/>
      <dgm:spPr/>
      <dgm:t>
        <a:bodyPr/>
        <a:lstStyle/>
        <a:p>
          <a:endParaRPr lang="es-EC"/>
        </a:p>
      </dgm:t>
    </dgm:pt>
    <dgm:pt modelId="{75060539-5029-4FBD-8254-B8D53C93DB86}" type="pres">
      <dgm:prSet presAssocID="{6343261D-5E6D-43AD-902E-11B864EEF577}" presName="composite" presStyleCnt="0"/>
      <dgm:spPr/>
    </dgm:pt>
    <dgm:pt modelId="{794C3BEA-FDE2-4C0B-969F-1E3EEE0D0931}" type="pres">
      <dgm:prSet presAssocID="{6343261D-5E6D-43AD-902E-11B864EEF577}" presName="par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053A3496-49F7-4E9E-ACF6-0D7019ACD42D}" type="pres">
      <dgm:prSet presAssocID="{6343261D-5E6D-43AD-902E-11B864EEF577}" presName="parSh" presStyleLbl="node1" presStyleIdx="3" presStyleCnt="4" custScaleX="137437" custScaleY="132471" custLinFactX="-142090" custLinFactY="90138" custLinFactNeighborX="-200000" custLinFactNeighborY="100000"/>
      <dgm:spPr/>
      <dgm:t>
        <a:bodyPr/>
        <a:lstStyle/>
        <a:p>
          <a:endParaRPr lang="es-EC"/>
        </a:p>
      </dgm:t>
    </dgm:pt>
    <dgm:pt modelId="{31CA5588-3BBD-4D8B-92BB-27A414563D8D}" type="pres">
      <dgm:prSet presAssocID="{6343261D-5E6D-43AD-902E-11B864EEF577}" presName="desTx" presStyleLbl="fgAcc1" presStyleIdx="3" presStyleCnt="4" custScaleX="126508" custScaleY="44041" custLinFactX="-107615" custLinFactNeighborX="-200000" custLinFactNeighborY="22422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39B22179-D316-486A-BA56-83943C0E3687}" srcId="{F3159640-8C1F-4220-824E-BD797F535C12}" destId="{919CE2C0-B44F-4BA4-8CE6-4D15A9427475}" srcOrd="1" destOrd="0" parTransId="{AA5DDC84-44BB-43A7-8DCF-7FDD8F31B870}" sibTransId="{71C32695-F51C-4AD0-9625-B41B34CE9968}"/>
    <dgm:cxn modelId="{347C7534-F1C1-466F-95C8-8AF7641B66EB}" srcId="{F3159640-8C1F-4220-824E-BD797F535C12}" destId="{4F21C722-4EA1-4E04-BC07-82909DE6980C}" srcOrd="0" destOrd="0" parTransId="{E62ED9BA-4265-43F5-9171-31DF6031BC95}" sibTransId="{4D7BFB7F-6FEE-4259-9EEF-4A85E175887C}"/>
    <dgm:cxn modelId="{D217572A-EB7E-49C7-81D3-BE0E4ED0DE88}" type="presOf" srcId="{919CE2C0-B44F-4BA4-8CE6-4D15A9427475}" destId="{635238B9-9025-42B7-ACAE-552B0C80C00B}" srcOrd="0" destOrd="1" presId="urn:microsoft.com/office/officeart/2005/8/layout/process3"/>
    <dgm:cxn modelId="{6B734A11-C919-4538-9A50-B9F0BEB42207}" type="presOf" srcId="{0204AB63-AD3A-43E1-AD03-822108290075}" destId="{B2F4A4C0-B58C-46F2-A1D6-34CD1EFFC9F9}" srcOrd="0" destOrd="0" presId="urn:microsoft.com/office/officeart/2005/8/layout/process3"/>
    <dgm:cxn modelId="{A60CABC9-9912-4047-A8B9-7E691A74C94F}" srcId="{C37028D5-0871-45FB-BCCE-C0B393B046F9}" destId="{234F582E-FEF2-48A5-809E-7D7BD115B920}" srcOrd="2" destOrd="0" parTransId="{7ED65B1E-ADAB-414F-89FE-B85960A820E0}" sibTransId="{57393ACE-C181-4B06-9B73-8A6946945C80}"/>
    <dgm:cxn modelId="{8FC22F3D-0ED9-490D-A3C5-46B7267B825F}" type="presOf" srcId="{A7C5EB7F-1E6F-4718-81C0-AA40B7C092A5}" destId="{B0769B85-E6A6-45D1-AB8C-F3E395E79DB7}" srcOrd="0" destOrd="4" presId="urn:microsoft.com/office/officeart/2005/8/layout/process3"/>
    <dgm:cxn modelId="{2E0D8333-EA2F-4D5E-B452-A4A319D574BA}" type="presOf" srcId="{C37028D5-0871-45FB-BCCE-C0B393B046F9}" destId="{E510F6C7-FC23-41C9-93BB-1B9D4A98C43C}" srcOrd="0" destOrd="0" presId="urn:microsoft.com/office/officeart/2005/8/layout/process3"/>
    <dgm:cxn modelId="{6231420D-84AE-4890-9F1E-BDBA52F167CA}" srcId="{C37028D5-0871-45FB-BCCE-C0B393B046F9}" destId="{F54C28C0-157B-4220-B2C3-3374D07DF995}" srcOrd="0" destOrd="0" parTransId="{887A8100-7DC3-42D2-A30B-BF5B658FC3E2}" sibTransId="{B1B75958-CD88-425F-9E70-2EB7FC70605B}"/>
    <dgm:cxn modelId="{C77AB6A9-1DFC-4BCC-931A-0088C1474BB3}" srcId="{C37028D5-0871-45FB-BCCE-C0B393B046F9}" destId="{576BAD75-A1E9-44E9-A443-C89943E56A0B}" srcOrd="3" destOrd="0" parTransId="{180D4942-F904-4841-BEA1-512C60A6AA6A}" sibTransId="{01D5762D-219F-48E8-BC4C-742771E810E8}"/>
    <dgm:cxn modelId="{C4D1A013-A597-469C-88A8-D907790C728B}" srcId="{C37028D5-0871-45FB-BCCE-C0B393B046F9}" destId="{A7C5EB7F-1E6F-4718-81C0-AA40B7C092A5}" srcOrd="4" destOrd="0" parTransId="{146CBA9E-ADF9-4B7F-A4C4-EB51EE0711A7}" sibTransId="{FE9339D0-865D-4094-BFF9-13040A6FAA5C}"/>
    <dgm:cxn modelId="{E826F650-6107-4C93-AAB2-117F3A1589C0}" type="presOf" srcId="{8742F00E-D9CA-4E98-84CA-34BC895FBEA0}" destId="{4115ECEC-4AEF-47F0-A1EC-427A45C971F0}" srcOrd="1" destOrd="0" presId="urn:microsoft.com/office/officeart/2005/8/layout/process3"/>
    <dgm:cxn modelId="{B29A729B-29CB-454C-9E6D-1D06E8602B6D}" type="presOf" srcId="{089DE9C0-FAC1-4D79-8662-A337662BAE30}" destId="{DDEC5782-B4A2-4FA5-A6A3-9214DDAF2118}" srcOrd="1" destOrd="0" presId="urn:microsoft.com/office/officeart/2005/8/layout/process3"/>
    <dgm:cxn modelId="{E78A976B-A858-46C1-8D04-ECB4AF729F96}" type="presOf" srcId="{8742F00E-D9CA-4E98-84CA-34BC895FBEA0}" destId="{FBF48540-26FE-4E53-8D9D-010FC6EE08B8}" srcOrd="0" destOrd="0" presId="urn:microsoft.com/office/officeart/2005/8/layout/process3"/>
    <dgm:cxn modelId="{F93E79F8-687B-46D6-B52E-1F5B7ED4DC0D}" srcId="{C37028D5-0871-45FB-BCCE-C0B393B046F9}" destId="{598BBDD4-0F24-4FA3-9B7C-42573780B6E3}" srcOrd="1" destOrd="0" parTransId="{CDC0E5C6-9551-4C61-A0DB-90AB17D5EFF4}" sibTransId="{DF1A3E30-82F6-430C-A889-627DCD0FEA1C}"/>
    <dgm:cxn modelId="{296A2385-E5FB-4BE9-BB79-C0F297C9AA76}" type="presOf" srcId="{91AE7E01-3F45-4892-97B0-A4ACED3F4418}" destId="{31CA5588-3BBD-4D8B-92BB-27A414563D8D}" srcOrd="0" destOrd="1" presId="urn:microsoft.com/office/officeart/2005/8/layout/process3"/>
    <dgm:cxn modelId="{D1DD9FAB-1B1F-4E50-8E42-A2B21C0FCD11}" type="presOf" srcId="{3BA8F755-FA4B-4496-9A54-22B7AE1322CF}" destId="{FAFBA3A7-1837-4815-B47C-157DA22E7E86}" srcOrd="0" destOrd="0" presId="urn:microsoft.com/office/officeart/2005/8/layout/process3"/>
    <dgm:cxn modelId="{00BC36C0-13C7-475C-B0D5-29DBC3463521}" type="presOf" srcId="{5839F830-CD61-4D99-972D-AB36DDC97161}" destId="{F2C0FC37-DD6B-470E-A8DD-C40D94FD3F20}" srcOrd="0" destOrd="1" presId="urn:microsoft.com/office/officeart/2005/8/layout/process3"/>
    <dgm:cxn modelId="{462C59F1-9BE1-4472-BBA3-1B3725D6D708}" srcId="{3BA8F755-FA4B-4496-9A54-22B7AE1322CF}" destId="{9F59473C-6E2D-4C69-B476-39F895F64E6D}" srcOrd="0" destOrd="0" parTransId="{CFBCE61E-BE23-4FFA-B482-88FB995BFF4C}" sibTransId="{6E55163D-AE57-44AB-8FFF-34C33A561C34}"/>
    <dgm:cxn modelId="{FDECEEED-CFB5-45A7-9792-40A76A636CBE}" srcId="{0204AB63-AD3A-43E1-AD03-822108290075}" destId="{C37028D5-0871-45FB-BCCE-C0B393B046F9}" srcOrd="2" destOrd="0" parTransId="{44C6D9C9-98F9-4226-B87C-973504C7A4C1}" sibTransId="{089DE9C0-FAC1-4D79-8662-A337662BAE30}"/>
    <dgm:cxn modelId="{3A2A870E-BD12-410C-9346-9721D7DFAD7C}" type="presOf" srcId="{FF66DDF4-35F5-45D4-90CB-6BA14512BC7E}" destId="{8965D6EA-3D4F-4BF8-87F2-34C646A286A7}" srcOrd="0" destOrd="0" presId="urn:microsoft.com/office/officeart/2005/8/layout/process3"/>
    <dgm:cxn modelId="{3A25949C-0BC0-45A9-A327-961CDF27B356}" type="presOf" srcId="{6343261D-5E6D-43AD-902E-11B864EEF577}" destId="{794C3BEA-FDE2-4C0B-969F-1E3EEE0D0931}" srcOrd="0" destOrd="0" presId="urn:microsoft.com/office/officeart/2005/8/layout/process3"/>
    <dgm:cxn modelId="{8723AA10-81FB-48D7-9C2F-0EFADB22375B}" type="presOf" srcId="{F3159640-8C1F-4220-824E-BD797F535C12}" destId="{ACC713DB-D7BE-440F-9056-499077E96FF9}" srcOrd="0" destOrd="0" presId="urn:microsoft.com/office/officeart/2005/8/layout/process3"/>
    <dgm:cxn modelId="{117E9EE8-4720-4394-B2DD-C06FEDD013D8}" type="presOf" srcId="{08B18044-8762-41F1-ABB4-61A1B2C5C27F}" destId="{F2C0FC37-DD6B-470E-A8DD-C40D94FD3F20}" srcOrd="0" destOrd="2" presId="urn:microsoft.com/office/officeart/2005/8/layout/process3"/>
    <dgm:cxn modelId="{AF3A947F-F88C-43EC-9BCE-A7E748013FCC}" type="presOf" srcId="{9F59473C-6E2D-4C69-B476-39F895F64E6D}" destId="{F2C0FC37-DD6B-470E-A8DD-C40D94FD3F20}" srcOrd="0" destOrd="0" presId="urn:microsoft.com/office/officeart/2005/8/layout/process3"/>
    <dgm:cxn modelId="{206AE41E-5EA9-4464-A42D-445C2AE9DBAB}" srcId="{F3159640-8C1F-4220-824E-BD797F535C12}" destId="{2F9E9664-79B3-416C-9312-262D34282FB2}" srcOrd="3" destOrd="0" parTransId="{859C68BF-3E89-4581-B8CB-1D743115090E}" sibTransId="{BFE2E078-BEE1-45EF-B039-A123E5B88148}"/>
    <dgm:cxn modelId="{308922C1-96F1-44E0-8511-35C51F40C7EE}" type="presOf" srcId="{89FA6EB4-5ED9-4BDE-9EED-BDF08B1688A7}" destId="{635238B9-9025-42B7-ACAE-552B0C80C00B}" srcOrd="0" destOrd="2" presId="urn:microsoft.com/office/officeart/2005/8/layout/process3"/>
    <dgm:cxn modelId="{7D1050CD-A6D0-4902-95ED-0F9ABFA818ED}" type="presOf" srcId="{C37028D5-0871-45FB-BCCE-C0B393B046F9}" destId="{D11F7044-A6FB-41C6-B51F-324E8872B78B}" srcOrd="1" destOrd="0" presId="urn:microsoft.com/office/officeart/2005/8/layout/process3"/>
    <dgm:cxn modelId="{35AF432B-ABE0-4BF6-9C1E-C8E354AC06E2}" srcId="{0204AB63-AD3A-43E1-AD03-822108290075}" destId="{3BA8F755-FA4B-4496-9A54-22B7AE1322CF}" srcOrd="1" destOrd="0" parTransId="{AA5B4237-FA86-4E60-9D73-63CF8078918E}" sibTransId="{8742F00E-D9CA-4E98-84CA-34BC895FBEA0}"/>
    <dgm:cxn modelId="{16F21B91-0B5A-42FB-8B12-8BB3411FFF28}" srcId="{0204AB63-AD3A-43E1-AD03-822108290075}" destId="{F3159640-8C1F-4220-824E-BD797F535C12}" srcOrd="0" destOrd="0" parTransId="{9D2A9CA6-D36A-456D-8453-ECBF6CD2A12A}" sibTransId="{FF66DDF4-35F5-45D4-90CB-6BA14512BC7E}"/>
    <dgm:cxn modelId="{CE3F8D64-A181-426A-B68B-CB00396C4857}" type="presOf" srcId="{2F9E9664-79B3-416C-9312-262D34282FB2}" destId="{635238B9-9025-42B7-ACAE-552B0C80C00B}" srcOrd="0" destOrd="3" presId="urn:microsoft.com/office/officeart/2005/8/layout/process3"/>
    <dgm:cxn modelId="{CB2C2A88-6B89-411D-A826-1D159DCB76C0}" type="presOf" srcId="{6958A28F-7478-4542-805C-5660AF2FBF20}" destId="{B0769B85-E6A6-45D1-AB8C-F3E395E79DB7}" srcOrd="0" destOrd="5" presId="urn:microsoft.com/office/officeart/2005/8/layout/process3"/>
    <dgm:cxn modelId="{682AB8EE-FEE5-4A03-A933-2DC8F3F3F02F}" type="presOf" srcId="{576BAD75-A1E9-44E9-A443-C89943E56A0B}" destId="{B0769B85-E6A6-45D1-AB8C-F3E395E79DB7}" srcOrd="0" destOrd="3" presId="urn:microsoft.com/office/officeart/2005/8/layout/process3"/>
    <dgm:cxn modelId="{E194794B-3681-4CF2-AC80-B594E5060A16}" srcId="{F3159640-8C1F-4220-824E-BD797F535C12}" destId="{89FA6EB4-5ED9-4BDE-9EED-BDF08B1688A7}" srcOrd="2" destOrd="0" parTransId="{5BB3FFA7-D633-4987-A2A9-FC85E20DF91A}" sibTransId="{912A6B4D-BD63-4989-8B63-141AA4946A5F}"/>
    <dgm:cxn modelId="{D39002E2-2025-40E8-BED8-D8662602CE38}" type="presOf" srcId="{089DE9C0-FAC1-4D79-8662-A337662BAE30}" destId="{420072F5-5B12-412F-98AA-C57D303FABB3}" srcOrd="0" destOrd="0" presId="urn:microsoft.com/office/officeart/2005/8/layout/process3"/>
    <dgm:cxn modelId="{CC394CEE-581C-43F8-905C-7621CBE4CFAE}" srcId="{0204AB63-AD3A-43E1-AD03-822108290075}" destId="{6343261D-5E6D-43AD-902E-11B864EEF577}" srcOrd="3" destOrd="0" parTransId="{5054D724-9A07-4558-9008-9DF7B058E05E}" sibTransId="{65434754-C3C9-45D0-8724-F36F0C45457A}"/>
    <dgm:cxn modelId="{EB71C62C-A5D1-4ED4-9617-3453B529520B}" srcId="{3BA8F755-FA4B-4496-9A54-22B7AE1322CF}" destId="{08B18044-8762-41F1-ABB4-61A1B2C5C27F}" srcOrd="2" destOrd="0" parTransId="{AEFE4B30-4B10-4C8F-93E5-00A552B23353}" sibTransId="{39D8B5DA-9695-4A68-8DA4-083C3055DE38}"/>
    <dgm:cxn modelId="{2FED82E7-4B5A-4D16-A4AA-42F697FE6F94}" type="presOf" srcId="{F3159640-8C1F-4220-824E-BD797F535C12}" destId="{6187D579-FACA-4675-B7BA-1C9A45C79454}" srcOrd="1" destOrd="0" presId="urn:microsoft.com/office/officeart/2005/8/layout/process3"/>
    <dgm:cxn modelId="{7D5CA2DC-BAA2-4450-A284-F8F0BDCEB9D6}" type="presOf" srcId="{FF66DDF4-35F5-45D4-90CB-6BA14512BC7E}" destId="{8D2E81D4-4118-46DF-8CCE-D40B8AA0E873}" srcOrd="1" destOrd="0" presId="urn:microsoft.com/office/officeart/2005/8/layout/process3"/>
    <dgm:cxn modelId="{818ACCAE-985F-43EF-A3FD-E281FB5B513C}" type="presOf" srcId="{6343261D-5E6D-43AD-902E-11B864EEF577}" destId="{053A3496-49F7-4E9E-ACF6-0D7019ACD42D}" srcOrd="1" destOrd="0" presId="urn:microsoft.com/office/officeart/2005/8/layout/process3"/>
    <dgm:cxn modelId="{2D807DDB-AF03-4F4B-A3D8-BCB6704C1B59}" srcId="{3BA8F755-FA4B-4496-9A54-22B7AE1322CF}" destId="{5839F830-CD61-4D99-972D-AB36DDC97161}" srcOrd="1" destOrd="0" parTransId="{74B8FDED-A469-42D9-B5C3-F7D50312B5DD}" sibTransId="{F5E17A1A-08EE-42DD-91A0-33E74BEB6BAC}"/>
    <dgm:cxn modelId="{167C5FEF-71CA-4F56-8FCD-FCF4B960B188}" type="presOf" srcId="{234F582E-FEF2-48A5-809E-7D7BD115B920}" destId="{B0769B85-E6A6-45D1-AB8C-F3E395E79DB7}" srcOrd="0" destOrd="2" presId="urn:microsoft.com/office/officeart/2005/8/layout/process3"/>
    <dgm:cxn modelId="{EB7FC9A9-E4A8-46EA-B003-258D9CB54C37}" type="presOf" srcId="{2F41F912-350C-4A29-AB8D-B6C55F10CF95}" destId="{31CA5588-3BBD-4D8B-92BB-27A414563D8D}" srcOrd="0" destOrd="0" presId="urn:microsoft.com/office/officeart/2005/8/layout/process3"/>
    <dgm:cxn modelId="{A88F9268-1BC2-4C32-AE2B-B5D4CAF615BE}" type="presOf" srcId="{4F21C722-4EA1-4E04-BC07-82909DE6980C}" destId="{635238B9-9025-42B7-ACAE-552B0C80C00B}" srcOrd="0" destOrd="0" presId="urn:microsoft.com/office/officeart/2005/8/layout/process3"/>
    <dgm:cxn modelId="{474CD93B-198D-46A4-81DE-783931CC6AED}" srcId="{C37028D5-0871-45FB-BCCE-C0B393B046F9}" destId="{6958A28F-7478-4542-805C-5660AF2FBF20}" srcOrd="5" destOrd="0" parTransId="{BE422410-E5A0-4626-8DF8-30BD6E675A0A}" sibTransId="{CC95E63A-F1D9-4AE5-A90D-8C2771572AF9}"/>
    <dgm:cxn modelId="{095CCBC2-0E61-488B-9317-FF2F5AF9C789}" type="presOf" srcId="{3BA8F755-FA4B-4496-9A54-22B7AE1322CF}" destId="{E376F22D-CB13-4A06-B7DC-518D1A607534}" srcOrd="1" destOrd="0" presId="urn:microsoft.com/office/officeart/2005/8/layout/process3"/>
    <dgm:cxn modelId="{B8168A2E-9560-42A8-A9AB-4E63B4801E21}" srcId="{6343261D-5E6D-43AD-902E-11B864EEF577}" destId="{91AE7E01-3F45-4892-97B0-A4ACED3F4418}" srcOrd="1" destOrd="0" parTransId="{F942D03F-D85A-413F-A653-883B2CEF184B}" sibTransId="{F9BECFCC-40BD-464B-8FC9-A97622B9B7CA}"/>
    <dgm:cxn modelId="{8F0C51A5-B4A8-4EFF-9B9A-B74A2F496F45}" type="presOf" srcId="{598BBDD4-0F24-4FA3-9B7C-42573780B6E3}" destId="{B0769B85-E6A6-45D1-AB8C-F3E395E79DB7}" srcOrd="0" destOrd="1" presId="urn:microsoft.com/office/officeart/2005/8/layout/process3"/>
    <dgm:cxn modelId="{3C9A0822-BE0E-41F6-A523-7B65B2B4233C}" srcId="{6343261D-5E6D-43AD-902E-11B864EEF577}" destId="{2F41F912-350C-4A29-AB8D-B6C55F10CF95}" srcOrd="0" destOrd="0" parTransId="{0C87036D-B09A-4A56-9922-76D0755A8B88}" sibTransId="{EDA6FB48-DCF4-46A2-BE2B-34C547C691A4}"/>
    <dgm:cxn modelId="{48AF4158-CBC9-4BB0-BA77-20815BBD49AF}" type="presOf" srcId="{F54C28C0-157B-4220-B2C3-3374D07DF995}" destId="{B0769B85-E6A6-45D1-AB8C-F3E395E79DB7}" srcOrd="0" destOrd="0" presId="urn:microsoft.com/office/officeart/2005/8/layout/process3"/>
    <dgm:cxn modelId="{0FC12423-9041-490A-9E5D-C6953903FECF}" type="presParOf" srcId="{B2F4A4C0-B58C-46F2-A1D6-34CD1EFFC9F9}" destId="{CDF6C541-6DC3-448B-9581-0FCB8FBD717C}" srcOrd="0" destOrd="0" presId="urn:microsoft.com/office/officeart/2005/8/layout/process3"/>
    <dgm:cxn modelId="{98A9AEDA-6DE0-4E8D-A277-883F751C606D}" type="presParOf" srcId="{CDF6C541-6DC3-448B-9581-0FCB8FBD717C}" destId="{ACC713DB-D7BE-440F-9056-499077E96FF9}" srcOrd="0" destOrd="0" presId="urn:microsoft.com/office/officeart/2005/8/layout/process3"/>
    <dgm:cxn modelId="{FF4596A0-D8C8-4E12-B72F-FCAB552069D1}" type="presParOf" srcId="{CDF6C541-6DC3-448B-9581-0FCB8FBD717C}" destId="{6187D579-FACA-4675-B7BA-1C9A45C79454}" srcOrd="1" destOrd="0" presId="urn:microsoft.com/office/officeart/2005/8/layout/process3"/>
    <dgm:cxn modelId="{96C5EC28-CDB8-4AFF-A625-8F1DE552AE11}" type="presParOf" srcId="{CDF6C541-6DC3-448B-9581-0FCB8FBD717C}" destId="{635238B9-9025-42B7-ACAE-552B0C80C00B}" srcOrd="2" destOrd="0" presId="urn:microsoft.com/office/officeart/2005/8/layout/process3"/>
    <dgm:cxn modelId="{64D70D12-CA49-49C4-A45D-DFFAE4756F08}" type="presParOf" srcId="{B2F4A4C0-B58C-46F2-A1D6-34CD1EFFC9F9}" destId="{8965D6EA-3D4F-4BF8-87F2-34C646A286A7}" srcOrd="1" destOrd="0" presId="urn:microsoft.com/office/officeart/2005/8/layout/process3"/>
    <dgm:cxn modelId="{6D988FE7-0C03-452F-A7E3-4F0EB80EE956}" type="presParOf" srcId="{8965D6EA-3D4F-4BF8-87F2-34C646A286A7}" destId="{8D2E81D4-4118-46DF-8CCE-D40B8AA0E873}" srcOrd="0" destOrd="0" presId="urn:microsoft.com/office/officeart/2005/8/layout/process3"/>
    <dgm:cxn modelId="{E950B49D-2785-43AB-AEDD-4CBEC2DEB591}" type="presParOf" srcId="{B2F4A4C0-B58C-46F2-A1D6-34CD1EFFC9F9}" destId="{ECC7F9C5-106F-4490-A847-3122D34D881E}" srcOrd="2" destOrd="0" presId="urn:microsoft.com/office/officeart/2005/8/layout/process3"/>
    <dgm:cxn modelId="{FA402282-6B80-4B34-9855-4F93D960A218}" type="presParOf" srcId="{ECC7F9C5-106F-4490-A847-3122D34D881E}" destId="{FAFBA3A7-1837-4815-B47C-157DA22E7E86}" srcOrd="0" destOrd="0" presId="urn:microsoft.com/office/officeart/2005/8/layout/process3"/>
    <dgm:cxn modelId="{89209017-DF2F-4947-A885-FF53C334F188}" type="presParOf" srcId="{ECC7F9C5-106F-4490-A847-3122D34D881E}" destId="{E376F22D-CB13-4A06-B7DC-518D1A607534}" srcOrd="1" destOrd="0" presId="urn:microsoft.com/office/officeart/2005/8/layout/process3"/>
    <dgm:cxn modelId="{4FB66EEC-72B6-4A46-98B5-B5BBB61916B6}" type="presParOf" srcId="{ECC7F9C5-106F-4490-A847-3122D34D881E}" destId="{F2C0FC37-DD6B-470E-A8DD-C40D94FD3F20}" srcOrd="2" destOrd="0" presId="urn:microsoft.com/office/officeart/2005/8/layout/process3"/>
    <dgm:cxn modelId="{BBB65F46-DBA5-4E52-8954-C73E90765DE3}" type="presParOf" srcId="{B2F4A4C0-B58C-46F2-A1D6-34CD1EFFC9F9}" destId="{FBF48540-26FE-4E53-8D9D-010FC6EE08B8}" srcOrd="3" destOrd="0" presId="urn:microsoft.com/office/officeart/2005/8/layout/process3"/>
    <dgm:cxn modelId="{B195D2E2-7D07-4BA8-841F-8BC739959D90}" type="presParOf" srcId="{FBF48540-26FE-4E53-8D9D-010FC6EE08B8}" destId="{4115ECEC-4AEF-47F0-A1EC-427A45C971F0}" srcOrd="0" destOrd="0" presId="urn:microsoft.com/office/officeart/2005/8/layout/process3"/>
    <dgm:cxn modelId="{4EAA3C51-07B0-44BB-BFD5-4AC78B8F6D28}" type="presParOf" srcId="{B2F4A4C0-B58C-46F2-A1D6-34CD1EFFC9F9}" destId="{1C653FF7-19F8-4C22-87EA-3C6FB29367FC}" srcOrd="4" destOrd="0" presId="urn:microsoft.com/office/officeart/2005/8/layout/process3"/>
    <dgm:cxn modelId="{E7D2DB90-E12C-42D9-BF5B-5A8F4099005B}" type="presParOf" srcId="{1C653FF7-19F8-4C22-87EA-3C6FB29367FC}" destId="{E510F6C7-FC23-41C9-93BB-1B9D4A98C43C}" srcOrd="0" destOrd="0" presId="urn:microsoft.com/office/officeart/2005/8/layout/process3"/>
    <dgm:cxn modelId="{DEE7FADA-141E-49BC-B93F-5AA1DDC0DC34}" type="presParOf" srcId="{1C653FF7-19F8-4C22-87EA-3C6FB29367FC}" destId="{D11F7044-A6FB-41C6-B51F-324E8872B78B}" srcOrd="1" destOrd="0" presId="urn:microsoft.com/office/officeart/2005/8/layout/process3"/>
    <dgm:cxn modelId="{A4FBC8D4-9D4A-4290-9A53-A63286D316D8}" type="presParOf" srcId="{1C653FF7-19F8-4C22-87EA-3C6FB29367FC}" destId="{B0769B85-E6A6-45D1-AB8C-F3E395E79DB7}" srcOrd="2" destOrd="0" presId="urn:microsoft.com/office/officeart/2005/8/layout/process3"/>
    <dgm:cxn modelId="{B0702E87-6E01-44A4-BEAD-4E5BE2F8F8D0}" type="presParOf" srcId="{B2F4A4C0-B58C-46F2-A1D6-34CD1EFFC9F9}" destId="{420072F5-5B12-412F-98AA-C57D303FABB3}" srcOrd="5" destOrd="0" presId="urn:microsoft.com/office/officeart/2005/8/layout/process3"/>
    <dgm:cxn modelId="{28B8E51C-FD1A-4141-83C0-0B898922EFA3}" type="presParOf" srcId="{420072F5-5B12-412F-98AA-C57D303FABB3}" destId="{DDEC5782-B4A2-4FA5-A6A3-9214DDAF2118}" srcOrd="0" destOrd="0" presId="urn:microsoft.com/office/officeart/2005/8/layout/process3"/>
    <dgm:cxn modelId="{0D87992F-AE8F-4CA5-9111-34BCA892AC8B}" type="presParOf" srcId="{B2F4A4C0-B58C-46F2-A1D6-34CD1EFFC9F9}" destId="{75060539-5029-4FBD-8254-B8D53C93DB86}" srcOrd="6" destOrd="0" presId="urn:microsoft.com/office/officeart/2005/8/layout/process3"/>
    <dgm:cxn modelId="{4016B2BE-3430-4071-BCDD-C17FAB0D13DD}" type="presParOf" srcId="{75060539-5029-4FBD-8254-B8D53C93DB86}" destId="{794C3BEA-FDE2-4C0B-969F-1E3EEE0D0931}" srcOrd="0" destOrd="0" presId="urn:microsoft.com/office/officeart/2005/8/layout/process3"/>
    <dgm:cxn modelId="{9D06C359-3D79-4D5B-8B2B-0B2A6ECEA1BF}" type="presParOf" srcId="{75060539-5029-4FBD-8254-B8D53C93DB86}" destId="{053A3496-49F7-4E9E-ACF6-0D7019ACD42D}" srcOrd="1" destOrd="0" presId="urn:microsoft.com/office/officeart/2005/8/layout/process3"/>
    <dgm:cxn modelId="{9C517FF1-E456-47B4-A8C1-B1DAE26F4FFA}" type="presParOf" srcId="{75060539-5029-4FBD-8254-B8D53C93DB86}" destId="{31CA5588-3BBD-4D8B-92BB-27A414563D8D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D08041-1423-437B-BF2F-F536D7F1F70D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DEF7CC27-70ED-4F03-895C-D17C010DA82E}">
      <dgm:prSet phldrT="[Texto]" custT="1"/>
      <dgm:spPr/>
      <dgm:t>
        <a:bodyPr/>
        <a:lstStyle/>
        <a:p>
          <a:pPr algn="ctr"/>
          <a:r>
            <a:rPr lang="es-EC" sz="2800" b="1" u="sng" dirty="0" smtClean="0">
              <a:solidFill>
                <a:schemeClr val="tx1"/>
              </a:solidFill>
            </a:rPr>
            <a:t>FORMULARIO SRI-104</a:t>
          </a:r>
          <a:endParaRPr lang="es-EC" sz="2800" b="1" u="sng" dirty="0">
            <a:solidFill>
              <a:schemeClr val="tx1"/>
            </a:solidFill>
          </a:endParaRPr>
        </a:p>
      </dgm:t>
    </dgm:pt>
    <dgm:pt modelId="{12885BFC-83E8-4BE3-8A32-345969EB1ED1}" type="parTrans" cxnId="{23BACBBB-20B2-4DEE-B441-C920A0C5C635}">
      <dgm:prSet/>
      <dgm:spPr/>
      <dgm:t>
        <a:bodyPr/>
        <a:lstStyle/>
        <a:p>
          <a:endParaRPr lang="es-EC"/>
        </a:p>
      </dgm:t>
    </dgm:pt>
    <dgm:pt modelId="{A3890B53-01A7-4256-9A6B-B11EC31E7D61}" type="sibTrans" cxnId="{23BACBBB-20B2-4DEE-B441-C920A0C5C635}">
      <dgm:prSet/>
      <dgm:spPr/>
      <dgm:t>
        <a:bodyPr/>
        <a:lstStyle/>
        <a:p>
          <a:endParaRPr lang="es-EC"/>
        </a:p>
      </dgm:t>
    </dgm:pt>
    <dgm:pt modelId="{F45F5008-D0AE-441D-8FEC-1BB7C1174552}">
      <dgm:prSet phldrT="[Texto]" custT="1"/>
      <dgm:spPr/>
      <dgm:t>
        <a:bodyPr/>
        <a:lstStyle/>
        <a:p>
          <a:pPr algn="ctr"/>
          <a:r>
            <a:rPr lang="es-EC" sz="2800" b="1" u="sng" dirty="0" smtClean="0">
              <a:solidFill>
                <a:schemeClr val="tx1"/>
              </a:solidFill>
            </a:rPr>
            <a:t>FORMULARIO SRI-103</a:t>
          </a:r>
          <a:endParaRPr lang="es-EC" sz="2800" u="sng" dirty="0"/>
        </a:p>
      </dgm:t>
    </dgm:pt>
    <dgm:pt modelId="{798B2569-6C87-4E3B-BFC2-7FCABF8A56AD}" type="parTrans" cxnId="{65505FCA-8316-4F3C-850A-D585DD17A8AB}">
      <dgm:prSet/>
      <dgm:spPr/>
      <dgm:t>
        <a:bodyPr/>
        <a:lstStyle/>
        <a:p>
          <a:endParaRPr lang="es-EC"/>
        </a:p>
      </dgm:t>
    </dgm:pt>
    <dgm:pt modelId="{B5009C04-98D7-4C68-B14F-798093FE75D8}" type="sibTrans" cxnId="{65505FCA-8316-4F3C-850A-D585DD17A8AB}">
      <dgm:prSet/>
      <dgm:spPr/>
      <dgm:t>
        <a:bodyPr/>
        <a:lstStyle/>
        <a:p>
          <a:endParaRPr lang="es-EC"/>
        </a:p>
      </dgm:t>
    </dgm:pt>
    <dgm:pt modelId="{CC44A8D6-97A9-4648-BA8A-0198A2721B08}">
      <dgm:prSet phldrT="[Texto]"/>
      <dgm:spPr/>
      <dgm:t>
        <a:bodyPr/>
        <a:lstStyle/>
        <a:p>
          <a:r>
            <a:rPr lang="es-EC" b="1" u="sng" dirty="0" smtClean="0"/>
            <a:t>COMPRAS LOCALES:</a:t>
          </a:r>
          <a:endParaRPr lang="es-EC" dirty="0"/>
        </a:p>
      </dgm:t>
    </dgm:pt>
    <dgm:pt modelId="{6437EDEF-F788-476B-A99F-880977D5B3CC}" type="parTrans" cxnId="{1B416F13-AE2D-401B-AE39-086E9EEA7DC3}">
      <dgm:prSet/>
      <dgm:spPr/>
      <dgm:t>
        <a:bodyPr/>
        <a:lstStyle/>
        <a:p>
          <a:endParaRPr lang="es-EC"/>
        </a:p>
      </dgm:t>
    </dgm:pt>
    <dgm:pt modelId="{443F6298-8A53-40CD-A183-CD67B4D977E8}" type="sibTrans" cxnId="{1B416F13-AE2D-401B-AE39-086E9EEA7DC3}">
      <dgm:prSet/>
      <dgm:spPr/>
      <dgm:t>
        <a:bodyPr/>
        <a:lstStyle/>
        <a:p>
          <a:endParaRPr lang="es-EC"/>
        </a:p>
      </dgm:t>
    </dgm:pt>
    <dgm:pt modelId="{D78F6074-3222-4845-A8E1-4BCF755036AB}">
      <dgm:prSet/>
      <dgm:spPr/>
      <dgm:t>
        <a:bodyPr/>
        <a:lstStyle/>
        <a:p>
          <a:r>
            <a:rPr lang="es-EC" b="1" u="sng" dirty="0" smtClean="0"/>
            <a:t>COMPRAS LOCALES:</a:t>
          </a:r>
          <a:endParaRPr lang="es-EC" b="1" u="sng" dirty="0"/>
        </a:p>
      </dgm:t>
    </dgm:pt>
    <dgm:pt modelId="{B5F67B8D-4DDB-4AAF-9041-C13AD9BAD6C6}" type="parTrans" cxnId="{0C135DE6-8C0A-41F3-A6FF-4CC62983226A}">
      <dgm:prSet/>
      <dgm:spPr/>
      <dgm:t>
        <a:bodyPr/>
        <a:lstStyle/>
        <a:p>
          <a:endParaRPr lang="es-EC"/>
        </a:p>
      </dgm:t>
    </dgm:pt>
    <dgm:pt modelId="{0C366689-7CA1-457E-B82A-965F476C1267}" type="sibTrans" cxnId="{0C135DE6-8C0A-41F3-A6FF-4CC62983226A}">
      <dgm:prSet/>
      <dgm:spPr/>
      <dgm:t>
        <a:bodyPr/>
        <a:lstStyle/>
        <a:p>
          <a:endParaRPr lang="es-EC"/>
        </a:p>
      </dgm:t>
    </dgm:pt>
    <dgm:pt modelId="{205E3D57-EE01-4626-96CB-BB87B0E23365}">
      <dgm:prSet/>
      <dgm:spPr/>
      <dgm:t>
        <a:bodyPr/>
        <a:lstStyle/>
        <a:p>
          <a:r>
            <a:rPr lang="es-EC" b="1" u="sng" dirty="0" smtClean="0"/>
            <a:t>IMPORTACIONES:</a:t>
          </a:r>
          <a:endParaRPr lang="es-EC" b="1" u="sng" dirty="0"/>
        </a:p>
      </dgm:t>
    </dgm:pt>
    <dgm:pt modelId="{EA561110-9AF0-463D-BB5C-EF061FCD534C}" type="parTrans" cxnId="{7E34D84E-87A6-49F3-BEF9-249088D7D2C5}">
      <dgm:prSet/>
      <dgm:spPr/>
      <dgm:t>
        <a:bodyPr/>
        <a:lstStyle/>
        <a:p>
          <a:endParaRPr lang="es-EC"/>
        </a:p>
      </dgm:t>
    </dgm:pt>
    <dgm:pt modelId="{2CD879EC-2F48-4209-AB0C-0F5D3DEFEB90}" type="sibTrans" cxnId="{7E34D84E-87A6-49F3-BEF9-249088D7D2C5}">
      <dgm:prSet/>
      <dgm:spPr/>
      <dgm:t>
        <a:bodyPr/>
        <a:lstStyle/>
        <a:p>
          <a:endParaRPr lang="es-EC"/>
        </a:p>
      </dgm:t>
    </dgm:pt>
    <dgm:pt modelId="{7ADD0838-A303-45F8-B7E3-8FC52E2CCBF5}">
      <dgm:prSet/>
      <dgm:spPr/>
      <dgm:t>
        <a:bodyPr/>
        <a:lstStyle/>
        <a:p>
          <a:r>
            <a:rPr lang="es-EC" b="1" dirty="0" smtClean="0"/>
            <a:t>Compras brutas</a:t>
          </a:r>
          <a:endParaRPr lang="es-EC" b="1" dirty="0"/>
        </a:p>
      </dgm:t>
    </dgm:pt>
    <dgm:pt modelId="{5A7E3AC8-DD5F-465B-8102-268DB7F336C8}" type="parTrans" cxnId="{05C52B8F-5F83-4471-A779-961E010ADDA4}">
      <dgm:prSet/>
      <dgm:spPr/>
      <dgm:t>
        <a:bodyPr/>
        <a:lstStyle/>
        <a:p>
          <a:endParaRPr lang="es-EC"/>
        </a:p>
      </dgm:t>
    </dgm:pt>
    <dgm:pt modelId="{0FFE2E1A-F9CB-4961-907C-CFBA342FA9ED}" type="sibTrans" cxnId="{05C52B8F-5F83-4471-A779-961E010ADDA4}">
      <dgm:prSet/>
      <dgm:spPr/>
      <dgm:t>
        <a:bodyPr/>
        <a:lstStyle/>
        <a:p>
          <a:endParaRPr lang="es-EC"/>
        </a:p>
      </dgm:t>
    </dgm:pt>
    <dgm:pt modelId="{2B186594-1FD3-43D7-83AF-30E7CE5DECF0}">
      <dgm:prSet/>
      <dgm:spPr/>
      <dgm:t>
        <a:bodyPr/>
        <a:lstStyle/>
        <a:p>
          <a:r>
            <a:rPr lang="es-EC" b="1" dirty="0" smtClean="0"/>
            <a:t>Compras netas</a:t>
          </a:r>
          <a:endParaRPr lang="es-EC" b="1" dirty="0"/>
        </a:p>
      </dgm:t>
    </dgm:pt>
    <dgm:pt modelId="{3B2C257C-8015-40BD-B4F3-33B2F6931D12}" type="parTrans" cxnId="{71DF2515-2F3E-4A06-B6DC-709C61AE5DAB}">
      <dgm:prSet/>
      <dgm:spPr/>
      <dgm:t>
        <a:bodyPr/>
        <a:lstStyle/>
        <a:p>
          <a:endParaRPr lang="es-EC"/>
        </a:p>
      </dgm:t>
    </dgm:pt>
    <dgm:pt modelId="{D172F968-486B-47CE-A814-CFB37E5A630F}" type="sibTrans" cxnId="{71DF2515-2F3E-4A06-B6DC-709C61AE5DAB}">
      <dgm:prSet/>
      <dgm:spPr/>
      <dgm:t>
        <a:bodyPr/>
        <a:lstStyle/>
        <a:p>
          <a:endParaRPr lang="es-EC"/>
        </a:p>
      </dgm:t>
    </dgm:pt>
    <dgm:pt modelId="{19883B95-090E-4DD9-8DA5-1E62A3294F16}">
      <dgm:prSet/>
      <dgm:spPr/>
      <dgm:t>
        <a:bodyPr/>
        <a:lstStyle/>
        <a:p>
          <a:endParaRPr lang="es-EC" b="1" dirty="0"/>
        </a:p>
      </dgm:t>
    </dgm:pt>
    <dgm:pt modelId="{82E9947F-0A5C-480B-BEFF-85A968ABF513}" type="parTrans" cxnId="{7B6F66FA-3E63-4446-8A4D-0467E04D0F11}">
      <dgm:prSet/>
      <dgm:spPr/>
      <dgm:t>
        <a:bodyPr/>
        <a:lstStyle/>
        <a:p>
          <a:endParaRPr lang="es-EC"/>
        </a:p>
      </dgm:t>
    </dgm:pt>
    <dgm:pt modelId="{E5D757CF-CCF0-4DDA-B157-848A06F43E99}" type="sibTrans" cxnId="{7B6F66FA-3E63-4446-8A4D-0467E04D0F11}">
      <dgm:prSet/>
      <dgm:spPr/>
      <dgm:t>
        <a:bodyPr/>
        <a:lstStyle/>
        <a:p>
          <a:endParaRPr lang="es-EC"/>
        </a:p>
      </dgm:t>
    </dgm:pt>
    <dgm:pt modelId="{AFAC09FC-3034-49FE-A884-92EF8722B1FE}">
      <dgm:prSet/>
      <dgm:spPr/>
      <dgm:t>
        <a:bodyPr/>
        <a:lstStyle/>
        <a:p>
          <a:endParaRPr lang="es-EC" b="1" u="sng" dirty="0"/>
        </a:p>
      </dgm:t>
    </dgm:pt>
    <dgm:pt modelId="{6DB51131-3146-43AB-BE03-111A2020B2CB}" type="parTrans" cxnId="{CBB20D60-75DB-4F95-9093-218AB94F1F70}">
      <dgm:prSet/>
      <dgm:spPr/>
      <dgm:t>
        <a:bodyPr/>
        <a:lstStyle/>
        <a:p>
          <a:endParaRPr lang="es-EC"/>
        </a:p>
      </dgm:t>
    </dgm:pt>
    <dgm:pt modelId="{6B27D1A1-F146-4047-A058-D8590B1DD68E}" type="sibTrans" cxnId="{CBB20D60-75DB-4F95-9093-218AB94F1F70}">
      <dgm:prSet/>
      <dgm:spPr/>
      <dgm:t>
        <a:bodyPr/>
        <a:lstStyle/>
        <a:p>
          <a:endParaRPr lang="es-EC"/>
        </a:p>
      </dgm:t>
    </dgm:pt>
    <dgm:pt modelId="{1391749E-B876-4AC5-AF35-325A09D32FE5}">
      <dgm:prSet/>
      <dgm:spPr/>
      <dgm:t>
        <a:bodyPr/>
        <a:lstStyle/>
        <a:p>
          <a:endParaRPr lang="es-EC" b="1" u="sng" dirty="0"/>
        </a:p>
      </dgm:t>
    </dgm:pt>
    <dgm:pt modelId="{0E0262DA-F6EA-43C6-AE51-AB02A9606F3D}" type="parTrans" cxnId="{978A97E6-B391-49B6-B8E4-C5620F3B8F17}">
      <dgm:prSet/>
      <dgm:spPr/>
      <dgm:t>
        <a:bodyPr/>
        <a:lstStyle/>
        <a:p>
          <a:endParaRPr lang="es-EC"/>
        </a:p>
      </dgm:t>
    </dgm:pt>
    <dgm:pt modelId="{B7863B9F-A724-4668-8911-50F8C0BB7BE0}" type="sibTrans" cxnId="{978A97E6-B391-49B6-B8E4-C5620F3B8F17}">
      <dgm:prSet/>
      <dgm:spPr/>
      <dgm:t>
        <a:bodyPr/>
        <a:lstStyle/>
        <a:p>
          <a:endParaRPr lang="es-EC"/>
        </a:p>
      </dgm:t>
    </dgm:pt>
    <dgm:pt modelId="{A34D149D-1C82-4305-B506-F64937C3B989}">
      <dgm:prSet/>
      <dgm:spPr/>
      <dgm:t>
        <a:bodyPr/>
        <a:lstStyle/>
        <a:p>
          <a:endParaRPr lang="es-EC" b="1" u="sng" dirty="0"/>
        </a:p>
      </dgm:t>
    </dgm:pt>
    <dgm:pt modelId="{81D5D196-7AD0-47BE-9668-1CF3D8352D12}" type="parTrans" cxnId="{3911202C-11AE-4D65-A648-AE9E1C3E8C4F}">
      <dgm:prSet/>
      <dgm:spPr/>
      <dgm:t>
        <a:bodyPr/>
        <a:lstStyle/>
        <a:p>
          <a:endParaRPr lang="es-EC"/>
        </a:p>
      </dgm:t>
    </dgm:pt>
    <dgm:pt modelId="{96E8D173-8F28-4A5D-923B-E8E2E799B781}" type="sibTrans" cxnId="{3911202C-11AE-4D65-A648-AE9E1C3E8C4F}">
      <dgm:prSet/>
      <dgm:spPr/>
      <dgm:t>
        <a:bodyPr/>
        <a:lstStyle/>
        <a:p>
          <a:endParaRPr lang="es-EC"/>
        </a:p>
      </dgm:t>
    </dgm:pt>
    <dgm:pt modelId="{3007E824-91AB-41A3-94D4-1E8126033E8B}">
      <dgm:prSet/>
      <dgm:spPr/>
      <dgm:t>
        <a:bodyPr/>
        <a:lstStyle/>
        <a:p>
          <a:endParaRPr lang="es-EC" b="1" u="sng" dirty="0"/>
        </a:p>
      </dgm:t>
    </dgm:pt>
    <dgm:pt modelId="{C65039DA-33B6-4032-BA52-D87119AEA48A}" type="parTrans" cxnId="{495587D6-A5D9-4A38-A61F-79EE5D39B7AB}">
      <dgm:prSet/>
      <dgm:spPr/>
      <dgm:t>
        <a:bodyPr/>
        <a:lstStyle/>
        <a:p>
          <a:endParaRPr lang="es-EC"/>
        </a:p>
      </dgm:t>
    </dgm:pt>
    <dgm:pt modelId="{989734F9-1D59-461D-93FA-64D3D9CB4EA9}" type="sibTrans" cxnId="{495587D6-A5D9-4A38-A61F-79EE5D39B7AB}">
      <dgm:prSet/>
      <dgm:spPr/>
      <dgm:t>
        <a:bodyPr/>
        <a:lstStyle/>
        <a:p>
          <a:endParaRPr lang="es-EC"/>
        </a:p>
      </dgm:t>
    </dgm:pt>
    <dgm:pt modelId="{00B61D0A-0C34-4987-A589-FD6A64F6C0C9}">
      <dgm:prSet/>
      <dgm:spPr/>
      <dgm:t>
        <a:bodyPr/>
        <a:lstStyle/>
        <a:p>
          <a:r>
            <a:rPr lang="es-EC" b="1" dirty="0" smtClean="0"/>
            <a:t>Compras brutas</a:t>
          </a:r>
          <a:endParaRPr lang="es-EC" b="1" dirty="0"/>
        </a:p>
      </dgm:t>
    </dgm:pt>
    <dgm:pt modelId="{A3F319A8-DDC8-4D20-9DF3-08F0E663FE77}" type="parTrans" cxnId="{DDE0E218-B5F0-482A-8176-919144AC9118}">
      <dgm:prSet/>
      <dgm:spPr/>
      <dgm:t>
        <a:bodyPr/>
        <a:lstStyle/>
        <a:p>
          <a:endParaRPr lang="es-EC"/>
        </a:p>
      </dgm:t>
    </dgm:pt>
    <dgm:pt modelId="{66A39AB6-B3BC-40A5-8AFA-26E7A5FC20E5}" type="sibTrans" cxnId="{DDE0E218-B5F0-482A-8176-919144AC9118}">
      <dgm:prSet/>
      <dgm:spPr/>
      <dgm:t>
        <a:bodyPr/>
        <a:lstStyle/>
        <a:p>
          <a:endParaRPr lang="es-EC"/>
        </a:p>
      </dgm:t>
    </dgm:pt>
    <dgm:pt modelId="{C084C4D5-FD79-4802-95EA-723CA0E26290}">
      <dgm:prSet/>
      <dgm:spPr/>
      <dgm:t>
        <a:bodyPr/>
        <a:lstStyle/>
        <a:p>
          <a:endParaRPr lang="es-EC" b="1" dirty="0"/>
        </a:p>
      </dgm:t>
    </dgm:pt>
    <dgm:pt modelId="{2BF263CC-859A-4599-82A2-9F14665A9375}" type="parTrans" cxnId="{4A0D02FC-33B8-4338-A97D-5B0AF3F58832}">
      <dgm:prSet/>
      <dgm:spPr/>
      <dgm:t>
        <a:bodyPr/>
        <a:lstStyle/>
        <a:p>
          <a:endParaRPr lang="es-EC"/>
        </a:p>
      </dgm:t>
    </dgm:pt>
    <dgm:pt modelId="{DF23E538-60F1-4D5E-B572-9DAE3508EC1C}" type="sibTrans" cxnId="{4A0D02FC-33B8-4338-A97D-5B0AF3F58832}">
      <dgm:prSet/>
      <dgm:spPr/>
      <dgm:t>
        <a:bodyPr/>
        <a:lstStyle/>
        <a:p>
          <a:endParaRPr lang="es-EC"/>
        </a:p>
      </dgm:t>
    </dgm:pt>
    <dgm:pt modelId="{4ED01327-3523-4195-B273-34922211BDE4}">
      <dgm:prSet/>
      <dgm:spPr/>
      <dgm:t>
        <a:bodyPr/>
        <a:lstStyle/>
        <a:p>
          <a:r>
            <a:rPr lang="es-EC" b="1" u="sng" dirty="0" smtClean="0"/>
            <a:t>PAGOS AL EXTERIOR:</a:t>
          </a:r>
          <a:endParaRPr lang="es-EC" b="1" u="sng" dirty="0"/>
        </a:p>
      </dgm:t>
    </dgm:pt>
    <dgm:pt modelId="{9EA70BFE-0368-40E9-A7DA-44A3E566953E}" type="parTrans" cxnId="{D38E5E74-E939-459D-B613-AFD65FD57EFA}">
      <dgm:prSet/>
      <dgm:spPr/>
      <dgm:t>
        <a:bodyPr/>
        <a:lstStyle/>
        <a:p>
          <a:endParaRPr lang="es-EC"/>
        </a:p>
      </dgm:t>
    </dgm:pt>
    <dgm:pt modelId="{A8344326-07E1-4169-809A-C3E4C259C0CD}" type="sibTrans" cxnId="{D38E5E74-E939-459D-B613-AFD65FD57EFA}">
      <dgm:prSet/>
      <dgm:spPr/>
      <dgm:t>
        <a:bodyPr/>
        <a:lstStyle/>
        <a:p>
          <a:endParaRPr lang="es-EC"/>
        </a:p>
      </dgm:t>
    </dgm:pt>
    <dgm:pt modelId="{D9036D0B-C82E-4CFC-BEFF-05FCBC9A8CE3}">
      <dgm:prSet/>
      <dgm:spPr/>
      <dgm:t>
        <a:bodyPr/>
        <a:lstStyle/>
        <a:p>
          <a:endParaRPr lang="es-EC" b="1" u="sng" dirty="0"/>
        </a:p>
      </dgm:t>
    </dgm:pt>
    <dgm:pt modelId="{BB2BC837-3EAE-4FD9-8323-6422F40C6C97}" type="parTrans" cxnId="{E6E4992A-1D22-428C-85D5-9BBEE6716225}">
      <dgm:prSet/>
      <dgm:spPr/>
      <dgm:t>
        <a:bodyPr/>
        <a:lstStyle/>
        <a:p>
          <a:endParaRPr lang="es-EC"/>
        </a:p>
      </dgm:t>
    </dgm:pt>
    <dgm:pt modelId="{F443A2A7-69CD-40AE-A6E2-5935AAD9CED5}" type="sibTrans" cxnId="{E6E4992A-1D22-428C-85D5-9BBEE6716225}">
      <dgm:prSet/>
      <dgm:spPr/>
      <dgm:t>
        <a:bodyPr/>
        <a:lstStyle/>
        <a:p>
          <a:endParaRPr lang="es-EC"/>
        </a:p>
      </dgm:t>
    </dgm:pt>
    <dgm:pt modelId="{F0A7852A-A1EB-4E60-8AB7-BF999006C7AB}">
      <dgm:prSet/>
      <dgm:spPr/>
      <dgm:t>
        <a:bodyPr/>
        <a:lstStyle/>
        <a:p>
          <a:endParaRPr lang="es-EC" b="1" u="sng" dirty="0"/>
        </a:p>
      </dgm:t>
    </dgm:pt>
    <dgm:pt modelId="{485B8723-9403-4BA2-95A5-9F9F971DF410}" type="parTrans" cxnId="{7A409DDA-B509-42BA-8E9A-223CFE726D33}">
      <dgm:prSet/>
      <dgm:spPr/>
      <dgm:t>
        <a:bodyPr/>
        <a:lstStyle/>
        <a:p>
          <a:endParaRPr lang="es-EC"/>
        </a:p>
      </dgm:t>
    </dgm:pt>
    <dgm:pt modelId="{D9B73F24-EF02-4828-BD38-5B8A4E6D8A55}" type="sibTrans" cxnId="{7A409DDA-B509-42BA-8E9A-223CFE726D33}">
      <dgm:prSet/>
      <dgm:spPr/>
      <dgm:t>
        <a:bodyPr/>
        <a:lstStyle/>
        <a:p>
          <a:endParaRPr lang="es-EC"/>
        </a:p>
      </dgm:t>
    </dgm:pt>
    <dgm:pt modelId="{D923E82C-9891-4C24-85A2-80C2DC963C90}">
      <dgm:prSet/>
      <dgm:spPr/>
      <dgm:t>
        <a:bodyPr/>
        <a:lstStyle/>
        <a:p>
          <a:endParaRPr lang="es-EC" b="1" dirty="0"/>
        </a:p>
      </dgm:t>
    </dgm:pt>
    <dgm:pt modelId="{30BC9D68-8327-45A2-9995-E41E861EB380}" type="parTrans" cxnId="{374F2D34-934C-43EE-AC16-3B888D4775AB}">
      <dgm:prSet/>
      <dgm:spPr/>
      <dgm:t>
        <a:bodyPr/>
        <a:lstStyle/>
        <a:p>
          <a:endParaRPr lang="es-EC"/>
        </a:p>
      </dgm:t>
    </dgm:pt>
    <dgm:pt modelId="{54161AC1-556D-44F8-83E7-8AA097085F84}" type="sibTrans" cxnId="{374F2D34-934C-43EE-AC16-3B888D4775AB}">
      <dgm:prSet/>
      <dgm:spPr/>
      <dgm:t>
        <a:bodyPr/>
        <a:lstStyle/>
        <a:p>
          <a:endParaRPr lang="es-EC"/>
        </a:p>
      </dgm:t>
    </dgm:pt>
    <dgm:pt modelId="{CDD69684-9FF0-4686-A480-DE3C063F75DD}">
      <dgm:prSet/>
      <dgm:spPr/>
      <dgm:t>
        <a:bodyPr/>
        <a:lstStyle/>
        <a:p>
          <a:endParaRPr lang="es-EC" b="1" dirty="0"/>
        </a:p>
      </dgm:t>
    </dgm:pt>
    <dgm:pt modelId="{CB5E1FCB-4031-4FE6-80E5-DBB3C4A11C75}" type="parTrans" cxnId="{426AEF7B-8144-4DFA-A6DB-ABDE3E87C84C}">
      <dgm:prSet/>
      <dgm:spPr/>
      <dgm:t>
        <a:bodyPr/>
        <a:lstStyle/>
        <a:p>
          <a:endParaRPr lang="es-EC"/>
        </a:p>
      </dgm:t>
    </dgm:pt>
    <dgm:pt modelId="{8265096C-BABD-4213-A94A-722BA79D5C99}" type="sibTrans" cxnId="{426AEF7B-8144-4DFA-A6DB-ABDE3E87C84C}">
      <dgm:prSet/>
      <dgm:spPr/>
      <dgm:t>
        <a:bodyPr/>
        <a:lstStyle/>
        <a:p>
          <a:endParaRPr lang="es-EC"/>
        </a:p>
      </dgm:t>
    </dgm:pt>
    <dgm:pt modelId="{1535646B-7967-4320-B0DD-C22ABA81BEFD}">
      <dgm:prSet/>
      <dgm:spPr/>
      <dgm:t>
        <a:bodyPr/>
        <a:lstStyle/>
        <a:p>
          <a:endParaRPr lang="es-EC" b="1" dirty="0"/>
        </a:p>
      </dgm:t>
    </dgm:pt>
    <dgm:pt modelId="{12E0DBD2-D623-4D83-BA4D-281EF34D2933}" type="parTrans" cxnId="{C8921D67-8448-4687-8D12-C3554A3CE8AA}">
      <dgm:prSet/>
      <dgm:spPr/>
      <dgm:t>
        <a:bodyPr/>
        <a:lstStyle/>
        <a:p>
          <a:endParaRPr lang="es-EC"/>
        </a:p>
      </dgm:t>
    </dgm:pt>
    <dgm:pt modelId="{56C64145-2AE6-470D-9665-7580D3C34AD3}" type="sibTrans" cxnId="{C8921D67-8448-4687-8D12-C3554A3CE8AA}">
      <dgm:prSet/>
      <dgm:spPr/>
      <dgm:t>
        <a:bodyPr/>
        <a:lstStyle/>
        <a:p>
          <a:endParaRPr lang="es-EC"/>
        </a:p>
      </dgm:t>
    </dgm:pt>
    <dgm:pt modelId="{1F8D1EF2-4A92-4F85-8577-4D36C22C8C28}" type="pres">
      <dgm:prSet presAssocID="{35D08041-1423-437B-BF2F-F536D7F1F70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3FF68979-0304-4532-AE0B-A210D2EA5BC5}" type="pres">
      <dgm:prSet presAssocID="{DEF7CC27-70ED-4F03-895C-D17C010DA82E}" presName="composite" presStyleCnt="0"/>
      <dgm:spPr/>
    </dgm:pt>
    <dgm:pt modelId="{1A3C1118-38D1-4882-A0BA-84F3B3E75870}" type="pres">
      <dgm:prSet presAssocID="{DEF7CC27-70ED-4F03-895C-D17C010DA82E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A6504071-867C-4364-A793-E606E016C3D6}" type="pres">
      <dgm:prSet presAssocID="{DEF7CC27-70ED-4F03-895C-D17C010DA82E}" presName="parSh" presStyleLbl="node1" presStyleIdx="0" presStyleCnt="2"/>
      <dgm:spPr/>
      <dgm:t>
        <a:bodyPr/>
        <a:lstStyle/>
        <a:p>
          <a:endParaRPr lang="es-EC"/>
        </a:p>
      </dgm:t>
    </dgm:pt>
    <dgm:pt modelId="{2092600A-B386-4E31-8ACC-58D475F7E515}" type="pres">
      <dgm:prSet presAssocID="{DEF7CC27-70ED-4F03-895C-D17C010DA82E}" presName="desTx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29F2702-41F4-4165-B7B6-B694E6D9518B}" type="pres">
      <dgm:prSet presAssocID="{A3890B53-01A7-4256-9A6B-B11EC31E7D61}" presName="sibTrans" presStyleLbl="sibTrans2D1" presStyleIdx="0" presStyleCnt="1"/>
      <dgm:spPr/>
      <dgm:t>
        <a:bodyPr/>
        <a:lstStyle/>
        <a:p>
          <a:endParaRPr lang="es-EC"/>
        </a:p>
      </dgm:t>
    </dgm:pt>
    <dgm:pt modelId="{91075F18-99C4-4F85-9438-05483B21B064}" type="pres">
      <dgm:prSet presAssocID="{A3890B53-01A7-4256-9A6B-B11EC31E7D61}" presName="connTx" presStyleLbl="sibTrans2D1" presStyleIdx="0" presStyleCnt="1"/>
      <dgm:spPr/>
      <dgm:t>
        <a:bodyPr/>
        <a:lstStyle/>
        <a:p>
          <a:endParaRPr lang="es-EC"/>
        </a:p>
      </dgm:t>
    </dgm:pt>
    <dgm:pt modelId="{118E72EC-17DA-4D1A-9429-EDC80F96B0F4}" type="pres">
      <dgm:prSet presAssocID="{F45F5008-D0AE-441D-8FEC-1BB7C1174552}" presName="composite" presStyleCnt="0"/>
      <dgm:spPr/>
    </dgm:pt>
    <dgm:pt modelId="{84D47FD2-FC43-48B1-B7D3-433FBE1A6749}" type="pres">
      <dgm:prSet presAssocID="{F45F5008-D0AE-441D-8FEC-1BB7C1174552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48038C92-3D79-4D40-A70E-45DB87134ECF}" type="pres">
      <dgm:prSet presAssocID="{F45F5008-D0AE-441D-8FEC-1BB7C1174552}" presName="parSh" presStyleLbl="node1" presStyleIdx="1" presStyleCnt="2"/>
      <dgm:spPr/>
      <dgm:t>
        <a:bodyPr/>
        <a:lstStyle/>
        <a:p>
          <a:endParaRPr lang="es-EC"/>
        </a:p>
      </dgm:t>
    </dgm:pt>
    <dgm:pt modelId="{F3D11BA3-EA64-442B-87FF-8921DDC617C9}" type="pres">
      <dgm:prSet presAssocID="{F45F5008-D0AE-441D-8FEC-1BB7C1174552}" presName="desTx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495587D6-A5D9-4A38-A61F-79EE5D39B7AB}" srcId="{F45F5008-D0AE-441D-8FEC-1BB7C1174552}" destId="{3007E824-91AB-41A3-94D4-1E8126033E8B}" srcOrd="1" destOrd="0" parTransId="{C65039DA-33B6-4032-BA52-D87119AEA48A}" sibTransId="{989734F9-1D59-461D-93FA-64D3D9CB4EA9}"/>
    <dgm:cxn modelId="{23BACBBB-20B2-4DEE-B441-C920A0C5C635}" srcId="{35D08041-1423-437B-BF2F-F536D7F1F70D}" destId="{DEF7CC27-70ED-4F03-895C-D17C010DA82E}" srcOrd="0" destOrd="0" parTransId="{12885BFC-83E8-4BE3-8A32-345969EB1ED1}" sibTransId="{A3890B53-01A7-4256-9A6B-B11EC31E7D61}"/>
    <dgm:cxn modelId="{7E34D84E-87A6-49F3-BEF9-249088D7D2C5}" srcId="{DEF7CC27-70ED-4F03-895C-D17C010DA82E}" destId="{205E3D57-EE01-4626-96CB-BB87B0E23365}" srcOrd="6" destOrd="0" parTransId="{EA561110-9AF0-463D-BB5C-EF061FCD534C}" sibTransId="{2CD879EC-2F48-4209-AB0C-0F5D3DEFEB90}"/>
    <dgm:cxn modelId="{481CF341-BFB5-44DD-8DD5-0FD0EDAA94C7}" type="presOf" srcId="{A3890B53-01A7-4256-9A6B-B11EC31E7D61}" destId="{91075F18-99C4-4F85-9438-05483B21B064}" srcOrd="1" destOrd="0" presId="urn:microsoft.com/office/officeart/2005/8/layout/process3"/>
    <dgm:cxn modelId="{15A7F526-F5FB-41DC-9F28-8E28299C2BE1}" type="presOf" srcId="{35D08041-1423-437B-BF2F-F536D7F1F70D}" destId="{1F8D1EF2-4A92-4F85-8577-4D36C22C8C28}" srcOrd="0" destOrd="0" presId="urn:microsoft.com/office/officeart/2005/8/layout/process3"/>
    <dgm:cxn modelId="{0C135DE6-8C0A-41F3-A6FF-4CC62983226A}" srcId="{DEF7CC27-70ED-4F03-895C-D17C010DA82E}" destId="{D78F6074-3222-4845-A8E1-4BCF755036AB}" srcOrd="0" destOrd="0" parTransId="{B5F67B8D-4DDB-4AAF-9041-C13AD9BAD6C6}" sibTransId="{0C366689-7CA1-457E-B82A-965F476C1267}"/>
    <dgm:cxn modelId="{ABF61BC4-7494-4D5A-914B-E66C82707A23}" type="presOf" srcId="{F45F5008-D0AE-441D-8FEC-1BB7C1174552}" destId="{84D47FD2-FC43-48B1-B7D3-433FBE1A6749}" srcOrd="0" destOrd="0" presId="urn:microsoft.com/office/officeart/2005/8/layout/process3"/>
    <dgm:cxn modelId="{DDE0E218-B5F0-482A-8176-919144AC9118}" srcId="{F45F5008-D0AE-441D-8FEC-1BB7C1174552}" destId="{00B61D0A-0C34-4987-A589-FD6A64F6C0C9}" srcOrd="2" destOrd="0" parTransId="{A3F319A8-DDC8-4D20-9DF3-08F0E663FE77}" sibTransId="{66A39AB6-B3BC-40A5-8AFA-26E7A5FC20E5}"/>
    <dgm:cxn modelId="{95D86F99-EA63-4E8F-AFA7-1312D52D6087}" type="presOf" srcId="{AFAC09FC-3034-49FE-A884-92EF8722B1FE}" destId="{2092600A-B386-4E31-8ACC-58D475F7E515}" srcOrd="0" destOrd="8" presId="urn:microsoft.com/office/officeart/2005/8/layout/process3"/>
    <dgm:cxn modelId="{374F2D34-934C-43EE-AC16-3B888D4775AB}" srcId="{DEF7CC27-70ED-4F03-895C-D17C010DA82E}" destId="{D923E82C-9891-4C24-85A2-80C2DC963C90}" srcOrd="4" destOrd="0" parTransId="{30BC9D68-8327-45A2-9995-E41E861EB380}" sibTransId="{54161AC1-556D-44F8-83E7-8AA097085F84}"/>
    <dgm:cxn modelId="{65505FCA-8316-4F3C-850A-D585DD17A8AB}" srcId="{35D08041-1423-437B-BF2F-F536D7F1F70D}" destId="{F45F5008-D0AE-441D-8FEC-1BB7C1174552}" srcOrd="1" destOrd="0" parTransId="{798B2569-6C87-4E3B-BFC2-7FCABF8A56AD}" sibTransId="{B5009C04-98D7-4C68-B14F-798093FE75D8}"/>
    <dgm:cxn modelId="{3911202C-11AE-4D65-A648-AE9E1C3E8C4F}" srcId="{DEF7CC27-70ED-4F03-895C-D17C010DA82E}" destId="{A34D149D-1C82-4305-B506-F64937C3B989}" srcOrd="1" destOrd="0" parTransId="{81D5D196-7AD0-47BE-9668-1CF3D8352D12}" sibTransId="{96E8D173-8F28-4A5D-923B-E8E2E799B781}"/>
    <dgm:cxn modelId="{1B416F13-AE2D-401B-AE39-086E9EEA7DC3}" srcId="{F45F5008-D0AE-441D-8FEC-1BB7C1174552}" destId="{CC44A8D6-97A9-4648-BA8A-0198A2721B08}" srcOrd="0" destOrd="0" parTransId="{6437EDEF-F788-476B-A99F-880977D5B3CC}" sibTransId="{443F6298-8A53-40CD-A183-CD67B4D977E8}"/>
    <dgm:cxn modelId="{FA21AFBF-B087-4B2D-AAD5-2B806CA7ED5F}" type="presOf" srcId="{7ADD0838-A303-45F8-B7E3-8FC52E2CCBF5}" destId="{2092600A-B386-4E31-8ACC-58D475F7E515}" srcOrd="0" destOrd="2" presId="urn:microsoft.com/office/officeart/2005/8/layout/process3"/>
    <dgm:cxn modelId="{3C39E748-74C7-4F98-9248-CB3B00D800D1}" type="presOf" srcId="{2B186594-1FD3-43D7-83AF-30E7CE5DECF0}" destId="{2092600A-B386-4E31-8ACC-58D475F7E515}" srcOrd="0" destOrd="3" presId="urn:microsoft.com/office/officeart/2005/8/layout/process3"/>
    <dgm:cxn modelId="{B9B51613-83BF-466E-99D9-02C997CFC20B}" type="presOf" srcId="{D923E82C-9891-4C24-85A2-80C2DC963C90}" destId="{2092600A-B386-4E31-8ACC-58D475F7E515}" srcOrd="0" destOrd="4" presId="urn:microsoft.com/office/officeart/2005/8/layout/process3"/>
    <dgm:cxn modelId="{C8A81936-1F90-44F2-9C3D-496373170F3C}" type="presOf" srcId="{F45F5008-D0AE-441D-8FEC-1BB7C1174552}" destId="{48038C92-3D79-4D40-A70E-45DB87134ECF}" srcOrd="1" destOrd="0" presId="urn:microsoft.com/office/officeart/2005/8/layout/process3"/>
    <dgm:cxn modelId="{71DF2515-2F3E-4A06-B6DC-709C61AE5DAB}" srcId="{DEF7CC27-70ED-4F03-895C-D17C010DA82E}" destId="{2B186594-1FD3-43D7-83AF-30E7CE5DECF0}" srcOrd="3" destOrd="0" parTransId="{3B2C257C-8015-40BD-B4F3-33B2F6931D12}" sibTransId="{D172F968-486B-47CE-A814-CFB37E5A630F}"/>
    <dgm:cxn modelId="{7B6F66FA-3E63-4446-8A4D-0467E04D0F11}" srcId="{DEF7CC27-70ED-4F03-895C-D17C010DA82E}" destId="{19883B95-090E-4DD9-8DA5-1E62A3294F16}" srcOrd="5" destOrd="0" parTransId="{82E9947F-0A5C-480B-BEFF-85A968ABF513}" sibTransId="{E5D757CF-CCF0-4DDA-B157-848A06F43E99}"/>
    <dgm:cxn modelId="{0403F26B-681D-448E-85A1-55CDD64EC374}" type="presOf" srcId="{A34D149D-1C82-4305-B506-F64937C3B989}" destId="{2092600A-B386-4E31-8ACC-58D475F7E515}" srcOrd="0" destOrd="1" presId="urn:microsoft.com/office/officeart/2005/8/layout/process3"/>
    <dgm:cxn modelId="{05C52B8F-5F83-4471-A779-961E010ADDA4}" srcId="{DEF7CC27-70ED-4F03-895C-D17C010DA82E}" destId="{7ADD0838-A303-45F8-B7E3-8FC52E2CCBF5}" srcOrd="2" destOrd="0" parTransId="{5A7E3AC8-DD5F-465B-8102-268DB7F336C8}" sibTransId="{0FFE2E1A-F9CB-4961-907C-CFBA342FA9ED}"/>
    <dgm:cxn modelId="{DB58874E-BF47-4000-8577-A726960D975E}" type="presOf" srcId="{F0A7852A-A1EB-4E60-8AB7-BF999006C7AB}" destId="{F3D11BA3-EA64-442B-87FF-8921DDC617C9}" srcOrd="0" destOrd="8" presId="urn:microsoft.com/office/officeart/2005/8/layout/process3"/>
    <dgm:cxn modelId="{40194799-50D8-4089-92A7-AB52398936E3}" type="presOf" srcId="{1391749E-B876-4AC5-AF35-325A09D32FE5}" destId="{2092600A-B386-4E31-8ACC-58D475F7E515}" srcOrd="0" destOrd="7" presId="urn:microsoft.com/office/officeart/2005/8/layout/process3"/>
    <dgm:cxn modelId="{4B8A8965-E28B-4E5C-B5C3-1649566AFD75}" type="presOf" srcId="{DEF7CC27-70ED-4F03-895C-D17C010DA82E}" destId="{A6504071-867C-4364-A793-E606E016C3D6}" srcOrd="1" destOrd="0" presId="urn:microsoft.com/office/officeart/2005/8/layout/process3"/>
    <dgm:cxn modelId="{98FB095A-3003-4662-B9FC-F91AEEF0ABC4}" type="presOf" srcId="{CC44A8D6-97A9-4648-BA8A-0198A2721B08}" destId="{F3D11BA3-EA64-442B-87FF-8921DDC617C9}" srcOrd="0" destOrd="0" presId="urn:microsoft.com/office/officeart/2005/8/layout/process3"/>
    <dgm:cxn modelId="{7A409DDA-B509-42BA-8E9A-223CFE726D33}" srcId="{F45F5008-D0AE-441D-8FEC-1BB7C1174552}" destId="{F0A7852A-A1EB-4E60-8AB7-BF999006C7AB}" srcOrd="8" destOrd="0" parTransId="{485B8723-9403-4BA2-95A5-9F9F971DF410}" sibTransId="{D9B73F24-EF02-4828-BD38-5B8A4E6D8A55}"/>
    <dgm:cxn modelId="{C8921D67-8448-4687-8D12-C3554A3CE8AA}" srcId="{F45F5008-D0AE-441D-8FEC-1BB7C1174552}" destId="{1535646B-7967-4320-B0DD-C22ABA81BEFD}" srcOrd="4" destOrd="0" parTransId="{12E0DBD2-D623-4D83-BA4D-281EF34D2933}" sibTransId="{56C64145-2AE6-470D-9665-7580D3C34AD3}"/>
    <dgm:cxn modelId="{CBB20D60-75DB-4F95-9093-218AB94F1F70}" srcId="{DEF7CC27-70ED-4F03-895C-D17C010DA82E}" destId="{AFAC09FC-3034-49FE-A884-92EF8722B1FE}" srcOrd="8" destOrd="0" parTransId="{6DB51131-3146-43AB-BE03-111A2020B2CB}" sibTransId="{6B27D1A1-F146-4047-A058-D8590B1DD68E}"/>
    <dgm:cxn modelId="{0D702E20-1AD9-4668-89EF-5F14B14422CC}" type="presOf" srcId="{D78F6074-3222-4845-A8E1-4BCF755036AB}" destId="{2092600A-B386-4E31-8ACC-58D475F7E515}" srcOrd="0" destOrd="0" presId="urn:microsoft.com/office/officeart/2005/8/layout/process3"/>
    <dgm:cxn modelId="{85B8B575-06E1-45B9-8F80-8BB85739CF74}" type="presOf" srcId="{00B61D0A-0C34-4987-A589-FD6A64F6C0C9}" destId="{F3D11BA3-EA64-442B-87FF-8921DDC617C9}" srcOrd="0" destOrd="2" presId="urn:microsoft.com/office/officeart/2005/8/layout/process3"/>
    <dgm:cxn modelId="{BD69D893-C0D9-41D6-86D2-B60141BD4705}" type="presOf" srcId="{205E3D57-EE01-4626-96CB-BB87B0E23365}" destId="{2092600A-B386-4E31-8ACC-58D475F7E515}" srcOrd="0" destOrd="6" presId="urn:microsoft.com/office/officeart/2005/8/layout/process3"/>
    <dgm:cxn modelId="{4A0D02FC-33B8-4338-A97D-5B0AF3F58832}" srcId="{F45F5008-D0AE-441D-8FEC-1BB7C1174552}" destId="{C084C4D5-FD79-4802-95EA-723CA0E26290}" srcOrd="5" destOrd="0" parTransId="{2BF263CC-859A-4599-82A2-9F14665A9375}" sibTransId="{DF23E538-60F1-4D5E-B572-9DAE3508EC1C}"/>
    <dgm:cxn modelId="{6E063A6C-CAEC-4923-9096-616CCAE68F45}" type="presOf" srcId="{DEF7CC27-70ED-4F03-895C-D17C010DA82E}" destId="{1A3C1118-38D1-4882-A0BA-84F3B3E75870}" srcOrd="0" destOrd="0" presId="urn:microsoft.com/office/officeart/2005/8/layout/process3"/>
    <dgm:cxn modelId="{E6E4992A-1D22-428C-85D5-9BBEE6716225}" srcId="{F45F5008-D0AE-441D-8FEC-1BB7C1174552}" destId="{D9036D0B-C82E-4CFC-BEFF-05FCBC9A8CE3}" srcOrd="7" destOrd="0" parTransId="{BB2BC837-3EAE-4FD9-8323-6422F40C6C97}" sibTransId="{F443A2A7-69CD-40AE-A6E2-5935AAD9CED5}"/>
    <dgm:cxn modelId="{965A26AD-AEE3-443F-ABFD-269B8DB835CF}" type="presOf" srcId="{19883B95-090E-4DD9-8DA5-1E62A3294F16}" destId="{2092600A-B386-4E31-8ACC-58D475F7E515}" srcOrd="0" destOrd="5" presId="urn:microsoft.com/office/officeart/2005/8/layout/process3"/>
    <dgm:cxn modelId="{CE9B5142-0454-4560-BC8B-FDEBF31BD84E}" type="presOf" srcId="{3007E824-91AB-41A3-94D4-1E8126033E8B}" destId="{F3D11BA3-EA64-442B-87FF-8921DDC617C9}" srcOrd="0" destOrd="1" presId="urn:microsoft.com/office/officeart/2005/8/layout/process3"/>
    <dgm:cxn modelId="{584D59C6-A6B0-4F46-9527-514EADC33AB8}" type="presOf" srcId="{4ED01327-3523-4195-B273-34922211BDE4}" destId="{F3D11BA3-EA64-442B-87FF-8921DDC617C9}" srcOrd="0" destOrd="6" presId="urn:microsoft.com/office/officeart/2005/8/layout/process3"/>
    <dgm:cxn modelId="{978A97E6-B391-49B6-B8E4-C5620F3B8F17}" srcId="{DEF7CC27-70ED-4F03-895C-D17C010DA82E}" destId="{1391749E-B876-4AC5-AF35-325A09D32FE5}" srcOrd="7" destOrd="0" parTransId="{0E0262DA-F6EA-43C6-AE51-AB02A9606F3D}" sibTransId="{B7863B9F-A724-4668-8911-50F8C0BB7BE0}"/>
    <dgm:cxn modelId="{F240F050-4680-4E0C-993F-3EB502630245}" type="presOf" srcId="{D9036D0B-C82E-4CFC-BEFF-05FCBC9A8CE3}" destId="{F3D11BA3-EA64-442B-87FF-8921DDC617C9}" srcOrd="0" destOrd="7" presId="urn:microsoft.com/office/officeart/2005/8/layout/process3"/>
    <dgm:cxn modelId="{426AEF7B-8144-4DFA-A6DB-ABDE3E87C84C}" srcId="{F45F5008-D0AE-441D-8FEC-1BB7C1174552}" destId="{CDD69684-9FF0-4686-A480-DE3C063F75DD}" srcOrd="3" destOrd="0" parTransId="{CB5E1FCB-4031-4FE6-80E5-DBB3C4A11C75}" sibTransId="{8265096C-BABD-4213-A94A-722BA79D5C99}"/>
    <dgm:cxn modelId="{BBA48384-0C4E-4A3A-90F9-256A24FB90D2}" type="presOf" srcId="{C084C4D5-FD79-4802-95EA-723CA0E26290}" destId="{F3D11BA3-EA64-442B-87FF-8921DDC617C9}" srcOrd="0" destOrd="5" presId="urn:microsoft.com/office/officeart/2005/8/layout/process3"/>
    <dgm:cxn modelId="{D38E5E74-E939-459D-B613-AFD65FD57EFA}" srcId="{F45F5008-D0AE-441D-8FEC-1BB7C1174552}" destId="{4ED01327-3523-4195-B273-34922211BDE4}" srcOrd="6" destOrd="0" parTransId="{9EA70BFE-0368-40E9-A7DA-44A3E566953E}" sibTransId="{A8344326-07E1-4169-809A-C3E4C259C0CD}"/>
    <dgm:cxn modelId="{ADB1CEA8-7D37-467A-ACD2-91AD69C3B8BE}" type="presOf" srcId="{1535646B-7967-4320-B0DD-C22ABA81BEFD}" destId="{F3D11BA3-EA64-442B-87FF-8921DDC617C9}" srcOrd="0" destOrd="4" presId="urn:microsoft.com/office/officeart/2005/8/layout/process3"/>
    <dgm:cxn modelId="{99BB76B7-B145-4053-A0B3-6CD68570C298}" type="presOf" srcId="{A3890B53-01A7-4256-9A6B-B11EC31E7D61}" destId="{D29F2702-41F4-4165-B7B6-B694E6D9518B}" srcOrd="0" destOrd="0" presId="urn:microsoft.com/office/officeart/2005/8/layout/process3"/>
    <dgm:cxn modelId="{E0EC3BA2-7E2D-46A9-8DB0-5AA5DD5A2817}" type="presOf" srcId="{CDD69684-9FF0-4686-A480-DE3C063F75DD}" destId="{F3D11BA3-EA64-442B-87FF-8921DDC617C9}" srcOrd="0" destOrd="3" presId="urn:microsoft.com/office/officeart/2005/8/layout/process3"/>
    <dgm:cxn modelId="{7E382854-FD67-420E-89C9-7F0BF6D33C06}" type="presParOf" srcId="{1F8D1EF2-4A92-4F85-8577-4D36C22C8C28}" destId="{3FF68979-0304-4532-AE0B-A210D2EA5BC5}" srcOrd="0" destOrd="0" presId="urn:microsoft.com/office/officeart/2005/8/layout/process3"/>
    <dgm:cxn modelId="{24DD73D3-15F6-4EDB-908E-FB11BA2A3B1F}" type="presParOf" srcId="{3FF68979-0304-4532-AE0B-A210D2EA5BC5}" destId="{1A3C1118-38D1-4882-A0BA-84F3B3E75870}" srcOrd="0" destOrd="0" presId="urn:microsoft.com/office/officeart/2005/8/layout/process3"/>
    <dgm:cxn modelId="{254D4DB7-034C-49DF-92B5-9F160A6D5549}" type="presParOf" srcId="{3FF68979-0304-4532-AE0B-A210D2EA5BC5}" destId="{A6504071-867C-4364-A793-E606E016C3D6}" srcOrd="1" destOrd="0" presId="urn:microsoft.com/office/officeart/2005/8/layout/process3"/>
    <dgm:cxn modelId="{D791CD8A-A043-43A5-B51C-92A481A8F2F2}" type="presParOf" srcId="{3FF68979-0304-4532-AE0B-A210D2EA5BC5}" destId="{2092600A-B386-4E31-8ACC-58D475F7E515}" srcOrd="2" destOrd="0" presId="urn:microsoft.com/office/officeart/2005/8/layout/process3"/>
    <dgm:cxn modelId="{1D1332B6-A66D-4C7A-AAB7-E3F510B7D9B8}" type="presParOf" srcId="{1F8D1EF2-4A92-4F85-8577-4D36C22C8C28}" destId="{D29F2702-41F4-4165-B7B6-B694E6D9518B}" srcOrd="1" destOrd="0" presId="urn:microsoft.com/office/officeart/2005/8/layout/process3"/>
    <dgm:cxn modelId="{0D272A0A-97F5-4B69-BFDE-05F8AD1AA25F}" type="presParOf" srcId="{D29F2702-41F4-4165-B7B6-B694E6D9518B}" destId="{91075F18-99C4-4F85-9438-05483B21B064}" srcOrd="0" destOrd="0" presId="urn:microsoft.com/office/officeart/2005/8/layout/process3"/>
    <dgm:cxn modelId="{37DB2069-F51C-45F5-B783-04ADBEF5867B}" type="presParOf" srcId="{1F8D1EF2-4A92-4F85-8577-4D36C22C8C28}" destId="{118E72EC-17DA-4D1A-9429-EDC80F96B0F4}" srcOrd="2" destOrd="0" presId="urn:microsoft.com/office/officeart/2005/8/layout/process3"/>
    <dgm:cxn modelId="{3D280B4E-FDA6-4022-83D3-D6002839A94D}" type="presParOf" srcId="{118E72EC-17DA-4D1A-9429-EDC80F96B0F4}" destId="{84D47FD2-FC43-48B1-B7D3-433FBE1A6749}" srcOrd="0" destOrd="0" presId="urn:microsoft.com/office/officeart/2005/8/layout/process3"/>
    <dgm:cxn modelId="{DBD21AA8-557F-4906-8924-DEB394190D75}" type="presParOf" srcId="{118E72EC-17DA-4D1A-9429-EDC80F96B0F4}" destId="{48038C92-3D79-4D40-A70E-45DB87134ECF}" srcOrd="1" destOrd="0" presId="urn:microsoft.com/office/officeart/2005/8/layout/process3"/>
    <dgm:cxn modelId="{D59FF7B8-F3AD-48FB-8E2C-75C2E572F6FF}" type="presParOf" srcId="{118E72EC-17DA-4D1A-9429-EDC80F96B0F4}" destId="{F3D11BA3-EA64-442B-87FF-8921DDC617C9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5D08041-1423-437B-BF2F-F536D7F1F70D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DEF7CC27-70ED-4F03-895C-D17C010DA82E}">
      <dgm:prSet phldrT="[Texto]" custT="1"/>
      <dgm:spPr>
        <a:solidFill>
          <a:srgbClr val="00FFCC"/>
        </a:solidFill>
      </dgm:spPr>
      <dgm:t>
        <a:bodyPr/>
        <a:lstStyle/>
        <a:p>
          <a:pPr algn="ctr"/>
          <a:r>
            <a:rPr lang="es-EC" sz="2800" b="1" u="sng" dirty="0" smtClean="0">
              <a:solidFill>
                <a:schemeClr val="tx1"/>
              </a:solidFill>
            </a:rPr>
            <a:t>FORMULARIO SRI-104</a:t>
          </a:r>
          <a:endParaRPr lang="es-EC" sz="2800" b="1" u="sng" dirty="0">
            <a:solidFill>
              <a:schemeClr val="tx1"/>
            </a:solidFill>
          </a:endParaRPr>
        </a:p>
      </dgm:t>
    </dgm:pt>
    <dgm:pt modelId="{12885BFC-83E8-4BE3-8A32-345969EB1ED1}" type="parTrans" cxnId="{23BACBBB-20B2-4DEE-B441-C920A0C5C635}">
      <dgm:prSet/>
      <dgm:spPr/>
      <dgm:t>
        <a:bodyPr/>
        <a:lstStyle/>
        <a:p>
          <a:endParaRPr lang="es-EC"/>
        </a:p>
      </dgm:t>
    </dgm:pt>
    <dgm:pt modelId="{A3890B53-01A7-4256-9A6B-B11EC31E7D61}" type="sibTrans" cxnId="{23BACBBB-20B2-4DEE-B441-C920A0C5C635}">
      <dgm:prSet/>
      <dgm:spPr/>
      <dgm:t>
        <a:bodyPr/>
        <a:lstStyle/>
        <a:p>
          <a:endParaRPr lang="es-EC"/>
        </a:p>
      </dgm:t>
    </dgm:pt>
    <dgm:pt modelId="{F45F5008-D0AE-441D-8FEC-1BB7C1174552}">
      <dgm:prSet phldrT="[Texto]" custT="1"/>
      <dgm:spPr>
        <a:solidFill>
          <a:srgbClr val="00FFCC"/>
        </a:solidFill>
      </dgm:spPr>
      <dgm:t>
        <a:bodyPr/>
        <a:lstStyle/>
        <a:p>
          <a:pPr algn="ctr"/>
          <a:r>
            <a:rPr lang="es-EC" sz="2800" b="1" u="sng" dirty="0" smtClean="0">
              <a:solidFill>
                <a:schemeClr val="tx1"/>
              </a:solidFill>
            </a:rPr>
            <a:t>Anexo ATS</a:t>
          </a:r>
          <a:endParaRPr lang="es-EC" sz="2800" u="sng" dirty="0"/>
        </a:p>
      </dgm:t>
    </dgm:pt>
    <dgm:pt modelId="{798B2569-6C87-4E3B-BFC2-7FCABF8A56AD}" type="parTrans" cxnId="{65505FCA-8316-4F3C-850A-D585DD17A8AB}">
      <dgm:prSet/>
      <dgm:spPr/>
      <dgm:t>
        <a:bodyPr/>
        <a:lstStyle/>
        <a:p>
          <a:endParaRPr lang="es-EC"/>
        </a:p>
      </dgm:t>
    </dgm:pt>
    <dgm:pt modelId="{B5009C04-98D7-4C68-B14F-798093FE75D8}" type="sibTrans" cxnId="{65505FCA-8316-4F3C-850A-D585DD17A8AB}">
      <dgm:prSet/>
      <dgm:spPr/>
      <dgm:t>
        <a:bodyPr/>
        <a:lstStyle/>
        <a:p>
          <a:endParaRPr lang="es-EC"/>
        </a:p>
      </dgm:t>
    </dgm:pt>
    <dgm:pt modelId="{CC44A8D6-97A9-4648-BA8A-0198A2721B08}">
      <dgm:prSet phldrT="[Texto]"/>
      <dgm:spPr/>
      <dgm:t>
        <a:bodyPr/>
        <a:lstStyle/>
        <a:p>
          <a:r>
            <a:rPr lang="es-EC" b="1" u="sng" dirty="0" smtClean="0"/>
            <a:t>COMPRAS LOCALES:</a:t>
          </a:r>
          <a:endParaRPr lang="es-EC" dirty="0"/>
        </a:p>
      </dgm:t>
    </dgm:pt>
    <dgm:pt modelId="{6437EDEF-F788-476B-A99F-880977D5B3CC}" type="parTrans" cxnId="{1B416F13-AE2D-401B-AE39-086E9EEA7DC3}">
      <dgm:prSet/>
      <dgm:spPr/>
      <dgm:t>
        <a:bodyPr/>
        <a:lstStyle/>
        <a:p>
          <a:endParaRPr lang="es-EC"/>
        </a:p>
      </dgm:t>
    </dgm:pt>
    <dgm:pt modelId="{443F6298-8A53-40CD-A183-CD67B4D977E8}" type="sibTrans" cxnId="{1B416F13-AE2D-401B-AE39-086E9EEA7DC3}">
      <dgm:prSet/>
      <dgm:spPr/>
      <dgm:t>
        <a:bodyPr/>
        <a:lstStyle/>
        <a:p>
          <a:endParaRPr lang="es-EC"/>
        </a:p>
      </dgm:t>
    </dgm:pt>
    <dgm:pt modelId="{D78F6074-3222-4845-A8E1-4BCF755036AB}">
      <dgm:prSet/>
      <dgm:spPr/>
      <dgm:t>
        <a:bodyPr/>
        <a:lstStyle/>
        <a:p>
          <a:pPr marL="114300" indent="0"/>
          <a:r>
            <a:rPr lang="es-EC" b="1" u="sng" dirty="0" smtClean="0"/>
            <a:t>COMPRAS LOCALES:</a:t>
          </a:r>
          <a:endParaRPr lang="es-EC" b="1" u="sng" dirty="0"/>
        </a:p>
      </dgm:t>
    </dgm:pt>
    <dgm:pt modelId="{B5F67B8D-4DDB-4AAF-9041-C13AD9BAD6C6}" type="parTrans" cxnId="{0C135DE6-8C0A-41F3-A6FF-4CC62983226A}">
      <dgm:prSet/>
      <dgm:spPr/>
      <dgm:t>
        <a:bodyPr/>
        <a:lstStyle/>
        <a:p>
          <a:endParaRPr lang="es-EC"/>
        </a:p>
      </dgm:t>
    </dgm:pt>
    <dgm:pt modelId="{0C366689-7CA1-457E-B82A-965F476C1267}" type="sibTrans" cxnId="{0C135DE6-8C0A-41F3-A6FF-4CC62983226A}">
      <dgm:prSet/>
      <dgm:spPr/>
      <dgm:t>
        <a:bodyPr/>
        <a:lstStyle/>
        <a:p>
          <a:endParaRPr lang="es-EC"/>
        </a:p>
      </dgm:t>
    </dgm:pt>
    <dgm:pt modelId="{7ADD0838-A303-45F8-B7E3-8FC52E2CCBF5}">
      <dgm:prSet/>
      <dgm:spPr/>
      <dgm:t>
        <a:bodyPr/>
        <a:lstStyle/>
        <a:p>
          <a:pPr marL="114300" indent="0"/>
          <a:r>
            <a:rPr lang="es-EC" b="1" u="sng" dirty="0" smtClean="0"/>
            <a:t>Compras brutas</a:t>
          </a:r>
          <a:endParaRPr lang="es-EC" b="1" u="sng" dirty="0"/>
        </a:p>
      </dgm:t>
    </dgm:pt>
    <dgm:pt modelId="{5A7E3AC8-DD5F-465B-8102-268DB7F336C8}" type="parTrans" cxnId="{05C52B8F-5F83-4471-A779-961E010ADDA4}">
      <dgm:prSet/>
      <dgm:spPr/>
      <dgm:t>
        <a:bodyPr/>
        <a:lstStyle/>
        <a:p>
          <a:endParaRPr lang="es-EC"/>
        </a:p>
      </dgm:t>
    </dgm:pt>
    <dgm:pt modelId="{0FFE2E1A-F9CB-4961-907C-CFBA342FA9ED}" type="sibTrans" cxnId="{05C52B8F-5F83-4471-A779-961E010ADDA4}">
      <dgm:prSet/>
      <dgm:spPr/>
      <dgm:t>
        <a:bodyPr/>
        <a:lstStyle/>
        <a:p>
          <a:endParaRPr lang="es-EC"/>
        </a:p>
      </dgm:t>
    </dgm:pt>
    <dgm:pt modelId="{2B186594-1FD3-43D7-83AF-30E7CE5DECF0}">
      <dgm:prSet/>
      <dgm:spPr/>
      <dgm:t>
        <a:bodyPr/>
        <a:lstStyle/>
        <a:p>
          <a:pPr marL="114300" indent="0"/>
          <a:r>
            <a:rPr lang="es-EC" b="1" u="sng" dirty="0" smtClean="0"/>
            <a:t>Compras netas, comprende:</a:t>
          </a:r>
          <a:endParaRPr lang="es-EC" b="1" u="sng" dirty="0"/>
        </a:p>
      </dgm:t>
    </dgm:pt>
    <dgm:pt modelId="{3B2C257C-8015-40BD-B4F3-33B2F6931D12}" type="parTrans" cxnId="{71DF2515-2F3E-4A06-B6DC-709C61AE5DAB}">
      <dgm:prSet/>
      <dgm:spPr/>
      <dgm:t>
        <a:bodyPr/>
        <a:lstStyle/>
        <a:p>
          <a:endParaRPr lang="es-EC"/>
        </a:p>
      </dgm:t>
    </dgm:pt>
    <dgm:pt modelId="{D172F968-486B-47CE-A814-CFB37E5A630F}" type="sibTrans" cxnId="{71DF2515-2F3E-4A06-B6DC-709C61AE5DAB}">
      <dgm:prSet/>
      <dgm:spPr/>
      <dgm:t>
        <a:bodyPr/>
        <a:lstStyle/>
        <a:p>
          <a:endParaRPr lang="es-EC"/>
        </a:p>
      </dgm:t>
    </dgm:pt>
    <dgm:pt modelId="{19883B95-090E-4DD9-8DA5-1E62A3294F16}">
      <dgm:prSet/>
      <dgm:spPr/>
      <dgm:t>
        <a:bodyPr/>
        <a:lstStyle/>
        <a:p>
          <a:pPr marL="114300" indent="0"/>
          <a:endParaRPr lang="es-EC" b="1" dirty="0"/>
        </a:p>
      </dgm:t>
    </dgm:pt>
    <dgm:pt modelId="{82E9947F-0A5C-480B-BEFF-85A968ABF513}" type="parTrans" cxnId="{7B6F66FA-3E63-4446-8A4D-0467E04D0F11}">
      <dgm:prSet/>
      <dgm:spPr/>
      <dgm:t>
        <a:bodyPr/>
        <a:lstStyle/>
        <a:p>
          <a:endParaRPr lang="es-EC"/>
        </a:p>
      </dgm:t>
    </dgm:pt>
    <dgm:pt modelId="{E5D757CF-CCF0-4DDA-B157-848A06F43E99}" type="sibTrans" cxnId="{7B6F66FA-3E63-4446-8A4D-0467E04D0F11}">
      <dgm:prSet/>
      <dgm:spPr/>
      <dgm:t>
        <a:bodyPr/>
        <a:lstStyle/>
        <a:p>
          <a:endParaRPr lang="es-EC"/>
        </a:p>
      </dgm:t>
    </dgm:pt>
    <dgm:pt modelId="{AFAC09FC-3034-49FE-A884-92EF8722B1FE}">
      <dgm:prSet/>
      <dgm:spPr/>
      <dgm:t>
        <a:bodyPr/>
        <a:lstStyle/>
        <a:p>
          <a:pPr marL="114300" indent="0"/>
          <a:endParaRPr lang="es-EC" b="1" u="sng" dirty="0"/>
        </a:p>
      </dgm:t>
    </dgm:pt>
    <dgm:pt modelId="{6DB51131-3146-43AB-BE03-111A2020B2CB}" type="parTrans" cxnId="{CBB20D60-75DB-4F95-9093-218AB94F1F70}">
      <dgm:prSet/>
      <dgm:spPr/>
      <dgm:t>
        <a:bodyPr/>
        <a:lstStyle/>
        <a:p>
          <a:endParaRPr lang="es-EC"/>
        </a:p>
      </dgm:t>
    </dgm:pt>
    <dgm:pt modelId="{6B27D1A1-F146-4047-A058-D8590B1DD68E}" type="sibTrans" cxnId="{CBB20D60-75DB-4F95-9093-218AB94F1F70}">
      <dgm:prSet/>
      <dgm:spPr/>
      <dgm:t>
        <a:bodyPr/>
        <a:lstStyle/>
        <a:p>
          <a:endParaRPr lang="es-EC"/>
        </a:p>
      </dgm:t>
    </dgm:pt>
    <dgm:pt modelId="{A34D149D-1C82-4305-B506-F64937C3B989}">
      <dgm:prSet/>
      <dgm:spPr/>
      <dgm:t>
        <a:bodyPr/>
        <a:lstStyle/>
        <a:p>
          <a:pPr marL="114300" indent="0"/>
          <a:endParaRPr lang="es-EC" b="1" u="sng" dirty="0"/>
        </a:p>
      </dgm:t>
    </dgm:pt>
    <dgm:pt modelId="{81D5D196-7AD0-47BE-9668-1CF3D8352D12}" type="parTrans" cxnId="{3911202C-11AE-4D65-A648-AE9E1C3E8C4F}">
      <dgm:prSet/>
      <dgm:spPr/>
      <dgm:t>
        <a:bodyPr/>
        <a:lstStyle/>
        <a:p>
          <a:endParaRPr lang="es-EC"/>
        </a:p>
      </dgm:t>
    </dgm:pt>
    <dgm:pt modelId="{96E8D173-8F28-4A5D-923B-E8E2E799B781}" type="sibTrans" cxnId="{3911202C-11AE-4D65-A648-AE9E1C3E8C4F}">
      <dgm:prSet/>
      <dgm:spPr/>
      <dgm:t>
        <a:bodyPr/>
        <a:lstStyle/>
        <a:p>
          <a:endParaRPr lang="es-EC"/>
        </a:p>
      </dgm:t>
    </dgm:pt>
    <dgm:pt modelId="{3007E824-91AB-41A3-94D4-1E8126033E8B}">
      <dgm:prSet/>
      <dgm:spPr/>
      <dgm:t>
        <a:bodyPr/>
        <a:lstStyle/>
        <a:p>
          <a:endParaRPr lang="es-EC" b="1" u="sng" dirty="0"/>
        </a:p>
      </dgm:t>
    </dgm:pt>
    <dgm:pt modelId="{C65039DA-33B6-4032-BA52-D87119AEA48A}" type="parTrans" cxnId="{495587D6-A5D9-4A38-A61F-79EE5D39B7AB}">
      <dgm:prSet/>
      <dgm:spPr/>
      <dgm:t>
        <a:bodyPr/>
        <a:lstStyle/>
        <a:p>
          <a:endParaRPr lang="es-EC"/>
        </a:p>
      </dgm:t>
    </dgm:pt>
    <dgm:pt modelId="{989734F9-1D59-461D-93FA-64D3D9CB4EA9}" type="sibTrans" cxnId="{495587D6-A5D9-4A38-A61F-79EE5D39B7AB}">
      <dgm:prSet/>
      <dgm:spPr/>
      <dgm:t>
        <a:bodyPr/>
        <a:lstStyle/>
        <a:p>
          <a:endParaRPr lang="es-EC"/>
        </a:p>
      </dgm:t>
    </dgm:pt>
    <dgm:pt modelId="{00B61D0A-0C34-4987-A589-FD6A64F6C0C9}">
      <dgm:prSet/>
      <dgm:spPr/>
      <dgm:t>
        <a:bodyPr/>
        <a:lstStyle/>
        <a:p>
          <a:r>
            <a:rPr lang="es-EC" b="1" dirty="0" smtClean="0"/>
            <a:t>Compras brutas</a:t>
          </a:r>
          <a:endParaRPr lang="es-EC" b="1" dirty="0"/>
        </a:p>
      </dgm:t>
    </dgm:pt>
    <dgm:pt modelId="{A3F319A8-DDC8-4D20-9DF3-08F0E663FE77}" type="parTrans" cxnId="{DDE0E218-B5F0-482A-8176-919144AC9118}">
      <dgm:prSet/>
      <dgm:spPr/>
      <dgm:t>
        <a:bodyPr/>
        <a:lstStyle/>
        <a:p>
          <a:endParaRPr lang="es-EC"/>
        </a:p>
      </dgm:t>
    </dgm:pt>
    <dgm:pt modelId="{66A39AB6-B3BC-40A5-8AFA-26E7A5FC20E5}" type="sibTrans" cxnId="{DDE0E218-B5F0-482A-8176-919144AC9118}">
      <dgm:prSet/>
      <dgm:spPr/>
      <dgm:t>
        <a:bodyPr/>
        <a:lstStyle/>
        <a:p>
          <a:endParaRPr lang="es-EC"/>
        </a:p>
      </dgm:t>
    </dgm:pt>
    <dgm:pt modelId="{C084C4D5-FD79-4802-95EA-723CA0E26290}">
      <dgm:prSet/>
      <dgm:spPr/>
      <dgm:t>
        <a:bodyPr/>
        <a:lstStyle/>
        <a:p>
          <a:endParaRPr lang="es-EC" b="1" dirty="0"/>
        </a:p>
      </dgm:t>
    </dgm:pt>
    <dgm:pt modelId="{2BF263CC-859A-4599-82A2-9F14665A9375}" type="parTrans" cxnId="{4A0D02FC-33B8-4338-A97D-5B0AF3F58832}">
      <dgm:prSet/>
      <dgm:spPr/>
      <dgm:t>
        <a:bodyPr/>
        <a:lstStyle/>
        <a:p>
          <a:endParaRPr lang="es-EC"/>
        </a:p>
      </dgm:t>
    </dgm:pt>
    <dgm:pt modelId="{DF23E538-60F1-4D5E-B572-9DAE3508EC1C}" type="sibTrans" cxnId="{4A0D02FC-33B8-4338-A97D-5B0AF3F58832}">
      <dgm:prSet/>
      <dgm:spPr/>
      <dgm:t>
        <a:bodyPr/>
        <a:lstStyle/>
        <a:p>
          <a:endParaRPr lang="es-EC"/>
        </a:p>
      </dgm:t>
    </dgm:pt>
    <dgm:pt modelId="{4ED01327-3523-4195-B273-34922211BDE4}">
      <dgm:prSet/>
      <dgm:spPr/>
      <dgm:t>
        <a:bodyPr/>
        <a:lstStyle/>
        <a:p>
          <a:r>
            <a:rPr lang="es-EC" b="1" u="sng" dirty="0" smtClean="0"/>
            <a:t>No se registran Importaciones</a:t>
          </a:r>
          <a:endParaRPr lang="es-EC" b="1" u="sng" dirty="0"/>
        </a:p>
      </dgm:t>
    </dgm:pt>
    <dgm:pt modelId="{9EA70BFE-0368-40E9-A7DA-44A3E566953E}" type="parTrans" cxnId="{D38E5E74-E939-459D-B613-AFD65FD57EFA}">
      <dgm:prSet/>
      <dgm:spPr/>
      <dgm:t>
        <a:bodyPr/>
        <a:lstStyle/>
        <a:p>
          <a:endParaRPr lang="es-EC"/>
        </a:p>
      </dgm:t>
    </dgm:pt>
    <dgm:pt modelId="{A8344326-07E1-4169-809A-C3E4C259C0CD}" type="sibTrans" cxnId="{D38E5E74-E939-459D-B613-AFD65FD57EFA}">
      <dgm:prSet/>
      <dgm:spPr/>
      <dgm:t>
        <a:bodyPr/>
        <a:lstStyle/>
        <a:p>
          <a:endParaRPr lang="es-EC"/>
        </a:p>
      </dgm:t>
    </dgm:pt>
    <dgm:pt modelId="{D9036D0B-C82E-4CFC-BEFF-05FCBC9A8CE3}">
      <dgm:prSet/>
      <dgm:spPr/>
      <dgm:t>
        <a:bodyPr/>
        <a:lstStyle/>
        <a:p>
          <a:endParaRPr lang="es-EC" b="1" u="sng" dirty="0"/>
        </a:p>
      </dgm:t>
    </dgm:pt>
    <dgm:pt modelId="{BB2BC837-3EAE-4FD9-8323-6422F40C6C97}" type="parTrans" cxnId="{E6E4992A-1D22-428C-85D5-9BBEE6716225}">
      <dgm:prSet/>
      <dgm:spPr/>
      <dgm:t>
        <a:bodyPr/>
        <a:lstStyle/>
        <a:p>
          <a:endParaRPr lang="es-EC"/>
        </a:p>
      </dgm:t>
    </dgm:pt>
    <dgm:pt modelId="{F443A2A7-69CD-40AE-A6E2-5935AAD9CED5}" type="sibTrans" cxnId="{E6E4992A-1D22-428C-85D5-9BBEE6716225}">
      <dgm:prSet/>
      <dgm:spPr/>
      <dgm:t>
        <a:bodyPr/>
        <a:lstStyle/>
        <a:p>
          <a:endParaRPr lang="es-EC"/>
        </a:p>
      </dgm:t>
    </dgm:pt>
    <dgm:pt modelId="{F0A7852A-A1EB-4E60-8AB7-BF999006C7AB}">
      <dgm:prSet/>
      <dgm:spPr/>
      <dgm:t>
        <a:bodyPr/>
        <a:lstStyle/>
        <a:p>
          <a:endParaRPr lang="es-EC" b="1" u="sng" dirty="0"/>
        </a:p>
      </dgm:t>
    </dgm:pt>
    <dgm:pt modelId="{485B8723-9403-4BA2-95A5-9F9F971DF410}" type="parTrans" cxnId="{7A409DDA-B509-42BA-8E9A-223CFE726D33}">
      <dgm:prSet/>
      <dgm:spPr/>
      <dgm:t>
        <a:bodyPr/>
        <a:lstStyle/>
        <a:p>
          <a:endParaRPr lang="es-EC"/>
        </a:p>
      </dgm:t>
    </dgm:pt>
    <dgm:pt modelId="{D9B73F24-EF02-4828-BD38-5B8A4E6D8A55}" type="sibTrans" cxnId="{7A409DDA-B509-42BA-8E9A-223CFE726D33}">
      <dgm:prSet/>
      <dgm:spPr/>
      <dgm:t>
        <a:bodyPr/>
        <a:lstStyle/>
        <a:p>
          <a:endParaRPr lang="es-EC"/>
        </a:p>
      </dgm:t>
    </dgm:pt>
    <dgm:pt modelId="{1535646B-7967-4320-B0DD-C22ABA81BEFD}">
      <dgm:prSet/>
      <dgm:spPr/>
      <dgm:t>
        <a:bodyPr/>
        <a:lstStyle/>
        <a:p>
          <a:endParaRPr lang="es-EC" b="1" dirty="0"/>
        </a:p>
      </dgm:t>
    </dgm:pt>
    <dgm:pt modelId="{12E0DBD2-D623-4D83-BA4D-281EF34D2933}" type="parTrans" cxnId="{C8921D67-8448-4687-8D12-C3554A3CE8AA}">
      <dgm:prSet/>
      <dgm:spPr/>
      <dgm:t>
        <a:bodyPr/>
        <a:lstStyle/>
        <a:p>
          <a:endParaRPr lang="es-EC"/>
        </a:p>
      </dgm:t>
    </dgm:pt>
    <dgm:pt modelId="{56C64145-2AE6-470D-9665-7580D3C34AD3}" type="sibTrans" cxnId="{C8921D67-8448-4687-8D12-C3554A3CE8AA}">
      <dgm:prSet/>
      <dgm:spPr/>
      <dgm:t>
        <a:bodyPr/>
        <a:lstStyle/>
        <a:p>
          <a:endParaRPr lang="es-EC"/>
        </a:p>
      </dgm:t>
    </dgm:pt>
    <dgm:pt modelId="{1391749E-B876-4AC5-AF35-325A09D32FE5}">
      <dgm:prSet/>
      <dgm:spPr/>
      <dgm:t>
        <a:bodyPr/>
        <a:lstStyle/>
        <a:p>
          <a:pPr marL="114300" indent="0"/>
          <a:endParaRPr lang="es-EC" b="1" u="sng" dirty="0"/>
        </a:p>
      </dgm:t>
    </dgm:pt>
    <dgm:pt modelId="{B7863B9F-A724-4668-8911-50F8C0BB7BE0}" type="sibTrans" cxnId="{978A97E6-B391-49B6-B8E4-C5620F3B8F17}">
      <dgm:prSet/>
      <dgm:spPr/>
      <dgm:t>
        <a:bodyPr/>
        <a:lstStyle/>
        <a:p>
          <a:endParaRPr lang="es-EC"/>
        </a:p>
      </dgm:t>
    </dgm:pt>
    <dgm:pt modelId="{0E0262DA-F6EA-43C6-AE51-AB02A9606F3D}" type="parTrans" cxnId="{978A97E6-B391-49B6-B8E4-C5620F3B8F17}">
      <dgm:prSet/>
      <dgm:spPr/>
      <dgm:t>
        <a:bodyPr/>
        <a:lstStyle/>
        <a:p>
          <a:endParaRPr lang="es-EC"/>
        </a:p>
      </dgm:t>
    </dgm:pt>
    <dgm:pt modelId="{205E3D57-EE01-4626-96CB-BB87B0E23365}">
      <dgm:prSet/>
      <dgm:spPr/>
      <dgm:t>
        <a:bodyPr/>
        <a:lstStyle/>
        <a:p>
          <a:pPr marL="114300" indent="0"/>
          <a:r>
            <a:rPr lang="es-EC" b="1" u="sng" dirty="0" smtClean="0"/>
            <a:t>Importaciones:</a:t>
          </a:r>
          <a:endParaRPr lang="es-EC" b="1" u="sng" dirty="0"/>
        </a:p>
      </dgm:t>
    </dgm:pt>
    <dgm:pt modelId="{2CD879EC-2F48-4209-AB0C-0F5D3DEFEB90}" type="sibTrans" cxnId="{7E34D84E-87A6-49F3-BEF9-249088D7D2C5}">
      <dgm:prSet/>
      <dgm:spPr/>
      <dgm:t>
        <a:bodyPr/>
        <a:lstStyle/>
        <a:p>
          <a:endParaRPr lang="es-EC"/>
        </a:p>
      </dgm:t>
    </dgm:pt>
    <dgm:pt modelId="{EA561110-9AF0-463D-BB5C-EF061FCD534C}" type="parTrans" cxnId="{7E34D84E-87A6-49F3-BEF9-249088D7D2C5}">
      <dgm:prSet/>
      <dgm:spPr/>
      <dgm:t>
        <a:bodyPr/>
        <a:lstStyle/>
        <a:p>
          <a:endParaRPr lang="es-EC"/>
        </a:p>
      </dgm:t>
    </dgm:pt>
    <dgm:pt modelId="{10C61773-E18B-46EC-ADAE-4DC1A462BB4F}">
      <dgm:prSet/>
      <dgm:spPr/>
      <dgm:t>
        <a:bodyPr/>
        <a:lstStyle/>
        <a:p>
          <a:pPr marL="228600" indent="0"/>
          <a:endParaRPr lang="es-EC" b="1" dirty="0"/>
        </a:p>
      </dgm:t>
    </dgm:pt>
    <dgm:pt modelId="{7370B78B-B526-45D8-8000-8C0B0B554629}" type="parTrans" cxnId="{F44C8F47-03FF-4778-8FB5-E78C8D2678F0}">
      <dgm:prSet/>
      <dgm:spPr/>
      <dgm:t>
        <a:bodyPr/>
        <a:lstStyle/>
        <a:p>
          <a:endParaRPr lang="es-EC"/>
        </a:p>
      </dgm:t>
    </dgm:pt>
    <dgm:pt modelId="{551EA183-3C8B-44C4-9F7D-605BEB65C4F3}" type="sibTrans" cxnId="{F44C8F47-03FF-4778-8FB5-E78C8D2678F0}">
      <dgm:prSet/>
      <dgm:spPr/>
      <dgm:t>
        <a:bodyPr/>
        <a:lstStyle/>
        <a:p>
          <a:endParaRPr lang="es-EC"/>
        </a:p>
      </dgm:t>
    </dgm:pt>
    <dgm:pt modelId="{82A1E6F8-F6FD-4ED9-BC52-97C160FED935}">
      <dgm:prSet/>
      <dgm:spPr/>
      <dgm:t>
        <a:bodyPr/>
        <a:lstStyle/>
        <a:p>
          <a:pPr marL="114300" indent="0"/>
          <a:endParaRPr lang="es-EC" b="1" dirty="0"/>
        </a:p>
      </dgm:t>
    </dgm:pt>
    <dgm:pt modelId="{1B42F867-9CEE-488B-B212-29730DEE1690}" type="parTrans" cxnId="{F5BE15EF-40A4-4818-964A-CE8641FA2DBE}">
      <dgm:prSet/>
      <dgm:spPr/>
      <dgm:t>
        <a:bodyPr/>
        <a:lstStyle/>
        <a:p>
          <a:endParaRPr lang="es-EC"/>
        </a:p>
      </dgm:t>
    </dgm:pt>
    <dgm:pt modelId="{694133CD-0096-4928-BC99-A5F94F0CA292}" type="sibTrans" cxnId="{F5BE15EF-40A4-4818-964A-CE8641FA2DBE}">
      <dgm:prSet/>
      <dgm:spPr/>
      <dgm:t>
        <a:bodyPr/>
        <a:lstStyle/>
        <a:p>
          <a:endParaRPr lang="es-EC"/>
        </a:p>
      </dgm:t>
    </dgm:pt>
    <dgm:pt modelId="{1EAA2401-8FB4-40A2-BF8C-F0082EF8149F}">
      <dgm:prSet/>
      <dgm:spPr/>
      <dgm:t>
        <a:bodyPr/>
        <a:lstStyle/>
        <a:p>
          <a:pPr marL="450850" indent="0"/>
          <a:r>
            <a:rPr lang="es-EC" b="1" dirty="0" smtClean="0">
              <a:solidFill>
                <a:srgbClr val="0070C0"/>
              </a:solidFill>
            </a:rPr>
            <a:t>C. 12%</a:t>
          </a:r>
          <a:endParaRPr lang="es-EC" b="1" u="sng" dirty="0"/>
        </a:p>
      </dgm:t>
    </dgm:pt>
    <dgm:pt modelId="{04CEA0D9-E446-4C33-8C22-52A8B554692C}" type="parTrans" cxnId="{69985826-7B78-4E6F-8438-BD6E47424B3E}">
      <dgm:prSet/>
      <dgm:spPr/>
      <dgm:t>
        <a:bodyPr/>
        <a:lstStyle/>
        <a:p>
          <a:endParaRPr lang="es-EC"/>
        </a:p>
      </dgm:t>
    </dgm:pt>
    <dgm:pt modelId="{14D9BE01-0503-48B5-BA23-6EEEFC7C5E15}" type="sibTrans" cxnId="{69985826-7B78-4E6F-8438-BD6E47424B3E}">
      <dgm:prSet/>
      <dgm:spPr/>
      <dgm:t>
        <a:bodyPr/>
        <a:lstStyle/>
        <a:p>
          <a:endParaRPr lang="es-EC"/>
        </a:p>
      </dgm:t>
    </dgm:pt>
    <dgm:pt modelId="{C0354041-B1FC-4CDC-BF59-C06A3BF03735}">
      <dgm:prSet/>
      <dgm:spPr/>
      <dgm:t>
        <a:bodyPr/>
        <a:lstStyle/>
        <a:p>
          <a:pPr marL="450850" indent="0"/>
          <a:r>
            <a:rPr lang="es-EC" b="1" dirty="0" smtClean="0">
              <a:solidFill>
                <a:srgbClr val="0070C0"/>
              </a:solidFill>
            </a:rPr>
            <a:t>C. 0%</a:t>
          </a:r>
          <a:endParaRPr lang="es-EC" b="1" u="sng" dirty="0"/>
        </a:p>
      </dgm:t>
    </dgm:pt>
    <dgm:pt modelId="{114BDFD0-B93F-496E-B491-37A2F857BBA8}" type="sibTrans" cxnId="{1E443CC7-CDB0-450C-BBAF-65D67DAFBA69}">
      <dgm:prSet/>
      <dgm:spPr/>
      <dgm:t>
        <a:bodyPr/>
        <a:lstStyle/>
        <a:p>
          <a:endParaRPr lang="es-EC"/>
        </a:p>
      </dgm:t>
    </dgm:pt>
    <dgm:pt modelId="{34123473-FF8C-46AB-8901-2E942D5C96E6}" type="parTrans" cxnId="{1E443CC7-CDB0-450C-BBAF-65D67DAFBA69}">
      <dgm:prSet/>
      <dgm:spPr/>
      <dgm:t>
        <a:bodyPr/>
        <a:lstStyle/>
        <a:p>
          <a:endParaRPr lang="es-EC"/>
        </a:p>
      </dgm:t>
    </dgm:pt>
    <dgm:pt modelId="{102D0991-9232-4C98-B087-C991694CC1C1}">
      <dgm:prSet/>
      <dgm:spPr/>
      <dgm:t>
        <a:bodyPr/>
        <a:lstStyle/>
        <a:p>
          <a:pPr marL="450850" indent="0"/>
          <a:r>
            <a:rPr lang="es-EC" b="1" dirty="0" smtClean="0">
              <a:solidFill>
                <a:srgbClr val="0070C0"/>
              </a:solidFill>
            </a:rPr>
            <a:t>Notas de crédito</a:t>
          </a:r>
          <a:endParaRPr lang="es-EC" b="1" u="sng" dirty="0"/>
        </a:p>
      </dgm:t>
    </dgm:pt>
    <dgm:pt modelId="{298D48A8-27DF-4B9E-A361-F53D9906FD2B}" type="parTrans" cxnId="{B4CD2FBE-295A-484B-B751-1D686A3A7177}">
      <dgm:prSet/>
      <dgm:spPr/>
      <dgm:t>
        <a:bodyPr/>
        <a:lstStyle/>
        <a:p>
          <a:endParaRPr lang="es-EC"/>
        </a:p>
      </dgm:t>
    </dgm:pt>
    <dgm:pt modelId="{9DD69617-0876-40C7-B78D-85464640D042}" type="sibTrans" cxnId="{B4CD2FBE-295A-484B-B751-1D686A3A7177}">
      <dgm:prSet/>
      <dgm:spPr/>
      <dgm:t>
        <a:bodyPr/>
        <a:lstStyle/>
        <a:p>
          <a:endParaRPr lang="es-EC"/>
        </a:p>
      </dgm:t>
    </dgm:pt>
    <dgm:pt modelId="{B9990D92-7252-478E-9076-93E37DC197E9}">
      <dgm:prSet/>
      <dgm:spPr/>
      <dgm:t>
        <a:bodyPr/>
        <a:lstStyle/>
        <a:p>
          <a:pPr marL="450850" indent="0"/>
          <a:r>
            <a:rPr lang="es-EC" b="1" dirty="0" smtClean="0">
              <a:solidFill>
                <a:srgbClr val="0070C0"/>
              </a:solidFill>
            </a:rPr>
            <a:t>C. No objeto, Exentas</a:t>
          </a:r>
          <a:endParaRPr lang="es-EC" b="1" u="sng" dirty="0"/>
        </a:p>
      </dgm:t>
    </dgm:pt>
    <dgm:pt modelId="{CA624820-6C54-4D7B-A4D2-9431CEC1997A}" type="parTrans" cxnId="{725268D6-278F-493F-BDE4-122F6D6700A6}">
      <dgm:prSet/>
      <dgm:spPr/>
      <dgm:t>
        <a:bodyPr/>
        <a:lstStyle/>
        <a:p>
          <a:endParaRPr lang="es-EC"/>
        </a:p>
      </dgm:t>
    </dgm:pt>
    <dgm:pt modelId="{A40EC927-D09F-4BCE-9D97-16513A22A959}" type="sibTrans" cxnId="{725268D6-278F-493F-BDE4-122F6D6700A6}">
      <dgm:prSet/>
      <dgm:spPr/>
      <dgm:t>
        <a:bodyPr/>
        <a:lstStyle/>
        <a:p>
          <a:endParaRPr lang="es-EC"/>
        </a:p>
      </dgm:t>
    </dgm:pt>
    <dgm:pt modelId="{C73AA173-BBBC-489B-8542-6AA2E3CD6234}">
      <dgm:prSet/>
      <dgm:spPr/>
      <dgm:t>
        <a:bodyPr/>
        <a:lstStyle/>
        <a:p>
          <a:r>
            <a:rPr lang="es-EC" b="1" u="sng" dirty="0" smtClean="0"/>
            <a:t>Compras netas, comprende:</a:t>
          </a:r>
          <a:endParaRPr lang="es-EC" b="1" u="sng" dirty="0"/>
        </a:p>
      </dgm:t>
    </dgm:pt>
    <dgm:pt modelId="{8A52BD64-F73B-40A3-A126-F7472DA28BCE}" type="parTrans" cxnId="{CA0F7412-3AFD-41FC-8D26-917834D37E8E}">
      <dgm:prSet/>
      <dgm:spPr/>
      <dgm:t>
        <a:bodyPr/>
        <a:lstStyle/>
        <a:p>
          <a:endParaRPr lang="es-EC"/>
        </a:p>
      </dgm:t>
    </dgm:pt>
    <dgm:pt modelId="{1ECD55A1-5EBE-49EA-A6E9-1CE45D8FB4E0}" type="sibTrans" cxnId="{CA0F7412-3AFD-41FC-8D26-917834D37E8E}">
      <dgm:prSet/>
      <dgm:spPr/>
      <dgm:t>
        <a:bodyPr/>
        <a:lstStyle/>
        <a:p>
          <a:endParaRPr lang="es-EC"/>
        </a:p>
      </dgm:t>
    </dgm:pt>
    <dgm:pt modelId="{874CDBBF-561C-4768-B5AE-8BE933EEBA30}">
      <dgm:prSet/>
      <dgm:spPr/>
      <dgm:t>
        <a:bodyPr/>
        <a:lstStyle/>
        <a:p>
          <a:r>
            <a:rPr lang="es-EC" b="1" smtClean="0">
              <a:solidFill>
                <a:srgbClr val="0070C0"/>
              </a:solidFill>
            </a:rPr>
            <a:t>C. 0%</a:t>
          </a:r>
          <a:endParaRPr lang="es-EC" b="1" u="sng" dirty="0"/>
        </a:p>
      </dgm:t>
    </dgm:pt>
    <dgm:pt modelId="{6DBDC9D0-B524-448C-B509-A14FCA69D1A0}" type="parTrans" cxnId="{9E2B4BAD-2D4D-407B-9114-4B20BAA67A8F}">
      <dgm:prSet/>
      <dgm:spPr/>
      <dgm:t>
        <a:bodyPr/>
        <a:lstStyle/>
        <a:p>
          <a:endParaRPr lang="es-EC"/>
        </a:p>
      </dgm:t>
    </dgm:pt>
    <dgm:pt modelId="{67349BEB-20AA-4AB3-AA8A-43FFAFB15CA9}" type="sibTrans" cxnId="{9E2B4BAD-2D4D-407B-9114-4B20BAA67A8F}">
      <dgm:prSet/>
      <dgm:spPr/>
      <dgm:t>
        <a:bodyPr/>
        <a:lstStyle/>
        <a:p>
          <a:endParaRPr lang="es-EC"/>
        </a:p>
      </dgm:t>
    </dgm:pt>
    <dgm:pt modelId="{6394992B-BBA5-432C-80B2-31D8D88FD263}">
      <dgm:prSet/>
      <dgm:spPr/>
      <dgm:t>
        <a:bodyPr/>
        <a:lstStyle/>
        <a:p>
          <a:r>
            <a:rPr lang="es-EC" b="1" smtClean="0">
              <a:solidFill>
                <a:srgbClr val="0070C0"/>
              </a:solidFill>
            </a:rPr>
            <a:t>C. 12%</a:t>
          </a:r>
          <a:endParaRPr lang="es-EC" b="1" u="sng" dirty="0"/>
        </a:p>
      </dgm:t>
    </dgm:pt>
    <dgm:pt modelId="{5571F078-CD62-403E-B9B0-C5B25982B8EE}" type="parTrans" cxnId="{91FE6280-3D0F-4AD9-9E98-644C5D960F01}">
      <dgm:prSet/>
      <dgm:spPr/>
      <dgm:t>
        <a:bodyPr/>
        <a:lstStyle/>
        <a:p>
          <a:endParaRPr lang="es-EC"/>
        </a:p>
      </dgm:t>
    </dgm:pt>
    <dgm:pt modelId="{7E87BC52-DC85-4F8F-A170-B46AA3913082}" type="sibTrans" cxnId="{91FE6280-3D0F-4AD9-9E98-644C5D960F01}">
      <dgm:prSet/>
      <dgm:spPr/>
      <dgm:t>
        <a:bodyPr/>
        <a:lstStyle/>
        <a:p>
          <a:endParaRPr lang="es-EC"/>
        </a:p>
      </dgm:t>
    </dgm:pt>
    <dgm:pt modelId="{AD941CCA-7F23-44F8-944D-100AC44B75C1}">
      <dgm:prSet/>
      <dgm:spPr/>
      <dgm:t>
        <a:bodyPr/>
        <a:lstStyle/>
        <a:p>
          <a:r>
            <a:rPr lang="es-EC" b="1" smtClean="0">
              <a:solidFill>
                <a:srgbClr val="0070C0"/>
              </a:solidFill>
            </a:rPr>
            <a:t>Notas de crédito</a:t>
          </a:r>
          <a:endParaRPr lang="es-EC" b="1" u="sng" dirty="0"/>
        </a:p>
      </dgm:t>
    </dgm:pt>
    <dgm:pt modelId="{A57CBE9E-F38F-489D-84E4-FE6E0A42D3EF}" type="parTrans" cxnId="{F5EB488D-87B9-43CA-B9E4-440CAC1F8753}">
      <dgm:prSet/>
      <dgm:spPr/>
      <dgm:t>
        <a:bodyPr/>
        <a:lstStyle/>
        <a:p>
          <a:endParaRPr lang="es-EC"/>
        </a:p>
      </dgm:t>
    </dgm:pt>
    <dgm:pt modelId="{51AD8E22-210C-47DA-BAC6-9E3169699575}" type="sibTrans" cxnId="{F5EB488D-87B9-43CA-B9E4-440CAC1F8753}">
      <dgm:prSet/>
      <dgm:spPr/>
      <dgm:t>
        <a:bodyPr/>
        <a:lstStyle/>
        <a:p>
          <a:endParaRPr lang="es-EC"/>
        </a:p>
      </dgm:t>
    </dgm:pt>
    <dgm:pt modelId="{EF0E13F1-8FF7-4E21-9485-D48C46698D65}">
      <dgm:prSet/>
      <dgm:spPr/>
      <dgm:t>
        <a:bodyPr/>
        <a:lstStyle/>
        <a:p>
          <a:r>
            <a:rPr lang="es-EC" b="1" dirty="0" smtClean="0">
              <a:solidFill>
                <a:srgbClr val="0070C0"/>
              </a:solidFill>
            </a:rPr>
            <a:t>C. No objeto, Exentas</a:t>
          </a:r>
          <a:endParaRPr lang="es-EC" b="1" u="sng" dirty="0"/>
        </a:p>
      </dgm:t>
    </dgm:pt>
    <dgm:pt modelId="{BA45DB85-112C-46B2-AE74-772BF49A24C4}" type="parTrans" cxnId="{85C29725-1EF9-4074-A643-62806187B2F3}">
      <dgm:prSet/>
      <dgm:spPr/>
      <dgm:t>
        <a:bodyPr/>
        <a:lstStyle/>
        <a:p>
          <a:endParaRPr lang="es-EC"/>
        </a:p>
      </dgm:t>
    </dgm:pt>
    <dgm:pt modelId="{9B29E602-F434-4C92-9592-B06EA3175A42}" type="sibTrans" cxnId="{85C29725-1EF9-4074-A643-62806187B2F3}">
      <dgm:prSet/>
      <dgm:spPr/>
      <dgm:t>
        <a:bodyPr/>
        <a:lstStyle/>
        <a:p>
          <a:endParaRPr lang="es-EC"/>
        </a:p>
      </dgm:t>
    </dgm:pt>
    <dgm:pt modelId="{691AE606-C35C-42EB-BA37-B282D199DED9}">
      <dgm:prSet/>
      <dgm:spPr/>
      <dgm:t>
        <a:bodyPr/>
        <a:lstStyle/>
        <a:p>
          <a:pPr marL="114300" indent="0"/>
          <a:endParaRPr lang="es-EC" b="1" u="sng" dirty="0"/>
        </a:p>
      </dgm:t>
    </dgm:pt>
    <dgm:pt modelId="{223990C5-9CD6-4B80-B6BD-30F85E9D9A06}" type="parTrans" cxnId="{A236ACB6-060F-489F-A897-951CC74813A6}">
      <dgm:prSet/>
      <dgm:spPr/>
      <dgm:t>
        <a:bodyPr/>
        <a:lstStyle/>
        <a:p>
          <a:endParaRPr lang="es-EC"/>
        </a:p>
      </dgm:t>
    </dgm:pt>
    <dgm:pt modelId="{D7124362-95C5-4B10-88F0-685D12B9D4D0}" type="sibTrans" cxnId="{A236ACB6-060F-489F-A897-951CC74813A6}">
      <dgm:prSet/>
      <dgm:spPr/>
      <dgm:t>
        <a:bodyPr/>
        <a:lstStyle/>
        <a:p>
          <a:endParaRPr lang="es-EC"/>
        </a:p>
      </dgm:t>
    </dgm:pt>
    <dgm:pt modelId="{2CC49C21-F673-471D-AA58-72850D475BE7}">
      <dgm:prSet/>
      <dgm:spPr/>
      <dgm:t>
        <a:bodyPr/>
        <a:lstStyle/>
        <a:p>
          <a:endParaRPr lang="es-EC" b="1" dirty="0"/>
        </a:p>
      </dgm:t>
    </dgm:pt>
    <dgm:pt modelId="{009A6A80-BC24-4140-9174-FF5BCCEF150F}" type="parTrans" cxnId="{142A9D63-CA59-452F-A15E-19530ABBF62E}">
      <dgm:prSet/>
      <dgm:spPr/>
      <dgm:t>
        <a:bodyPr/>
        <a:lstStyle/>
        <a:p>
          <a:endParaRPr lang="es-EC"/>
        </a:p>
      </dgm:t>
    </dgm:pt>
    <dgm:pt modelId="{49555808-624D-4ECC-95EF-D036B65211D7}" type="sibTrans" cxnId="{142A9D63-CA59-452F-A15E-19530ABBF62E}">
      <dgm:prSet/>
      <dgm:spPr/>
      <dgm:t>
        <a:bodyPr/>
        <a:lstStyle/>
        <a:p>
          <a:endParaRPr lang="es-EC"/>
        </a:p>
      </dgm:t>
    </dgm:pt>
    <dgm:pt modelId="{1F8D1EF2-4A92-4F85-8577-4D36C22C8C28}" type="pres">
      <dgm:prSet presAssocID="{35D08041-1423-437B-BF2F-F536D7F1F70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3FF68979-0304-4532-AE0B-A210D2EA5BC5}" type="pres">
      <dgm:prSet presAssocID="{DEF7CC27-70ED-4F03-895C-D17C010DA82E}" presName="composite" presStyleCnt="0"/>
      <dgm:spPr/>
    </dgm:pt>
    <dgm:pt modelId="{1A3C1118-38D1-4882-A0BA-84F3B3E75870}" type="pres">
      <dgm:prSet presAssocID="{DEF7CC27-70ED-4F03-895C-D17C010DA82E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A6504071-867C-4364-A793-E606E016C3D6}" type="pres">
      <dgm:prSet presAssocID="{DEF7CC27-70ED-4F03-895C-D17C010DA82E}" presName="parSh" presStyleLbl="node1" presStyleIdx="0" presStyleCnt="2"/>
      <dgm:spPr/>
      <dgm:t>
        <a:bodyPr/>
        <a:lstStyle/>
        <a:p>
          <a:endParaRPr lang="es-EC"/>
        </a:p>
      </dgm:t>
    </dgm:pt>
    <dgm:pt modelId="{2092600A-B386-4E31-8ACC-58D475F7E515}" type="pres">
      <dgm:prSet presAssocID="{DEF7CC27-70ED-4F03-895C-D17C010DA82E}" presName="desTx" presStyleLbl="fgAcc1" presStyleIdx="0" presStyleCnt="2" custScaleX="12393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29F2702-41F4-4165-B7B6-B694E6D9518B}" type="pres">
      <dgm:prSet presAssocID="{A3890B53-01A7-4256-9A6B-B11EC31E7D61}" presName="sibTrans" presStyleLbl="sibTrans2D1" presStyleIdx="0" presStyleCnt="1"/>
      <dgm:spPr/>
      <dgm:t>
        <a:bodyPr/>
        <a:lstStyle/>
        <a:p>
          <a:endParaRPr lang="es-EC"/>
        </a:p>
      </dgm:t>
    </dgm:pt>
    <dgm:pt modelId="{91075F18-99C4-4F85-9438-05483B21B064}" type="pres">
      <dgm:prSet presAssocID="{A3890B53-01A7-4256-9A6B-B11EC31E7D61}" presName="connTx" presStyleLbl="sibTrans2D1" presStyleIdx="0" presStyleCnt="1"/>
      <dgm:spPr/>
      <dgm:t>
        <a:bodyPr/>
        <a:lstStyle/>
        <a:p>
          <a:endParaRPr lang="es-EC"/>
        </a:p>
      </dgm:t>
    </dgm:pt>
    <dgm:pt modelId="{118E72EC-17DA-4D1A-9429-EDC80F96B0F4}" type="pres">
      <dgm:prSet presAssocID="{F45F5008-D0AE-441D-8FEC-1BB7C1174552}" presName="composite" presStyleCnt="0"/>
      <dgm:spPr/>
    </dgm:pt>
    <dgm:pt modelId="{84D47FD2-FC43-48B1-B7D3-433FBE1A6749}" type="pres">
      <dgm:prSet presAssocID="{F45F5008-D0AE-441D-8FEC-1BB7C1174552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48038C92-3D79-4D40-A70E-45DB87134ECF}" type="pres">
      <dgm:prSet presAssocID="{F45F5008-D0AE-441D-8FEC-1BB7C1174552}" presName="parSh" presStyleLbl="node1" presStyleIdx="1" presStyleCnt="2"/>
      <dgm:spPr/>
      <dgm:t>
        <a:bodyPr/>
        <a:lstStyle/>
        <a:p>
          <a:endParaRPr lang="es-EC"/>
        </a:p>
      </dgm:t>
    </dgm:pt>
    <dgm:pt modelId="{F3D11BA3-EA64-442B-87FF-8921DDC617C9}" type="pres">
      <dgm:prSet presAssocID="{F45F5008-D0AE-441D-8FEC-1BB7C1174552}" presName="desTx" presStyleLbl="fgAcc1" presStyleIdx="1" presStyleCnt="2" custScaleX="12299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6469D1C3-E38D-46C9-9B10-28509F083616}" type="presOf" srcId="{F45F5008-D0AE-441D-8FEC-1BB7C1174552}" destId="{48038C92-3D79-4D40-A70E-45DB87134ECF}" srcOrd="1" destOrd="0" presId="urn:microsoft.com/office/officeart/2005/8/layout/process3"/>
    <dgm:cxn modelId="{05C52B8F-5F83-4471-A779-961E010ADDA4}" srcId="{DEF7CC27-70ED-4F03-895C-D17C010DA82E}" destId="{7ADD0838-A303-45F8-B7E3-8FC52E2CCBF5}" srcOrd="2" destOrd="0" parTransId="{5A7E3AC8-DD5F-465B-8102-268DB7F336C8}" sibTransId="{0FFE2E1A-F9CB-4961-907C-CFBA342FA9ED}"/>
    <dgm:cxn modelId="{F2A52E89-075B-4EBE-BD43-B4BD0DB40758}" type="presOf" srcId="{CC44A8D6-97A9-4648-BA8A-0198A2721B08}" destId="{F3D11BA3-EA64-442B-87FF-8921DDC617C9}" srcOrd="0" destOrd="0" presId="urn:microsoft.com/office/officeart/2005/8/layout/process3"/>
    <dgm:cxn modelId="{47C5B219-AAB2-445E-85F7-76B1EDA89021}" type="presOf" srcId="{691AE606-C35C-42EB-BA37-B282D199DED9}" destId="{2092600A-B386-4E31-8ACC-58D475F7E515}" srcOrd="0" destOrd="3" presId="urn:microsoft.com/office/officeart/2005/8/layout/process3"/>
    <dgm:cxn modelId="{CA0F7412-3AFD-41FC-8D26-917834D37E8E}" srcId="{F45F5008-D0AE-441D-8FEC-1BB7C1174552}" destId="{C73AA173-BBBC-489B-8542-6AA2E3CD6234}" srcOrd="4" destOrd="0" parTransId="{8A52BD64-F73B-40A3-A126-F7472DA28BCE}" sibTransId="{1ECD55A1-5EBE-49EA-A6E9-1CE45D8FB4E0}"/>
    <dgm:cxn modelId="{F44C8F47-03FF-4778-8FB5-E78C8D2678F0}" srcId="{82A1E6F8-F6FD-4ED9-BC52-97C160FED935}" destId="{10C61773-E18B-46EC-ADAE-4DC1A462BB4F}" srcOrd="0" destOrd="0" parTransId="{7370B78B-B526-45D8-8000-8C0B0B554629}" sibTransId="{551EA183-3C8B-44C4-9F7D-605BEB65C4F3}"/>
    <dgm:cxn modelId="{A236ACB6-060F-489F-A897-951CC74813A6}" srcId="{DEF7CC27-70ED-4F03-895C-D17C010DA82E}" destId="{691AE606-C35C-42EB-BA37-B282D199DED9}" srcOrd="3" destOrd="0" parTransId="{223990C5-9CD6-4B80-B6BD-30F85E9D9A06}" sibTransId="{D7124362-95C5-4B10-88F0-685D12B9D4D0}"/>
    <dgm:cxn modelId="{5128ECB7-FD2E-4891-839C-200276DFF64A}" type="presOf" srcId="{1EAA2401-8FB4-40A2-BF8C-F0082EF8149F}" destId="{2092600A-B386-4E31-8ACC-58D475F7E515}" srcOrd="0" destOrd="6" presId="urn:microsoft.com/office/officeart/2005/8/layout/process3"/>
    <dgm:cxn modelId="{75B13512-DF04-4B92-B05B-34FB670B50DD}" type="presOf" srcId="{1391749E-B876-4AC5-AF35-325A09D32FE5}" destId="{2092600A-B386-4E31-8ACC-58D475F7E515}" srcOrd="0" destOrd="13" presId="urn:microsoft.com/office/officeart/2005/8/layout/process3"/>
    <dgm:cxn modelId="{C7AA45A8-8C5A-4785-99F3-56B75E3A67FB}" type="presOf" srcId="{35D08041-1423-437B-BF2F-F536D7F1F70D}" destId="{1F8D1EF2-4A92-4F85-8577-4D36C22C8C28}" srcOrd="0" destOrd="0" presId="urn:microsoft.com/office/officeart/2005/8/layout/process3"/>
    <dgm:cxn modelId="{77841AC7-DEC4-4E6B-B86E-3CB7491FE42D}" type="presOf" srcId="{C73AA173-BBBC-489B-8542-6AA2E3CD6234}" destId="{F3D11BA3-EA64-442B-87FF-8921DDC617C9}" srcOrd="0" destOrd="4" presId="urn:microsoft.com/office/officeart/2005/8/layout/process3"/>
    <dgm:cxn modelId="{EB4B62AD-A101-4072-B341-2A3E3652A539}" type="presOf" srcId="{82A1E6F8-F6FD-4ED9-BC52-97C160FED935}" destId="{2092600A-B386-4E31-8ACC-58D475F7E515}" srcOrd="0" destOrd="9" presId="urn:microsoft.com/office/officeart/2005/8/layout/process3"/>
    <dgm:cxn modelId="{D0D996F7-9173-4536-8216-2722938C27F8}" type="presOf" srcId="{F45F5008-D0AE-441D-8FEC-1BB7C1174552}" destId="{84D47FD2-FC43-48B1-B7D3-433FBE1A6749}" srcOrd="0" destOrd="0" presId="urn:microsoft.com/office/officeart/2005/8/layout/process3"/>
    <dgm:cxn modelId="{D31D94EE-0C87-4A0E-97C9-C74BBBFC0319}" type="presOf" srcId="{3007E824-91AB-41A3-94D4-1E8126033E8B}" destId="{F3D11BA3-EA64-442B-87FF-8921DDC617C9}" srcOrd="0" destOrd="1" presId="urn:microsoft.com/office/officeart/2005/8/layout/process3"/>
    <dgm:cxn modelId="{142A9D63-CA59-452F-A15E-19530ABBF62E}" srcId="{F45F5008-D0AE-441D-8FEC-1BB7C1174552}" destId="{2CC49C21-F673-471D-AA58-72850D475BE7}" srcOrd="3" destOrd="0" parTransId="{009A6A80-BC24-4140-9174-FF5BCCEF150F}" sibTransId="{49555808-624D-4ECC-95EF-D036B65211D7}"/>
    <dgm:cxn modelId="{23BACBBB-20B2-4DEE-B441-C920A0C5C635}" srcId="{35D08041-1423-437B-BF2F-F536D7F1F70D}" destId="{DEF7CC27-70ED-4F03-895C-D17C010DA82E}" srcOrd="0" destOrd="0" parTransId="{12885BFC-83E8-4BE3-8A32-345969EB1ED1}" sibTransId="{A3890B53-01A7-4256-9A6B-B11EC31E7D61}"/>
    <dgm:cxn modelId="{20703197-B0D8-40CE-8BF3-A60BE750C35E}" type="presOf" srcId="{102D0991-9232-4C98-B087-C991694CC1C1}" destId="{2092600A-B386-4E31-8ACC-58D475F7E515}" srcOrd="0" destOrd="7" presId="urn:microsoft.com/office/officeart/2005/8/layout/process3"/>
    <dgm:cxn modelId="{3D4E0CA6-64D0-43B5-9B62-EB4F912A61A9}" type="presOf" srcId="{AFAC09FC-3034-49FE-A884-92EF8722B1FE}" destId="{2092600A-B386-4E31-8ACC-58D475F7E515}" srcOrd="0" destOrd="14" presId="urn:microsoft.com/office/officeart/2005/8/layout/process3"/>
    <dgm:cxn modelId="{1B17FCDD-7F60-47F0-85A1-D1E3F36774DA}" type="presOf" srcId="{7ADD0838-A303-45F8-B7E3-8FC52E2CCBF5}" destId="{2092600A-B386-4E31-8ACC-58D475F7E515}" srcOrd="0" destOrd="2" presId="urn:microsoft.com/office/officeart/2005/8/layout/process3"/>
    <dgm:cxn modelId="{495587D6-A5D9-4A38-A61F-79EE5D39B7AB}" srcId="{F45F5008-D0AE-441D-8FEC-1BB7C1174552}" destId="{3007E824-91AB-41A3-94D4-1E8126033E8B}" srcOrd="1" destOrd="0" parTransId="{C65039DA-33B6-4032-BA52-D87119AEA48A}" sibTransId="{989734F9-1D59-461D-93FA-64D3D9CB4EA9}"/>
    <dgm:cxn modelId="{5E1D06ED-58CB-458F-9E18-B770FA1A5A31}" type="presOf" srcId="{6394992B-BBA5-432C-80B2-31D8D88FD263}" destId="{F3D11BA3-EA64-442B-87FF-8921DDC617C9}" srcOrd="0" destOrd="6" presId="urn:microsoft.com/office/officeart/2005/8/layout/process3"/>
    <dgm:cxn modelId="{907FEAA9-40BB-43B8-AEAC-B79D0388E3EF}" type="presOf" srcId="{A34D149D-1C82-4305-B506-F64937C3B989}" destId="{2092600A-B386-4E31-8ACC-58D475F7E515}" srcOrd="0" destOrd="1" presId="urn:microsoft.com/office/officeart/2005/8/layout/process3"/>
    <dgm:cxn modelId="{1B416F13-AE2D-401B-AE39-086E9EEA7DC3}" srcId="{F45F5008-D0AE-441D-8FEC-1BB7C1174552}" destId="{CC44A8D6-97A9-4648-BA8A-0198A2721B08}" srcOrd="0" destOrd="0" parTransId="{6437EDEF-F788-476B-A99F-880977D5B3CC}" sibTransId="{443F6298-8A53-40CD-A183-CD67B4D977E8}"/>
    <dgm:cxn modelId="{4F6C6AC8-68EE-4DDF-991A-6BDC08EA57C3}" type="presOf" srcId="{F0A7852A-A1EB-4E60-8AB7-BF999006C7AB}" destId="{F3D11BA3-EA64-442B-87FF-8921DDC617C9}" srcOrd="0" destOrd="13" presId="urn:microsoft.com/office/officeart/2005/8/layout/process3"/>
    <dgm:cxn modelId="{A5423050-A6D3-43E9-AE11-D35063EBF081}" type="presOf" srcId="{B9990D92-7252-478E-9076-93E37DC197E9}" destId="{2092600A-B386-4E31-8ACC-58D475F7E515}" srcOrd="0" destOrd="8" presId="urn:microsoft.com/office/officeart/2005/8/layout/process3"/>
    <dgm:cxn modelId="{F5EB488D-87B9-43CA-B9E4-440CAC1F8753}" srcId="{C73AA173-BBBC-489B-8542-6AA2E3CD6234}" destId="{AD941CCA-7F23-44F8-944D-100AC44B75C1}" srcOrd="2" destOrd="0" parTransId="{A57CBE9E-F38F-489D-84E4-FE6E0A42D3EF}" sibTransId="{51AD8E22-210C-47DA-BAC6-9E3169699575}"/>
    <dgm:cxn modelId="{C8921D67-8448-4687-8D12-C3554A3CE8AA}" srcId="{F45F5008-D0AE-441D-8FEC-1BB7C1174552}" destId="{1535646B-7967-4320-B0DD-C22ABA81BEFD}" srcOrd="5" destOrd="0" parTransId="{12E0DBD2-D623-4D83-BA4D-281EF34D2933}" sibTransId="{56C64145-2AE6-470D-9665-7580D3C34AD3}"/>
    <dgm:cxn modelId="{0D1BCABF-BD83-4B4F-9E12-351E9E8349A5}" type="presOf" srcId="{1535646B-7967-4320-B0DD-C22ABA81BEFD}" destId="{F3D11BA3-EA64-442B-87FF-8921DDC617C9}" srcOrd="0" destOrd="9" presId="urn:microsoft.com/office/officeart/2005/8/layout/process3"/>
    <dgm:cxn modelId="{725268D6-278F-493F-BDE4-122F6D6700A6}" srcId="{DEF7CC27-70ED-4F03-895C-D17C010DA82E}" destId="{B9990D92-7252-478E-9076-93E37DC197E9}" srcOrd="8" destOrd="0" parTransId="{CA624820-6C54-4D7B-A4D2-9431CEC1997A}" sibTransId="{A40EC927-D09F-4BCE-9D97-16513A22A959}"/>
    <dgm:cxn modelId="{F5BE15EF-40A4-4818-964A-CE8641FA2DBE}" srcId="{DEF7CC27-70ED-4F03-895C-D17C010DA82E}" destId="{82A1E6F8-F6FD-4ED9-BC52-97C160FED935}" srcOrd="9" destOrd="0" parTransId="{1B42F867-9CEE-488B-B212-29730DEE1690}" sibTransId="{694133CD-0096-4928-BC99-A5F94F0CA292}"/>
    <dgm:cxn modelId="{71DF2515-2F3E-4A06-B6DC-709C61AE5DAB}" srcId="{DEF7CC27-70ED-4F03-895C-D17C010DA82E}" destId="{2B186594-1FD3-43D7-83AF-30E7CE5DECF0}" srcOrd="4" destOrd="0" parTransId="{3B2C257C-8015-40BD-B4F3-33B2F6931D12}" sibTransId="{D172F968-486B-47CE-A814-CFB37E5A630F}"/>
    <dgm:cxn modelId="{DBA47CE6-DBF1-4E26-80C3-16293ABF5530}" type="presOf" srcId="{00B61D0A-0C34-4987-A589-FD6A64F6C0C9}" destId="{F3D11BA3-EA64-442B-87FF-8921DDC617C9}" srcOrd="0" destOrd="2" presId="urn:microsoft.com/office/officeart/2005/8/layout/process3"/>
    <dgm:cxn modelId="{978A97E6-B391-49B6-B8E4-C5620F3B8F17}" srcId="{DEF7CC27-70ED-4F03-895C-D17C010DA82E}" destId="{1391749E-B876-4AC5-AF35-325A09D32FE5}" srcOrd="12" destOrd="0" parTransId="{0E0262DA-F6EA-43C6-AE51-AB02A9606F3D}" sibTransId="{B7863B9F-A724-4668-8911-50F8C0BB7BE0}"/>
    <dgm:cxn modelId="{65505FCA-8316-4F3C-850A-D585DD17A8AB}" srcId="{35D08041-1423-437B-BF2F-F536D7F1F70D}" destId="{F45F5008-D0AE-441D-8FEC-1BB7C1174552}" srcOrd="1" destOrd="0" parTransId="{798B2569-6C87-4E3B-BFC2-7FCABF8A56AD}" sibTransId="{B5009C04-98D7-4C68-B14F-798093FE75D8}"/>
    <dgm:cxn modelId="{85C29725-1EF9-4074-A643-62806187B2F3}" srcId="{C73AA173-BBBC-489B-8542-6AA2E3CD6234}" destId="{EF0E13F1-8FF7-4E21-9485-D48C46698D65}" srcOrd="3" destOrd="0" parTransId="{BA45DB85-112C-46B2-AE74-772BF49A24C4}" sibTransId="{9B29E602-F434-4C92-9592-B06EA3175A42}"/>
    <dgm:cxn modelId="{7E34D84E-87A6-49F3-BEF9-249088D7D2C5}" srcId="{DEF7CC27-70ED-4F03-895C-D17C010DA82E}" destId="{205E3D57-EE01-4626-96CB-BB87B0E23365}" srcOrd="11" destOrd="0" parTransId="{EA561110-9AF0-463D-BB5C-EF061FCD534C}" sibTransId="{2CD879EC-2F48-4209-AB0C-0F5D3DEFEB90}"/>
    <dgm:cxn modelId="{7CCF98FB-3EDD-4547-98F8-2530F569DB4A}" type="presOf" srcId="{D78F6074-3222-4845-A8E1-4BCF755036AB}" destId="{2092600A-B386-4E31-8ACC-58D475F7E515}" srcOrd="0" destOrd="0" presId="urn:microsoft.com/office/officeart/2005/8/layout/process3"/>
    <dgm:cxn modelId="{511939BF-AC39-439D-BFDC-16D76AB507DB}" type="presOf" srcId="{C0354041-B1FC-4CDC-BF59-C06A3BF03735}" destId="{2092600A-B386-4E31-8ACC-58D475F7E515}" srcOrd="0" destOrd="5" presId="urn:microsoft.com/office/officeart/2005/8/layout/process3"/>
    <dgm:cxn modelId="{A31CD598-AFA7-4EBC-9772-1C566DF63FAF}" type="presOf" srcId="{A3890B53-01A7-4256-9A6B-B11EC31E7D61}" destId="{D29F2702-41F4-4165-B7B6-B694E6D9518B}" srcOrd="0" destOrd="0" presId="urn:microsoft.com/office/officeart/2005/8/layout/process3"/>
    <dgm:cxn modelId="{DDE0E218-B5F0-482A-8176-919144AC9118}" srcId="{F45F5008-D0AE-441D-8FEC-1BB7C1174552}" destId="{00B61D0A-0C34-4987-A589-FD6A64F6C0C9}" srcOrd="2" destOrd="0" parTransId="{A3F319A8-DDC8-4D20-9DF3-08F0E663FE77}" sibTransId="{66A39AB6-B3BC-40A5-8AFA-26E7A5FC20E5}"/>
    <dgm:cxn modelId="{3911202C-11AE-4D65-A648-AE9E1C3E8C4F}" srcId="{DEF7CC27-70ED-4F03-895C-D17C010DA82E}" destId="{A34D149D-1C82-4305-B506-F64937C3B989}" srcOrd="1" destOrd="0" parTransId="{81D5D196-7AD0-47BE-9668-1CF3D8352D12}" sibTransId="{96E8D173-8F28-4A5D-923B-E8E2E799B781}"/>
    <dgm:cxn modelId="{B6702F67-13D4-4151-929E-D5F9C1084678}" type="presOf" srcId="{874CDBBF-561C-4768-B5AE-8BE933EEBA30}" destId="{F3D11BA3-EA64-442B-87FF-8921DDC617C9}" srcOrd="0" destOrd="5" presId="urn:microsoft.com/office/officeart/2005/8/layout/process3"/>
    <dgm:cxn modelId="{11FAC0C8-4CD7-4626-8F1B-AE0158F424D3}" type="presOf" srcId="{D9036D0B-C82E-4CFC-BEFF-05FCBC9A8CE3}" destId="{F3D11BA3-EA64-442B-87FF-8921DDC617C9}" srcOrd="0" destOrd="12" presId="urn:microsoft.com/office/officeart/2005/8/layout/process3"/>
    <dgm:cxn modelId="{91FE6280-3D0F-4AD9-9E98-644C5D960F01}" srcId="{C73AA173-BBBC-489B-8542-6AA2E3CD6234}" destId="{6394992B-BBA5-432C-80B2-31D8D88FD263}" srcOrd="1" destOrd="0" parTransId="{5571F078-CD62-403E-B9B0-C5B25982B8EE}" sibTransId="{7E87BC52-DC85-4F8F-A170-B46AA3913082}"/>
    <dgm:cxn modelId="{DC0776A5-CAA6-4F22-B9D5-482EBC92AE44}" type="presOf" srcId="{10C61773-E18B-46EC-ADAE-4DC1A462BB4F}" destId="{2092600A-B386-4E31-8ACC-58D475F7E515}" srcOrd="0" destOrd="10" presId="urn:microsoft.com/office/officeart/2005/8/layout/process3"/>
    <dgm:cxn modelId="{74D1DDB8-67AB-4275-99C0-5207C90F0C32}" type="presOf" srcId="{A3890B53-01A7-4256-9A6B-B11EC31E7D61}" destId="{91075F18-99C4-4F85-9438-05483B21B064}" srcOrd="1" destOrd="0" presId="urn:microsoft.com/office/officeart/2005/8/layout/process3"/>
    <dgm:cxn modelId="{31C65ADC-7C8A-455C-AF71-B284CFBABE79}" type="presOf" srcId="{4ED01327-3523-4195-B273-34922211BDE4}" destId="{F3D11BA3-EA64-442B-87FF-8921DDC617C9}" srcOrd="0" destOrd="11" presId="urn:microsoft.com/office/officeart/2005/8/layout/process3"/>
    <dgm:cxn modelId="{D38E5E74-E939-459D-B613-AFD65FD57EFA}" srcId="{F45F5008-D0AE-441D-8FEC-1BB7C1174552}" destId="{4ED01327-3523-4195-B273-34922211BDE4}" srcOrd="7" destOrd="0" parTransId="{9EA70BFE-0368-40E9-A7DA-44A3E566953E}" sibTransId="{A8344326-07E1-4169-809A-C3E4C259C0CD}"/>
    <dgm:cxn modelId="{737D5E58-1393-49D0-A226-4DFF656C0AF0}" type="presOf" srcId="{2CC49C21-F673-471D-AA58-72850D475BE7}" destId="{F3D11BA3-EA64-442B-87FF-8921DDC617C9}" srcOrd="0" destOrd="3" presId="urn:microsoft.com/office/officeart/2005/8/layout/process3"/>
    <dgm:cxn modelId="{3F06BBA6-D9E6-4D27-9CFF-3D4C5F9F36AB}" type="presOf" srcId="{19883B95-090E-4DD9-8DA5-1E62A3294F16}" destId="{2092600A-B386-4E31-8ACC-58D475F7E515}" srcOrd="0" destOrd="11" presId="urn:microsoft.com/office/officeart/2005/8/layout/process3"/>
    <dgm:cxn modelId="{1E443CC7-CDB0-450C-BBAF-65D67DAFBA69}" srcId="{DEF7CC27-70ED-4F03-895C-D17C010DA82E}" destId="{C0354041-B1FC-4CDC-BF59-C06A3BF03735}" srcOrd="5" destOrd="0" parTransId="{34123473-FF8C-46AB-8901-2E942D5C96E6}" sibTransId="{114BDFD0-B93F-496E-B491-37A2F857BBA8}"/>
    <dgm:cxn modelId="{32DE4A21-CA8F-4B3F-A9AA-B5F9A63DC91A}" type="presOf" srcId="{205E3D57-EE01-4626-96CB-BB87B0E23365}" destId="{2092600A-B386-4E31-8ACC-58D475F7E515}" srcOrd="0" destOrd="12" presId="urn:microsoft.com/office/officeart/2005/8/layout/process3"/>
    <dgm:cxn modelId="{A0262280-5906-4BE6-956B-F178696DD6D0}" type="presOf" srcId="{EF0E13F1-8FF7-4E21-9485-D48C46698D65}" destId="{F3D11BA3-EA64-442B-87FF-8921DDC617C9}" srcOrd="0" destOrd="8" presId="urn:microsoft.com/office/officeart/2005/8/layout/process3"/>
    <dgm:cxn modelId="{0C135DE6-8C0A-41F3-A6FF-4CC62983226A}" srcId="{DEF7CC27-70ED-4F03-895C-D17C010DA82E}" destId="{D78F6074-3222-4845-A8E1-4BCF755036AB}" srcOrd="0" destOrd="0" parTransId="{B5F67B8D-4DDB-4AAF-9041-C13AD9BAD6C6}" sibTransId="{0C366689-7CA1-457E-B82A-965F476C1267}"/>
    <dgm:cxn modelId="{13E38389-4865-4FB4-9C41-AAA059FDBF56}" type="presOf" srcId="{DEF7CC27-70ED-4F03-895C-D17C010DA82E}" destId="{1A3C1118-38D1-4882-A0BA-84F3B3E75870}" srcOrd="0" destOrd="0" presId="urn:microsoft.com/office/officeart/2005/8/layout/process3"/>
    <dgm:cxn modelId="{E6E4992A-1D22-428C-85D5-9BBEE6716225}" srcId="{F45F5008-D0AE-441D-8FEC-1BB7C1174552}" destId="{D9036D0B-C82E-4CFC-BEFF-05FCBC9A8CE3}" srcOrd="8" destOrd="0" parTransId="{BB2BC837-3EAE-4FD9-8323-6422F40C6C97}" sibTransId="{F443A2A7-69CD-40AE-A6E2-5935AAD9CED5}"/>
    <dgm:cxn modelId="{730F1786-AD48-435C-8359-3955936E4C1A}" type="presOf" srcId="{C084C4D5-FD79-4802-95EA-723CA0E26290}" destId="{F3D11BA3-EA64-442B-87FF-8921DDC617C9}" srcOrd="0" destOrd="10" presId="urn:microsoft.com/office/officeart/2005/8/layout/process3"/>
    <dgm:cxn modelId="{B4CD2FBE-295A-484B-B751-1D686A3A7177}" srcId="{DEF7CC27-70ED-4F03-895C-D17C010DA82E}" destId="{102D0991-9232-4C98-B087-C991694CC1C1}" srcOrd="7" destOrd="0" parTransId="{298D48A8-27DF-4B9E-A361-F53D9906FD2B}" sibTransId="{9DD69617-0876-40C7-B78D-85464640D042}"/>
    <dgm:cxn modelId="{4A0D02FC-33B8-4338-A97D-5B0AF3F58832}" srcId="{F45F5008-D0AE-441D-8FEC-1BB7C1174552}" destId="{C084C4D5-FD79-4802-95EA-723CA0E26290}" srcOrd="6" destOrd="0" parTransId="{2BF263CC-859A-4599-82A2-9F14665A9375}" sibTransId="{DF23E538-60F1-4D5E-B572-9DAE3508EC1C}"/>
    <dgm:cxn modelId="{7B6F66FA-3E63-4446-8A4D-0467E04D0F11}" srcId="{DEF7CC27-70ED-4F03-895C-D17C010DA82E}" destId="{19883B95-090E-4DD9-8DA5-1E62A3294F16}" srcOrd="10" destOrd="0" parTransId="{82E9947F-0A5C-480B-BEFF-85A968ABF513}" sibTransId="{E5D757CF-CCF0-4DDA-B157-848A06F43E99}"/>
    <dgm:cxn modelId="{4FFAF122-E7EA-4671-B4FA-A31697130F71}" type="presOf" srcId="{DEF7CC27-70ED-4F03-895C-D17C010DA82E}" destId="{A6504071-867C-4364-A793-E606E016C3D6}" srcOrd="1" destOrd="0" presId="urn:microsoft.com/office/officeart/2005/8/layout/process3"/>
    <dgm:cxn modelId="{8E7ED4DD-5F35-4AB6-A010-8592EC3E9032}" type="presOf" srcId="{AD941CCA-7F23-44F8-944D-100AC44B75C1}" destId="{F3D11BA3-EA64-442B-87FF-8921DDC617C9}" srcOrd="0" destOrd="7" presId="urn:microsoft.com/office/officeart/2005/8/layout/process3"/>
    <dgm:cxn modelId="{9E2B4BAD-2D4D-407B-9114-4B20BAA67A8F}" srcId="{C73AA173-BBBC-489B-8542-6AA2E3CD6234}" destId="{874CDBBF-561C-4768-B5AE-8BE933EEBA30}" srcOrd="0" destOrd="0" parTransId="{6DBDC9D0-B524-448C-B509-A14FCA69D1A0}" sibTransId="{67349BEB-20AA-4AB3-AA8A-43FFAFB15CA9}"/>
    <dgm:cxn modelId="{7A409DDA-B509-42BA-8E9A-223CFE726D33}" srcId="{F45F5008-D0AE-441D-8FEC-1BB7C1174552}" destId="{F0A7852A-A1EB-4E60-8AB7-BF999006C7AB}" srcOrd="9" destOrd="0" parTransId="{485B8723-9403-4BA2-95A5-9F9F971DF410}" sibTransId="{D9B73F24-EF02-4828-BD38-5B8A4E6D8A55}"/>
    <dgm:cxn modelId="{69985826-7B78-4E6F-8438-BD6E47424B3E}" srcId="{DEF7CC27-70ED-4F03-895C-D17C010DA82E}" destId="{1EAA2401-8FB4-40A2-BF8C-F0082EF8149F}" srcOrd="6" destOrd="0" parTransId="{04CEA0D9-E446-4C33-8C22-52A8B554692C}" sibTransId="{14D9BE01-0503-48B5-BA23-6EEEFC7C5E15}"/>
    <dgm:cxn modelId="{FF2AB619-4300-459A-A8E0-32B2340E0F78}" type="presOf" srcId="{2B186594-1FD3-43D7-83AF-30E7CE5DECF0}" destId="{2092600A-B386-4E31-8ACC-58D475F7E515}" srcOrd="0" destOrd="4" presId="urn:microsoft.com/office/officeart/2005/8/layout/process3"/>
    <dgm:cxn modelId="{CBB20D60-75DB-4F95-9093-218AB94F1F70}" srcId="{DEF7CC27-70ED-4F03-895C-D17C010DA82E}" destId="{AFAC09FC-3034-49FE-A884-92EF8722B1FE}" srcOrd="13" destOrd="0" parTransId="{6DB51131-3146-43AB-BE03-111A2020B2CB}" sibTransId="{6B27D1A1-F146-4047-A058-D8590B1DD68E}"/>
    <dgm:cxn modelId="{65543A78-58D6-4658-95FC-70FBA178530D}" type="presParOf" srcId="{1F8D1EF2-4A92-4F85-8577-4D36C22C8C28}" destId="{3FF68979-0304-4532-AE0B-A210D2EA5BC5}" srcOrd="0" destOrd="0" presId="urn:microsoft.com/office/officeart/2005/8/layout/process3"/>
    <dgm:cxn modelId="{F4CEEA5D-206D-4AC4-95D9-A6045362144C}" type="presParOf" srcId="{3FF68979-0304-4532-AE0B-A210D2EA5BC5}" destId="{1A3C1118-38D1-4882-A0BA-84F3B3E75870}" srcOrd="0" destOrd="0" presId="urn:microsoft.com/office/officeart/2005/8/layout/process3"/>
    <dgm:cxn modelId="{5E0DEC1B-2D7E-46E2-87E8-9A70B623B8DC}" type="presParOf" srcId="{3FF68979-0304-4532-AE0B-A210D2EA5BC5}" destId="{A6504071-867C-4364-A793-E606E016C3D6}" srcOrd="1" destOrd="0" presId="urn:microsoft.com/office/officeart/2005/8/layout/process3"/>
    <dgm:cxn modelId="{DF33BE5C-FAE8-488C-BC8E-0D439F6F5627}" type="presParOf" srcId="{3FF68979-0304-4532-AE0B-A210D2EA5BC5}" destId="{2092600A-B386-4E31-8ACC-58D475F7E515}" srcOrd="2" destOrd="0" presId="urn:microsoft.com/office/officeart/2005/8/layout/process3"/>
    <dgm:cxn modelId="{64F52E14-87F1-4586-AB1C-4FA2D7EF9DC6}" type="presParOf" srcId="{1F8D1EF2-4A92-4F85-8577-4D36C22C8C28}" destId="{D29F2702-41F4-4165-B7B6-B694E6D9518B}" srcOrd="1" destOrd="0" presId="urn:microsoft.com/office/officeart/2005/8/layout/process3"/>
    <dgm:cxn modelId="{CEC515A7-C5F1-4E40-8ED7-670EFD1A8723}" type="presParOf" srcId="{D29F2702-41F4-4165-B7B6-B694E6D9518B}" destId="{91075F18-99C4-4F85-9438-05483B21B064}" srcOrd="0" destOrd="0" presId="urn:microsoft.com/office/officeart/2005/8/layout/process3"/>
    <dgm:cxn modelId="{B7051377-6E0A-4AEF-9681-6135D2033AB6}" type="presParOf" srcId="{1F8D1EF2-4A92-4F85-8577-4D36C22C8C28}" destId="{118E72EC-17DA-4D1A-9429-EDC80F96B0F4}" srcOrd="2" destOrd="0" presId="urn:microsoft.com/office/officeart/2005/8/layout/process3"/>
    <dgm:cxn modelId="{21F19D1A-209F-4D4F-B399-B30F02DB8CF2}" type="presParOf" srcId="{118E72EC-17DA-4D1A-9429-EDC80F96B0F4}" destId="{84D47FD2-FC43-48B1-B7D3-433FBE1A6749}" srcOrd="0" destOrd="0" presId="urn:microsoft.com/office/officeart/2005/8/layout/process3"/>
    <dgm:cxn modelId="{FFB85FB0-5A01-46FE-92D7-3101CE58D70D}" type="presParOf" srcId="{118E72EC-17DA-4D1A-9429-EDC80F96B0F4}" destId="{48038C92-3D79-4D40-A70E-45DB87134ECF}" srcOrd="1" destOrd="0" presId="urn:microsoft.com/office/officeart/2005/8/layout/process3"/>
    <dgm:cxn modelId="{7DF298D3-CFF2-4F01-A6A4-0727A043748B}" type="presParOf" srcId="{118E72EC-17DA-4D1A-9429-EDC80F96B0F4}" destId="{F3D11BA3-EA64-442B-87FF-8921DDC617C9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5D08041-1423-437B-BF2F-F536D7F1F70D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DEF7CC27-70ED-4F03-895C-D17C010DA82E}">
      <dgm:prSet phldrT="[Texto]" custT="1"/>
      <dgm:spPr>
        <a:solidFill>
          <a:srgbClr val="FFC000"/>
        </a:solidFill>
      </dgm:spPr>
      <dgm:t>
        <a:bodyPr/>
        <a:lstStyle/>
        <a:p>
          <a:pPr algn="ctr"/>
          <a:r>
            <a:rPr lang="es-EC" sz="2800" b="1" u="sng" dirty="0" smtClean="0">
              <a:solidFill>
                <a:schemeClr val="tx1"/>
              </a:solidFill>
            </a:rPr>
            <a:t>FORMULARIO SRI-103</a:t>
          </a:r>
          <a:endParaRPr lang="es-EC" sz="2800" b="1" u="sng" dirty="0">
            <a:solidFill>
              <a:schemeClr val="tx1"/>
            </a:solidFill>
          </a:endParaRPr>
        </a:p>
      </dgm:t>
    </dgm:pt>
    <dgm:pt modelId="{12885BFC-83E8-4BE3-8A32-345969EB1ED1}" type="parTrans" cxnId="{23BACBBB-20B2-4DEE-B441-C920A0C5C635}">
      <dgm:prSet/>
      <dgm:spPr/>
      <dgm:t>
        <a:bodyPr/>
        <a:lstStyle/>
        <a:p>
          <a:endParaRPr lang="es-EC"/>
        </a:p>
      </dgm:t>
    </dgm:pt>
    <dgm:pt modelId="{A3890B53-01A7-4256-9A6B-B11EC31E7D61}" type="sibTrans" cxnId="{23BACBBB-20B2-4DEE-B441-C920A0C5C635}">
      <dgm:prSet/>
      <dgm:spPr/>
      <dgm:t>
        <a:bodyPr/>
        <a:lstStyle/>
        <a:p>
          <a:endParaRPr lang="es-EC"/>
        </a:p>
      </dgm:t>
    </dgm:pt>
    <dgm:pt modelId="{F45F5008-D0AE-441D-8FEC-1BB7C1174552}">
      <dgm:prSet phldrT="[Texto]" custT="1"/>
      <dgm:spPr>
        <a:solidFill>
          <a:srgbClr val="FFC000"/>
        </a:solidFill>
      </dgm:spPr>
      <dgm:t>
        <a:bodyPr/>
        <a:lstStyle/>
        <a:p>
          <a:pPr algn="ctr"/>
          <a:r>
            <a:rPr lang="es-EC" sz="2800" b="1" u="sng" dirty="0" smtClean="0">
              <a:solidFill>
                <a:schemeClr val="tx1"/>
              </a:solidFill>
            </a:rPr>
            <a:t>Anexo ATS</a:t>
          </a:r>
          <a:endParaRPr lang="es-EC" sz="2800" u="sng" dirty="0"/>
        </a:p>
      </dgm:t>
    </dgm:pt>
    <dgm:pt modelId="{798B2569-6C87-4E3B-BFC2-7FCABF8A56AD}" type="parTrans" cxnId="{65505FCA-8316-4F3C-850A-D585DD17A8AB}">
      <dgm:prSet/>
      <dgm:spPr/>
      <dgm:t>
        <a:bodyPr/>
        <a:lstStyle/>
        <a:p>
          <a:endParaRPr lang="es-EC"/>
        </a:p>
      </dgm:t>
    </dgm:pt>
    <dgm:pt modelId="{B5009C04-98D7-4C68-B14F-798093FE75D8}" type="sibTrans" cxnId="{65505FCA-8316-4F3C-850A-D585DD17A8AB}">
      <dgm:prSet/>
      <dgm:spPr/>
      <dgm:t>
        <a:bodyPr/>
        <a:lstStyle/>
        <a:p>
          <a:endParaRPr lang="es-EC"/>
        </a:p>
      </dgm:t>
    </dgm:pt>
    <dgm:pt modelId="{CC44A8D6-97A9-4648-BA8A-0198A2721B08}">
      <dgm:prSet phldrT="[Texto]" custT="1"/>
      <dgm:spPr/>
      <dgm:t>
        <a:bodyPr/>
        <a:lstStyle/>
        <a:p>
          <a:r>
            <a:rPr lang="es-EC" sz="1600" b="0" u="none" dirty="0" smtClean="0"/>
            <a:t>Sueldos</a:t>
          </a:r>
          <a:endParaRPr lang="es-EC" sz="1600" b="0" u="none" dirty="0"/>
        </a:p>
      </dgm:t>
    </dgm:pt>
    <dgm:pt modelId="{6437EDEF-F788-476B-A99F-880977D5B3CC}" type="parTrans" cxnId="{1B416F13-AE2D-401B-AE39-086E9EEA7DC3}">
      <dgm:prSet/>
      <dgm:spPr/>
      <dgm:t>
        <a:bodyPr/>
        <a:lstStyle/>
        <a:p>
          <a:endParaRPr lang="es-EC"/>
        </a:p>
      </dgm:t>
    </dgm:pt>
    <dgm:pt modelId="{443F6298-8A53-40CD-A183-CD67B4D977E8}" type="sibTrans" cxnId="{1B416F13-AE2D-401B-AE39-086E9EEA7DC3}">
      <dgm:prSet/>
      <dgm:spPr/>
      <dgm:t>
        <a:bodyPr/>
        <a:lstStyle/>
        <a:p>
          <a:endParaRPr lang="es-EC"/>
        </a:p>
      </dgm:t>
    </dgm:pt>
    <dgm:pt modelId="{D78F6074-3222-4845-A8E1-4BCF755036AB}">
      <dgm:prSet custT="1"/>
      <dgm:spPr/>
      <dgm:t>
        <a:bodyPr/>
        <a:lstStyle/>
        <a:p>
          <a:pPr marL="114300" indent="0"/>
          <a:r>
            <a:rPr lang="es-EC" sz="1600" b="1" u="sng" dirty="0" smtClean="0"/>
            <a:t> Base para retención de Impuesto a la Renta de personal (relación dependencia)</a:t>
          </a:r>
          <a:endParaRPr lang="es-EC" sz="1600" b="1" u="sng" dirty="0"/>
        </a:p>
      </dgm:t>
    </dgm:pt>
    <dgm:pt modelId="{B5F67B8D-4DDB-4AAF-9041-C13AD9BAD6C6}" type="parTrans" cxnId="{0C135DE6-8C0A-41F3-A6FF-4CC62983226A}">
      <dgm:prSet/>
      <dgm:spPr/>
      <dgm:t>
        <a:bodyPr/>
        <a:lstStyle/>
        <a:p>
          <a:endParaRPr lang="es-EC"/>
        </a:p>
      </dgm:t>
    </dgm:pt>
    <dgm:pt modelId="{0C366689-7CA1-457E-B82A-965F476C1267}" type="sibTrans" cxnId="{0C135DE6-8C0A-41F3-A6FF-4CC62983226A}">
      <dgm:prSet/>
      <dgm:spPr/>
      <dgm:t>
        <a:bodyPr/>
        <a:lstStyle/>
        <a:p>
          <a:endParaRPr lang="es-EC"/>
        </a:p>
      </dgm:t>
    </dgm:pt>
    <dgm:pt modelId="{7ADD0838-A303-45F8-B7E3-8FC52E2CCBF5}">
      <dgm:prSet custT="1"/>
      <dgm:spPr/>
      <dgm:t>
        <a:bodyPr/>
        <a:lstStyle/>
        <a:p>
          <a:pPr marL="114300" indent="0"/>
          <a:r>
            <a:rPr lang="es-EC" sz="1600" b="1" u="sng" dirty="0" smtClean="0"/>
            <a:t> Retención de Impuesto a la Renta</a:t>
          </a:r>
          <a:endParaRPr lang="es-EC" sz="1600" b="1" u="sng" dirty="0"/>
        </a:p>
      </dgm:t>
    </dgm:pt>
    <dgm:pt modelId="{5A7E3AC8-DD5F-465B-8102-268DB7F336C8}" type="parTrans" cxnId="{05C52B8F-5F83-4471-A779-961E010ADDA4}">
      <dgm:prSet/>
      <dgm:spPr/>
      <dgm:t>
        <a:bodyPr/>
        <a:lstStyle/>
        <a:p>
          <a:endParaRPr lang="es-EC"/>
        </a:p>
      </dgm:t>
    </dgm:pt>
    <dgm:pt modelId="{0FFE2E1A-F9CB-4961-907C-CFBA342FA9ED}" type="sibTrans" cxnId="{05C52B8F-5F83-4471-A779-961E010ADDA4}">
      <dgm:prSet/>
      <dgm:spPr/>
      <dgm:t>
        <a:bodyPr/>
        <a:lstStyle/>
        <a:p>
          <a:endParaRPr lang="es-EC"/>
        </a:p>
      </dgm:t>
    </dgm:pt>
    <dgm:pt modelId="{A34D149D-1C82-4305-B506-F64937C3B989}">
      <dgm:prSet custT="1"/>
      <dgm:spPr/>
      <dgm:t>
        <a:bodyPr/>
        <a:lstStyle/>
        <a:p>
          <a:pPr marL="114300" indent="0"/>
          <a:endParaRPr lang="es-EC" sz="1600" b="1" u="sng" dirty="0"/>
        </a:p>
      </dgm:t>
    </dgm:pt>
    <dgm:pt modelId="{81D5D196-7AD0-47BE-9668-1CF3D8352D12}" type="parTrans" cxnId="{3911202C-11AE-4D65-A648-AE9E1C3E8C4F}">
      <dgm:prSet/>
      <dgm:spPr/>
      <dgm:t>
        <a:bodyPr/>
        <a:lstStyle/>
        <a:p>
          <a:endParaRPr lang="es-EC"/>
        </a:p>
      </dgm:t>
    </dgm:pt>
    <dgm:pt modelId="{96E8D173-8F28-4A5D-923B-E8E2E799B781}" type="sibTrans" cxnId="{3911202C-11AE-4D65-A648-AE9E1C3E8C4F}">
      <dgm:prSet/>
      <dgm:spPr/>
      <dgm:t>
        <a:bodyPr/>
        <a:lstStyle/>
        <a:p>
          <a:endParaRPr lang="es-EC"/>
        </a:p>
      </dgm:t>
    </dgm:pt>
    <dgm:pt modelId="{D9036D0B-C82E-4CFC-BEFF-05FCBC9A8CE3}">
      <dgm:prSet custT="1"/>
      <dgm:spPr/>
      <dgm:t>
        <a:bodyPr/>
        <a:lstStyle/>
        <a:p>
          <a:endParaRPr lang="es-EC" sz="1600" b="1" u="sng" dirty="0"/>
        </a:p>
      </dgm:t>
    </dgm:pt>
    <dgm:pt modelId="{BB2BC837-3EAE-4FD9-8323-6422F40C6C97}" type="parTrans" cxnId="{E6E4992A-1D22-428C-85D5-9BBEE6716225}">
      <dgm:prSet/>
      <dgm:spPr/>
      <dgm:t>
        <a:bodyPr/>
        <a:lstStyle/>
        <a:p>
          <a:endParaRPr lang="es-EC"/>
        </a:p>
      </dgm:t>
    </dgm:pt>
    <dgm:pt modelId="{F443A2A7-69CD-40AE-A6E2-5935AAD9CED5}" type="sibTrans" cxnId="{E6E4992A-1D22-428C-85D5-9BBEE6716225}">
      <dgm:prSet/>
      <dgm:spPr/>
      <dgm:t>
        <a:bodyPr/>
        <a:lstStyle/>
        <a:p>
          <a:endParaRPr lang="es-EC"/>
        </a:p>
      </dgm:t>
    </dgm:pt>
    <dgm:pt modelId="{F0A7852A-A1EB-4E60-8AB7-BF999006C7AB}">
      <dgm:prSet custT="1"/>
      <dgm:spPr/>
      <dgm:t>
        <a:bodyPr/>
        <a:lstStyle/>
        <a:p>
          <a:endParaRPr lang="es-EC" sz="1600" b="1" u="sng" dirty="0"/>
        </a:p>
      </dgm:t>
    </dgm:pt>
    <dgm:pt modelId="{485B8723-9403-4BA2-95A5-9F9F971DF410}" type="parTrans" cxnId="{7A409DDA-B509-42BA-8E9A-223CFE726D33}">
      <dgm:prSet/>
      <dgm:spPr/>
      <dgm:t>
        <a:bodyPr/>
        <a:lstStyle/>
        <a:p>
          <a:endParaRPr lang="es-EC"/>
        </a:p>
      </dgm:t>
    </dgm:pt>
    <dgm:pt modelId="{D9B73F24-EF02-4828-BD38-5B8A4E6D8A55}" type="sibTrans" cxnId="{7A409DDA-B509-42BA-8E9A-223CFE726D33}">
      <dgm:prSet/>
      <dgm:spPr/>
      <dgm:t>
        <a:bodyPr/>
        <a:lstStyle/>
        <a:p>
          <a:endParaRPr lang="es-EC"/>
        </a:p>
      </dgm:t>
    </dgm:pt>
    <dgm:pt modelId="{1535646B-7967-4320-B0DD-C22ABA81BEFD}">
      <dgm:prSet custT="1"/>
      <dgm:spPr/>
      <dgm:t>
        <a:bodyPr/>
        <a:lstStyle/>
        <a:p>
          <a:r>
            <a:rPr lang="es-EC" sz="1600" b="1" dirty="0" smtClean="0"/>
            <a:t>Valor de retención</a:t>
          </a:r>
          <a:endParaRPr lang="es-EC" sz="1600" b="1" dirty="0"/>
        </a:p>
      </dgm:t>
    </dgm:pt>
    <dgm:pt modelId="{12E0DBD2-D623-4D83-BA4D-281EF34D2933}" type="parTrans" cxnId="{C8921D67-8448-4687-8D12-C3554A3CE8AA}">
      <dgm:prSet/>
      <dgm:spPr/>
      <dgm:t>
        <a:bodyPr/>
        <a:lstStyle/>
        <a:p>
          <a:endParaRPr lang="es-EC"/>
        </a:p>
      </dgm:t>
    </dgm:pt>
    <dgm:pt modelId="{56C64145-2AE6-470D-9665-7580D3C34AD3}" type="sibTrans" cxnId="{C8921D67-8448-4687-8D12-C3554A3CE8AA}">
      <dgm:prSet/>
      <dgm:spPr/>
      <dgm:t>
        <a:bodyPr/>
        <a:lstStyle/>
        <a:p>
          <a:endParaRPr lang="es-EC"/>
        </a:p>
      </dgm:t>
    </dgm:pt>
    <dgm:pt modelId="{09374D6A-346C-4E7D-9B84-233A55CA3458}">
      <dgm:prSet phldrT="[Texto]" custT="1"/>
      <dgm:spPr/>
      <dgm:t>
        <a:bodyPr/>
        <a:lstStyle/>
        <a:p>
          <a:r>
            <a:rPr lang="es-EC" sz="1600" dirty="0" smtClean="0"/>
            <a:t>Sobresueldos</a:t>
          </a:r>
          <a:endParaRPr lang="es-EC" sz="1600" dirty="0"/>
        </a:p>
      </dgm:t>
    </dgm:pt>
    <dgm:pt modelId="{7A73135D-CCC9-464C-9EF2-B6B84F981123}" type="parTrans" cxnId="{29F7C71C-7C06-4828-AA8D-5DE16E202594}">
      <dgm:prSet/>
      <dgm:spPr/>
      <dgm:t>
        <a:bodyPr/>
        <a:lstStyle/>
        <a:p>
          <a:endParaRPr lang="es-EC"/>
        </a:p>
      </dgm:t>
    </dgm:pt>
    <dgm:pt modelId="{D8A08DF6-C2F6-489B-84D2-38032DD32F49}" type="sibTrans" cxnId="{29F7C71C-7C06-4828-AA8D-5DE16E202594}">
      <dgm:prSet/>
      <dgm:spPr/>
      <dgm:t>
        <a:bodyPr/>
        <a:lstStyle/>
        <a:p>
          <a:endParaRPr lang="es-EC"/>
        </a:p>
      </dgm:t>
    </dgm:pt>
    <dgm:pt modelId="{0524DBB5-C864-4A84-813C-1C840ED052D8}">
      <dgm:prSet phldrT="[Texto]" custT="1"/>
      <dgm:spPr/>
      <dgm:t>
        <a:bodyPr/>
        <a:lstStyle/>
        <a:p>
          <a:r>
            <a:rPr lang="es-EC" sz="1600" dirty="0" smtClean="0"/>
            <a:t>Utilidades</a:t>
          </a:r>
          <a:endParaRPr lang="es-EC" sz="1600" dirty="0"/>
        </a:p>
      </dgm:t>
    </dgm:pt>
    <dgm:pt modelId="{C7636DD0-BFC9-4EAE-B8AC-F40606FA5A62}" type="parTrans" cxnId="{82CE8E4E-272B-4B54-ACDC-F9914E9194D5}">
      <dgm:prSet/>
      <dgm:spPr/>
      <dgm:t>
        <a:bodyPr/>
        <a:lstStyle/>
        <a:p>
          <a:endParaRPr lang="es-EC"/>
        </a:p>
      </dgm:t>
    </dgm:pt>
    <dgm:pt modelId="{1176CF36-C38D-4B3C-8958-51B206889316}" type="sibTrans" cxnId="{82CE8E4E-272B-4B54-ACDC-F9914E9194D5}">
      <dgm:prSet/>
      <dgm:spPr/>
      <dgm:t>
        <a:bodyPr/>
        <a:lstStyle/>
        <a:p>
          <a:endParaRPr lang="es-EC"/>
        </a:p>
      </dgm:t>
    </dgm:pt>
    <dgm:pt modelId="{AF371B77-F874-4C1F-A83D-E0EC4DC2377F}">
      <dgm:prSet phldrT="[Texto]" custT="1"/>
      <dgm:spPr/>
      <dgm:t>
        <a:bodyPr/>
        <a:lstStyle/>
        <a:p>
          <a:r>
            <a:rPr lang="es-EC" sz="1600" dirty="0" smtClean="0"/>
            <a:t>Otros ingresos</a:t>
          </a:r>
          <a:endParaRPr lang="es-EC" sz="1600" dirty="0"/>
        </a:p>
      </dgm:t>
    </dgm:pt>
    <dgm:pt modelId="{877F3D54-45B6-4AD2-9B33-66A45BF261F7}" type="parTrans" cxnId="{9F622193-DEC1-44D3-9971-FF33156A67BA}">
      <dgm:prSet/>
      <dgm:spPr/>
      <dgm:t>
        <a:bodyPr/>
        <a:lstStyle/>
        <a:p>
          <a:endParaRPr lang="es-EC"/>
        </a:p>
      </dgm:t>
    </dgm:pt>
    <dgm:pt modelId="{541EB401-A783-4762-8A54-57F12B81F7C6}" type="sibTrans" cxnId="{9F622193-DEC1-44D3-9971-FF33156A67BA}">
      <dgm:prSet/>
      <dgm:spPr/>
      <dgm:t>
        <a:bodyPr/>
        <a:lstStyle/>
        <a:p>
          <a:endParaRPr lang="es-EC"/>
        </a:p>
      </dgm:t>
    </dgm:pt>
    <dgm:pt modelId="{A861E90D-B0FD-41B3-8CAE-51876F19E234}">
      <dgm:prSet phldrT="[Texto]" custT="1"/>
      <dgm:spPr/>
      <dgm:t>
        <a:bodyPr/>
        <a:lstStyle/>
        <a:p>
          <a:endParaRPr lang="es-EC" sz="1600" dirty="0"/>
        </a:p>
      </dgm:t>
    </dgm:pt>
    <dgm:pt modelId="{22137B6A-291B-4FB9-AF01-EFBEFE7B9121}" type="parTrans" cxnId="{BE0F6D90-2741-4C9A-8FC0-6C5BC3F7FCB3}">
      <dgm:prSet/>
      <dgm:spPr/>
      <dgm:t>
        <a:bodyPr/>
        <a:lstStyle/>
        <a:p>
          <a:endParaRPr lang="es-EC"/>
        </a:p>
      </dgm:t>
    </dgm:pt>
    <dgm:pt modelId="{24EC0023-28DF-473A-B245-D626B765F255}" type="sibTrans" cxnId="{BE0F6D90-2741-4C9A-8FC0-6C5BC3F7FCB3}">
      <dgm:prSet/>
      <dgm:spPr/>
      <dgm:t>
        <a:bodyPr/>
        <a:lstStyle/>
        <a:p>
          <a:endParaRPr lang="es-EC"/>
        </a:p>
      </dgm:t>
    </dgm:pt>
    <dgm:pt modelId="{437BA9A7-79F7-4CD0-A16F-C7146FC35E70}">
      <dgm:prSet custT="1"/>
      <dgm:spPr/>
      <dgm:t>
        <a:bodyPr/>
        <a:lstStyle/>
        <a:p>
          <a:r>
            <a:rPr lang="es-EC" sz="1600" b="1" dirty="0" smtClean="0"/>
            <a:t>de Impuesto a la</a:t>
          </a:r>
          <a:endParaRPr lang="es-EC" sz="1600" b="1" dirty="0"/>
        </a:p>
      </dgm:t>
    </dgm:pt>
    <dgm:pt modelId="{8565784D-C014-436C-A951-2A73B0CD3E56}" type="parTrans" cxnId="{1011F2D9-EE79-4B9C-8291-732C7485952C}">
      <dgm:prSet/>
      <dgm:spPr/>
      <dgm:t>
        <a:bodyPr/>
        <a:lstStyle/>
        <a:p>
          <a:endParaRPr lang="es-EC"/>
        </a:p>
      </dgm:t>
    </dgm:pt>
    <dgm:pt modelId="{2C79E395-0BAA-464C-A871-0881AC1D873D}" type="sibTrans" cxnId="{1011F2D9-EE79-4B9C-8291-732C7485952C}">
      <dgm:prSet/>
      <dgm:spPr/>
      <dgm:t>
        <a:bodyPr/>
        <a:lstStyle/>
        <a:p>
          <a:endParaRPr lang="es-EC"/>
        </a:p>
      </dgm:t>
    </dgm:pt>
    <dgm:pt modelId="{83974094-59CC-4687-8969-C8B948CC2D74}">
      <dgm:prSet custT="1"/>
      <dgm:spPr/>
      <dgm:t>
        <a:bodyPr/>
        <a:lstStyle/>
        <a:p>
          <a:r>
            <a:rPr lang="es-EC" sz="1600" b="1" dirty="0" smtClean="0"/>
            <a:t>Renta</a:t>
          </a:r>
          <a:endParaRPr lang="es-EC" sz="1600" b="1" dirty="0"/>
        </a:p>
      </dgm:t>
    </dgm:pt>
    <dgm:pt modelId="{2E4A31C6-6254-4DBC-A107-64D193648190}" type="parTrans" cxnId="{7E99275B-C0E5-4341-9684-386F44B7416C}">
      <dgm:prSet/>
      <dgm:spPr/>
      <dgm:t>
        <a:bodyPr/>
        <a:lstStyle/>
        <a:p>
          <a:endParaRPr lang="es-EC"/>
        </a:p>
      </dgm:t>
    </dgm:pt>
    <dgm:pt modelId="{A88EC6E7-6972-4B76-B012-3844380C58E9}" type="sibTrans" cxnId="{7E99275B-C0E5-4341-9684-386F44B7416C}">
      <dgm:prSet/>
      <dgm:spPr/>
      <dgm:t>
        <a:bodyPr/>
        <a:lstStyle/>
        <a:p>
          <a:endParaRPr lang="es-EC"/>
        </a:p>
      </dgm:t>
    </dgm:pt>
    <dgm:pt modelId="{1F8D1EF2-4A92-4F85-8577-4D36C22C8C28}" type="pres">
      <dgm:prSet presAssocID="{35D08041-1423-437B-BF2F-F536D7F1F70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3FF68979-0304-4532-AE0B-A210D2EA5BC5}" type="pres">
      <dgm:prSet presAssocID="{DEF7CC27-70ED-4F03-895C-D17C010DA82E}" presName="composite" presStyleCnt="0"/>
      <dgm:spPr/>
    </dgm:pt>
    <dgm:pt modelId="{1A3C1118-38D1-4882-A0BA-84F3B3E75870}" type="pres">
      <dgm:prSet presAssocID="{DEF7CC27-70ED-4F03-895C-D17C010DA82E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A6504071-867C-4364-A793-E606E016C3D6}" type="pres">
      <dgm:prSet presAssocID="{DEF7CC27-70ED-4F03-895C-D17C010DA82E}" presName="parSh" presStyleLbl="node1" presStyleIdx="0" presStyleCnt="2"/>
      <dgm:spPr/>
      <dgm:t>
        <a:bodyPr/>
        <a:lstStyle/>
        <a:p>
          <a:endParaRPr lang="es-EC"/>
        </a:p>
      </dgm:t>
    </dgm:pt>
    <dgm:pt modelId="{2092600A-B386-4E31-8ACC-58D475F7E515}" type="pres">
      <dgm:prSet presAssocID="{DEF7CC27-70ED-4F03-895C-D17C010DA82E}" presName="desTx" presStyleLbl="fgAcc1" presStyleIdx="0" presStyleCnt="2" custScaleX="97016" custScaleY="99054" custLinFactNeighborX="-5486" custLinFactNeighborY="-100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29F2702-41F4-4165-B7B6-B694E6D9518B}" type="pres">
      <dgm:prSet presAssocID="{A3890B53-01A7-4256-9A6B-B11EC31E7D61}" presName="sibTrans" presStyleLbl="sibTrans2D1" presStyleIdx="0" presStyleCnt="1"/>
      <dgm:spPr/>
      <dgm:t>
        <a:bodyPr/>
        <a:lstStyle/>
        <a:p>
          <a:endParaRPr lang="es-EC"/>
        </a:p>
      </dgm:t>
    </dgm:pt>
    <dgm:pt modelId="{91075F18-99C4-4F85-9438-05483B21B064}" type="pres">
      <dgm:prSet presAssocID="{A3890B53-01A7-4256-9A6B-B11EC31E7D61}" presName="connTx" presStyleLbl="sibTrans2D1" presStyleIdx="0" presStyleCnt="1"/>
      <dgm:spPr/>
      <dgm:t>
        <a:bodyPr/>
        <a:lstStyle/>
        <a:p>
          <a:endParaRPr lang="es-EC"/>
        </a:p>
      </dgm:t>
    </dgm:pt>
    <dgm:pt modelId="{118E72EC-17DA-4D1A-9429-EDC80F96B0F4}" type="pres">
      <dgm:prSet presAssocID="{F45F5008-D0AE-441D-8FEC-1BB7C1174552}" presName="composite" presStyleCnt="0"/>
      <dgm:spPr/>
    </dgm:pt>
    <dgm:pt modelId="{84D47FD2-FC43-48B1-B7D3-433FBE1A6749}" type="pres">
      <dgm:prSet presAssocID="{F45F5008-D0AE-441D-8FEC-1BB7C1174552}" presName="par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48038C92-3D79-4D40-A70E-45DB87134ECF}" type="pres">
      <dgm:prSet presAssocID="{F45F5008-D0AE-441D-8FEC-1BB7C1174552}" presName="parSh" presStyleLbl="node1" presStyleIdx="1" presStyleCnt="2" custLinFactNeighborX="-2139" custLinFactNeighborY="-852"/>
      <dgm:spPr/>
      <dgm:t>
        <a:bodyPr/>
        <a:lstStyle/>
        <a:p>
          <a:endParaRPr lang="es-EC"/>
        </a:p>
      </dgm:t>
    </dgm:pt>
    <dgm:pt modelId="{F3D11BA3-EA64-442B-87FF-8921DDC617C9}" type="pres">
      <dgm:prSet presAssocID="{F45F5008-D0AE-441D-8FEC-1BB7C1174552}" presName="desTx" presStyleLbl="fgAcc1" presStyleIdx="1" presStyleCnt="2" custScaleX="107071" custLinFactNeighborX="-7196" custLinFactNeighborY="2255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A6C2A8C8-FE6F-453D-A337-D6707F0A14C2}" type="presOf" srcId="{A861E90D-B0FD-41B3-8CAE-51876F19E234}" destId="{F3D11BA3-EA64-442B-87FF-8921DDC617C9}" srcOrd="0" destOrd="4" presId="urn:microsoft.com/office/officeart/2005/8/layout/process3"/>
    <dgm:cxn modelId="{489C3999-7AE3-4966-8B65-78BF0B233077}" type="presOf" srcId="{A3890B53-01A7-4256-9A6B-B11EC31E7D61}" destId="{91075F18-99C4-4F85-9438-05483B21B064}" srcOrd="1" destOrd="0" presId="urn:microsoft.com/office/officeart/2005/8/layout/process3"/>
    <dgm:cxn modelId="{2C425353-7BB7-4AD5-BAC3-4D0EE9F38516}" type="presOf" srcId="{1535646B-7967-4320-B0DD-C22ABA81BEFD}" destId="{F3D11BA3-EA64-442B-87FF-8921DDC617C9}" srcOrd="0" destOrd="5" presId="urn:microsoft.com/office/officeart/2005/8/layout/process3"/>
    <dgm:cxn modelId="{7A409DDA-B509-42BA-8E9A-223CFE726D33}" srcId="{F45F5008-D0AE-441D-8FEC-1BB7C1174552}" destId="{F0A7852A-A1EB-4E60-8AB7-BF999006C7AB}" srcOrd="9" destOrd="0" parTransId="{485B8723-9403-4BA2-95A5-9F9F971DF410}" sibTransId="{D9B73F24-EF02-4828-BD38-5B8A4E6D8A55}"/>
    <dgm:cxn modelId="{0AF9B761-51CC-4C5A-B87E-558F31313B54}" type="presOf" srcId="{A3890B53-01A7-4256-9A6B-B11EC31E7D61}" destId="{D29F2702-41F4-4165-B7B6-B694E6D9518B}" srcOrd="0" destOrd="0" presId="urn:microsoft.com/office/officeart/2005/8/layout/process3"/>
    <dgm:cxn modelId="{3B5E8DFC-65CF-462B-BAE1-24E107AB0513}" type="presOf" srcId="{F0A7852A-A1EB-4E60-8AB7-BF999006C7AB}" destId="{F3D11BA3-EA64-442B-87FF-8921DDC617C9}" srcOrd="0" destOrd="9" presId="urn:microsoft.com/office/officeart/2005/8/layout/process3"/>
    <dgm:cxn modelId="{7E99275B-C0E5-4341-9684-386F44B7416C}" srcId="{F45F5008-D0AE-441D-8FEC-1BB7C1174552}" destId="{83974094-59CC-4687-8969-C8B948CC2D74}" srcOrd="7" destOrd="0" parTransId="{2E4A31C6-6254-4DBC-A107-64D193648190}" sibTransId="{A88EC6E7-6972-4B76-B012-3844380C58E9}"/>
    <dgm:cxn modelId="{C2AB433D-43B2-4CAB-B521-434B53B36C51}" type="presOf" srcId="{D78F6074-3222-4845-A8E1-4BCF755036AB}" destId="{2092600A-B386-4E31-8ACC-58D475F7E515}" srcOrd="0" destOrd="0" presId="urn:microsoft.com/office/officeart/2005/8/layout/process3"/>
    <dgm:cxn modelId="{378F415B-F3EC-460B-94FB-521916F0D122}" type="presOf" srcId="{83974094-59CC-4687-8969-C8B948CC2D74}" destId="{F3D11BA3-EA64-442B-87FF-8921DDC617C9}" srcOrd="0" destOrd="7" presId="urn:microsoft.com/office/officeart/2005/8/layout/process3"/>
    <dgm:cxn modelId="{82CE8E4E-272B-4B54-ACDC-F9914E9194D5}" srcId="{F45F5008-D0AE-441D-8FEC-1BB7C1174552}" destId="{0524DBB5-C864-4A84-813C-1C840ED052D8}" srcOrd="2" destOrd="0" parTransId="{C7636DD0-BFC9-4EAE-B8AC-F40606FA5A62}" sibTransId="{1176CF36-C38D-4B3C-8958-51B206889316}"/>
    <dgm:cxn modelId="{6D383D30-8312-4437-8D34-589F3186CE46}" type="presOf" srcId="{DEF7CC27-70ED-4F03-895C-D17C010DA82E}" destId="{1A3C1118-38D1-4882-A0BA-84F3B3E75870}" srcOrd="0" destOrd="0" presId="urn:microsoft.com/office/officeart/2005/8/layout/process3"/>
    <dgm:cxn modelId="{57C7A774-09A3-4CC3-A2D2-F14617B8B82B}" type="presOf" srcId="{0524DBB5-C864-4A84-813C-1C840ED052D8}" destId="{F3D11BA3-EA64-442B-87FF-8921DDC617C9}" srcOrd="0" destOrd="2" presId="urn:microsoft.com/office/officeart/2005/8/layout/process3"/>
    <dgm:cxn modelId="{3BC6B9BF-DB3F-454B-A01E-D6372672EC2C}" type="presOf" srcId="{7ADD0838-A303-45F8-B7E3-8FC52E2CCBF5}" destId="{2092600A-B386-4E31-8ACC-58D475F7E515}" srcOrd="0" destOrd="2" presId="urn:microsoft.com/office/officeart/2005/8/layout/process3"/>
    <dgm:cxn modelId="{E6E4992A-1D22-428C-85D5-9BBEE6716225}" srcId="{F45F5008-D0AE-441D-8FEC-1BB7C1174552}" destId="{D9036D0B-C82E-4CFC-BEFF-05FCBC9A8CE3}" srcOrd="8" destOrd="0" parTransId="{BB2BC837-3EAE-4FD9-8323-6422F40C6C97}" sibTransId="{F443A2A7-69CD-40AE-A6E2-5935AAD9CED5}"/>
    <dgm:cxn modelId="{1B416F13-AE2D-401B-AE39-086E9EEA7DC3}" srcId="{F45F5008-D0AE-441D-8FEC-1BB7C1174552}" destId="{CC44A8D6-97A9-4648-BA8A-0198A2721B08}" srcOrd="0" destOrd="0" parTransId="{6437EDEF-F788-476B-A99F-880977D5B3CC}" sibTransId="{443F6298-8A53-40CD-A183-CD67B4D977E8}"/>
    <dgm:cxn modelId="{BE0F6D90-2741-4C9A-8FC0-6C5BC3F7FCB3}" srcId="{F45F5008-D0AE-441D-8FEC-1BB7C1174552}" destId="{A861E90D-B0FD-41B3-8CAE-51876F19E234}" srcOrd="4" destOrd="0" parTransId="{22137B6A-291B-4FB9-AF01-EFBEFE7B9121}" sibTransId="{24EC0023-28DF-473A-B245-D626B765F255}"/>
    <dgm:cxn modelId="{1011F2D9-EE79-4B9C-8291-732C7485952C}" srcId="{F45F5008-D0AE-441D-8FEC-1BB7C1174552}" destId="{437BA9A7-79F7-4CD0-A16F-C7146FC35E70}" srcOrd="6" destOrd="0" parTransId="{8565784D-C014-436C-A951-2A73B0CD3E56}" sibTransId="{2C79E395-0BAA-464C-A871-0881AC1D873D}"/>
    <dgm:cxn modelId="{C8921D67-8448-4687-8D12-C3554A3CE8AA}" srcId="{F45F5008-D0AE-441D-8FEC-1BB7C1174552}" destId="{1535646B-7967-4320-B0DD-C22ABA81BEFD}" srcOrd="5" destOrd="0" parTransId="{12E0DBD2-D623-4D83-BA4D-281EF34D2933}" sibTransId="{56C64145-2AE6-470D-9665-7580D3C34AD3}"/>
    <dgm:cxn modelId="{9F622193-DEC1-44D3-9971-FF33156A67BA}" srcId="{F45F5008-D0AE-441D-8FEC-1BB7C1174552}" destId="{AF371B77-F874-4C1F-A83D-E0EC4DC2377F}" srcOrd="3" destOrd="0" parTransId="{877F3D54-45B6-4AD2-9B33-66A45BF261F7}" sibTransId="{541EB401-A783-4762-8A54-57F12B81F7C6}"/>
    <dgm:cxn modelId="{63541787-C2FD-48D5-AEF6-386FF501E735}" type="presOf" srcId="{CC44A8D6-97A9-4648-BA8A-0198A2721B08}" destId="{F3D11BA3-EA64-442B-87FF-8921DDC617C9}" srcOrd="0" destOrd="0" presId="urn:microsoft.com/office/officeart/2005/8/layout/process3"/>
    <dgm:cxn modelId="{20942E79-7A65-46BB-B6D1-BD5A6F299E08}" type="presOf" srcId="{F45F5008-D0AE-441D-8FEC-1BB7C1174552}" destId="{84D47FD2-FC43-48B1-B7D3-433FBE1A6749}" srcOrd="0" destOrd="0" presId="urn:microsoft.com/office/officeart/2005/8/layout/process3"/>
    <dgm:cxn modelId="{3911202C-11AE-4D65-A648-AE9E1C3E8C4F}" srcId="{DEF7CC27-70ED-4F03-895C-D17C010DA82E}" destId="{A34D149D-1C82-4305-B506-F64937C3B989}" srcOrd="1" destOrd="0" parTransId="{81D5D196-7AD0-47BE-9668-1CF3D8352D12}" sibTransId="{96E8D173-8F28-4A5D-923B-E8E2E799B781}"/>
    <dgm:cxn modelId="{0C135DE6-8C0A-41F3-A6FF-4CC62983226A}" srcId="{DEF7CC27-70ED-4F03-895C-D17C010DA82E}" destId="{D78F6074-3222-4845-A8E1-4BCF755036AB}" srcOrd="0" destOrd="0" parTransId="{B5F67B8D-4DDB-4AAF-9041-C13AD9BAD6C6}" sibTransId="{0C366689-7CA1-457E-B82A-965F476C1267}"/>
    <dgm:cxn modelId="{DC1DBD45-F7CC-485B-B89F-25E2DFDF5F28}" type="presOf" srcId="{F45F5008-D0AE-441D-8FEC-1BB7C1174552}" destId="{48038C92-3D79-4D40-A70E-45DB87134ECF}" srcOrd="1" destOrd="0" presId="urn:microsoft.com/office/officeart/2005/8/layout/process3"/>
    <dgm:cxn modelId="{256F1ABB-D6CF-4B3C-93BC-04EBDD2783B7}" type="presOf" srcId="{A34D149D-1C82-4305-B506-F64937C3B989}" destId="{2092600A-B386-4E31-8ACC-58D475F7E515}" srcOrd="0" destOrd="1" presId="urn:microsoft.com/office/officeart/2005/8/layout/process3"/>
    <dgm:cxn modelId="{1668E219-29A4-492D-868C-D0FAF04B6E2B}" type="presOf" srcId="{35D08041-1423-437B-BF2F-F536D7F1F70D}" destId="{1F8D1EF2-4A92-4F85-8577-4D36C22C8C28}" srcOrd="0" destOrd="0" presId="urn:microsoft.com/office/officeart/2005/8/layout/process3"/>
    <dgm:cxn modelId="{23BACBBB-20B2-4DEE-B441-C920A0C5C635}" srcId="{35D08041-1423-437B-BF2F-F536D7F1F70D}" destId="{DEF7CC27-70ED-4F03-895C-D17C010DA82E}" srcOrd="0" destOrd="0" parTransId="{12885BFC-83E8-4BE3-8A32-345969EB1ED1}" sibTransId="{A3890B53-01A7-4256-9A6B-B11EC31E7D61}"/>
    <dgm:cxn modelId="{05C52B8F-5F83-4471-A779-961E010ADDA4}" srcId="{DEF7CC27-70ED-4F03-895C-D17C010DA82E}" destId="{7ADD0838-A303-45F8-B7E3-8FC52E2CCBF5}" srcOrd="2" destOrd="0" parTransId="{5A7E3AC8-DD5F-465B-8102-268DB7F336C8}" sibTransId="{0FFE2E1A-F9CB-4961-907C-CFBA342FA9ED}"/>
    <dgm:cxn modelId="{29F7C71C-7C06-4828-AA8D-5DE16E202594}" srcId="{F45F5008-D0AE-441D-8FEC-1BB7C1174552}" destId="{09374D6A-346C-4E7D-9B84-233A55CA3458}" srcOrd="1" destOrd="0" parTransId="{7A73135D-CCC9-464C-9EF2-B6B84F981123}" sibTransId="{D8A08DF6-C2F6-489B-84D2-38032DD32F49}"/>
    <dgm:cxn modelId="{C47AAF82-E0A9-4D11-B5DA-DF5EB005406D}" type="presOf" srcId="{AF371B77-F874-4C1F-A83D-E0EC4DC2377F}" destId="{F3D11BA3-EA64-442B-87FF-8921DDC617C9}" srcOrd="0" destOrd="3" presId="urn:microsoft.com/office/officeart/2005/8/layout/process3"/>
    <dgm:cxn modelId="{0EEF28D7-43DF-46AE-B52F-9880597F92F7}" type="presOf" srcId="{D9036D0B-C82E-4CFC-BEFF-05FCBC9A8CE3}" destId="{F3D11BA3-EA64-442B-87FF-8921DDC617C9}" srcOrd="0" destOrd="8" presId="urn:microsoft.com/office/officeart/2005/8/layout/process3"/>
    <dgm:cxn modelId="{6EDF0678-489B-4AB5-B0E0-8B3A85CAB140}" type="presOf" srcId="{DEF7CC27-70ED-4F03-895C-D17C010DA82E}" destId="{A6504071-867C-4364-A793-E606E016C3D6}" srcOrd="1" destOrd="0" presId="urn:microsoft.com/office/officeart/2005/8/layout/process3"/>
    <dgm:cxn modelId="{65505FCA-8316-4F3C-850A-D585DD17A8AB}" srcId="{35D08041-1423-437B-BF2F-F536D7F1F70D}" destId="{F45F5008-D0AE-441D-8FEC-1BB7C1174552}" srcOrd="1" destOrd="0" parTransId="{798B2569-6C87-4E3B-BFC2-7FCABF8A56AD}" sibTransId="{B5009C04-98D7-4C68-B14F-798093FE75D8}"/>
    <dgm:cxn modelId="{B9C85928-5934-4EB0-A311-5E5B26EEB9F9}" type="presOf" srcId="{437BA9A7-79F7-4CD0-A16F-C7146FC35E70}" destId="{F3D11BA3-EA64-442B-87FF-8921DDC617C9}" srcOrd="0" destOrd="6" presId="urn:microsoft.com/office/officeart/2005/8/layout/process3"/>
    <dgm:cxn modelId="{B76CBC75-9814-4C1A-A707-610AA6D9742E}" type="presOf" srcId="{09374D6A-346C-4E7D-9B84-233A55CA3458}" destId="{F3D11BA3-EA64-442B-87FF-8921DDC617C9}" srcOrd="0" destOrd="1" presId="urn:microsoft.com/office/officeart/2005/8/layout/process3"/>
    <dgm:cxn modelId="{2440A6B3-E733-4543-B4F8-8FF260D62C22}" type="presParOf" srcId="{1F8D1EF2-4A92-4F85-8577-4D36C22C8C28}" destId="{3FF68979-0304-4532-AE0B-A210D2EA5BC5}" srcOrd="0" destOrd="0" presId="urn:microsoft.com/office/officeart/2005/8/layout/process3"/>
    <dgm:cxn modelId="{3820C84A-9E85-4DF1-8F58-CDC752EE5C5B}" type="presParOf" srcId="{3FF68979-0304-4532-AE0B-A210D2EA5BC5}" destId="{1A3C1118-38D1-4882-A0BA-84F3B3E75870}" srcOrd="0" destOrd="0" presId="urn:microsoft.com/office/officeart/2005/8/layout/process3"/>
    <dgm:cxn modelId="{C3E19430-EEF4-4BD0-86FF-79C4C192CC5F}" type="presParOf" srcId="{3FF68979-0304-4532-AE0B-A210D2EA5BC5}" destId="{A6504071-867C-4364-A793-E606E016C3D6}" srcOrd="1" destOrd="0" presId="urn:microsoft.com/office/officeart/2005/8/layout/process3"/>
    <dgm:cxn modelId="{464D7542-0229-46AF-8CED-744CAB1ABE6A}" type="presParOf" srcId="{3FF68979-0304-4532-AE0B-A210D2EA5BC5}" destId="{2092600A-B386-4E31-8ACC-58D475F7E515}" srcOrd="2" destOrd="0" presId="urn:microsoft.com/office/officeart/2005/8/layout/process3"/>
    <dgm:cxn modelId="{971412C0-E340-4319-8E33-F2F692E8C27C}" type="presParOf" srcId="{1F8D1EF2-4A92-4F85-8577-4D36C22C8C28}" destId="{D29F2702-41F4-4165-B7B6-B694E6D9518B}" srcOrd="1" destOrd="0" presId="urn:microsoft.com/office/officeart/2005/8/layout/process3"/>
    <dgm:cxn modelId="{48992CA9-BFE3-4CB3-AEBD-82D02199EE09}" type="presParOf" srcId="{D29F2702-41F4-4165-B7B6-B694E6D9518B}" destId="{91075F18-99C4-4F85-9438-05483B21B064}" srcOrd="0" destOrd="0" presId="urn:microsoft.com/office/officeart/2005/8/layout/process3"/>
    <dgm:cxn modelId="{310E530D-96DD-4685-B2B4-C51E3350DF07}" type="presParOf" srcId="{1F8D1EF2-4A92-4F85-8577-4D36C22C8C28}" destId="{118E72EC-17DA-4D1A-9429-EDC80F96B0F4}" srcOrd="2" destOrd="0" presId="urn:microsoft.com/office/officeart/2005/8/layout/process3"/>
    <dgm:cxn modelId="{C5A1912B-A42F-4CCD-824E-C91AD6F882E9}" type="presParOf" srcId="{118E72EC-17DA-4D1A-9429-EDC80F96B0F4}" destId="{84D47FD2-FC43-48B1-B7D3-433FBE1A6749}" srcOrd="0" destOrd="0" presId="urn:microsoft.com/office/officeart/2005/8/layout/process3"/>
    <dgm:cxn modelId="{D51FC0F0-915F-4ECF-95A3-0728BC1A6523}" type="presParOf" srcId="{118E72EC-17DA-4D1A-9429-EDC80F96B0F4}" destId="{48038C92-3D79-4D40-A70E-45DB87134ECF}" srcOrd="1" destOrd="0" presId="urn:microsoft.com/office/officeart/2005/8/layout/process3"/>
    <dgm:cxn modelId="{132823C4-8A50-46D8-B566-9B46E231ABF4}" type="presParOf" srcId="{118E72EC-17DA-4D1A-9429-EDC80F96B0F4}" destId="{F3D11BA3-EA64-442B-87FF-8921DDC617C9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5D08041-1423-437B-BF2F-F536D7F1F70D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DEF7CC27-70ED-4F03-895C-D17C010DA82E}">
      <dgm:prSet phldrT="[Texto]" custT="1"/>
      <dgm:spPr>
        <a:solidFill>
          <a:srgbClr val="FF00FF"/>
        </a:solidFill>
      </dgm:spPr>
      <dgm:t>
        <a:bodyPr/>
        <a:lstStyle/>
        <a:p>
          <a:pPr algn="ctr"/>
          <a:r>
            <a:rPr lang="es-EC" sz="2400" b="1" u="sng" dirty="0" smtClean="0">
              <a:solidFill>
                <a:schemeClr val="tx1"/>
              </a:solidFill>
            </a:rPr>
            <a:t>FORMULARIO SRI-104</a:t>
          </a:r>
          <a:endParaRPr lang="es-EC" sz="2400" b="1" u="sng" dirty="0">
            <a:solidFill>
              <a:schemeClr val="tx1"/>
            </a:solidFill>
          </a:endParaRPr>
        </a:p>
      </dgm:t>
    </dgm:pt>
    <dgm:pt modelId="{12885BFC-83E8-4BE3-8A32-345969EB1ED1}" type="parTrans" cxnId="{23BACBBB-20B2-4DEE-B441-C920A0C5C635}">
      <dgm:prSet/>
      <dgm:spPr/>
      <dgm:t>
        <a:bodyPr/>
        <a:lstStyle/>
        <a:p>
          <a:endParaRPr lang="es-EC"/>
        </a:p>
      </dgm:t>
    </dgm:pt>
    <dgm:pt modelId="{A3890B53-01A7-4256-9A6B-B11EC31E7D61}" type="sibTrans" cxnId="{23BACBBB-20B2-4DEE-B441-C920A0C5C635}">
      <dgm:prSet/>
      <dgm:spPr/>
      <dgm:t>
        <a:bodyPr/>
        <a:lstStyle/>
        <a:p>
          <a:endParaRPr lang="es-EC"/>
        </a:p>
      </dgm:t>
    </dgm:pt>
    <dgm:pt modelId="{D78F6074-3222-4845-A8E1-4BCF755036AB}">
      <dgm:prSet custT="1"/>
      <dgm:spPr/>
      <dgm:t>
        <a:bodyPr/>
        <a:lstStyle/>
        <a:p>
          <a:pPr marL="114300" indent="0"/>
          <a:r>
            <a:rPr lang="es-EC" sz="1600" b="1" u="sng" dirty="0" smtClean="0"/>
            <a:t> Retenciones de IVA por pagar (por compras)</a:t>
          </a:r>
          <a:endParaRPr lang="es-EC" sz="1600" b="1" u="sng" dirty="0"/>
        </a:p>
      </dgm:t>
    </dgm:pt>
    <dgm:pt modelId="{B5F67B8D-4DDB-4AAF-9041-C13AD9BAD6C6}" type="parTrans" cxnId="{0C135DE6-8C0A-41F3-A6FF-4CC62983226A}">
      <dgm:prSet/>
      <dgm:spPr/>
      <dgm:t>
        <a:bodyPr/>
        <a:lstStyle/>
        <a:p>
          <a:endParaRPr lang="es-EC"/>
        </a:p>
      </dgm:t>
    </dgm:pt>
    <dgm:pt modelId="{0C366689-7CA1-457E-B82A-965F476C1267}" type="sibTrans" cxnId="{0C135DE6-8C0A-41F3-A6FF-4CC62983226A}">
      <dgm:prSet/>
      <dgm:spPr/>
      <dgm:t>
        <a:bodyPr/>
        <a:lstStyle/>
        <a:p>
          <a:endParaRPr lang="es-EC"/>
        </a:p>
      </dgm:t>
    </dgm:pt>
    <dgm:pt modelId="{1F8D1EF2-4A92-4F85-8577-4D36C22C8C28}" type="pres">
      <dgm:prSet presAssocID="{35D08041-1423-437B-BF2F-F536D7F1F70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3FF68979-0304-4532-AE0B-A210D2EA5BC5}" type="pres">
      <dgm:prSet presAssocID="{DEF7CC27-70ED-4F03-895C-D17C010DA82E}" presName="composite" presStyleCnt="0"/>
      <dgm:spPr/>
    </dgm:pt>
    <dgm:pt modelId="{1A3C1118-38D1-4882-A0BA-84F3B3E75870}" type="pres">
      <dgm:prSet presAssocID="{DEF7CC27-70ED-4F03-895C-D17C010DA82E}" presName="parTx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A6504071-867C-4364-A793-E606E016C3D6}" type="pres">
      <dgm:prSet presAssocID="{DEF7CC27-70ED-4F03-895C-D17C010DA82E}" presName="parSh" presStyleLbl="node1" presStyleIdx="0" presStyleCnt="1" custScaleX="130004" custScaleY="84899" custLinFactNeighborX="-478" custLinFactNeighborY="-39190"/>
      <dgm:spPr/>
      <dgm:t>
        <a:bodyPr/>
        <a:lstStyle/>
        <a:p>
          <a:endParaRPr lang="es-EC"/>
        </a:p>
      </dgm:t>
    </dgm:pt>
    <dgm:pt modelId="{2092600A-B386-4E31-8ACC-58D475F7E515}" type="pres">
      <dgm:prSet presAssocID="{DEF7CC27-70ED-4F03-895C-D17C010DA82E}" presName="desTx" presStyleLbl="fgAcc1" presStyleIdx="0" presStyleCnt="1" custAng="10800000" custFlipVert="1" custScaleX="103578" custScaleY="67566" custLinFactNeighborX="-8271" custLinFactNeighborY="-8402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0C135DE6-8C0A-41F3-A6FF-4CC62983226A}" srcId="{DEF7CC27-70ED-4F03-895C-D17C010DA82E}" destId="{D78F6074-3222-4845-A8E1-4BCF755036AB}" srcOrd="0" destOrd="0" parTransId="{B5F67B8D-4DDB-4AAF-9041-C13AD9BAD6C6}" sibTransId="{0C366689-7CA1-457E-B82A-965F476C1267}"/>
    <dgm:cxn modelId="{438D93FF-F508-4155-8538-5111167C712F}" type="presOf" srcId="{D78F6074-3222-4845-A8E1-4BCF755036AB}" destId="{2092600A-B386-4E31-8ACC-58D475F7E515}" srcOrd="0" destOrd="0" presId="urn:microsoft.com/office/officeart/2005/8/layout/process3"/>
    <dgm:cxn modelId="{0C173EC2-FF4D-489C-9C3A-2FFF5652D0E9}" type="presOf" srcId="{DEF7CC27-70ED-4F03-895C-D17C010DA82E}" destId="{1A3C1118-38D1-4882-A0BA-84F3B3E75870}" srcOrd="0" destOrd="0" presId="urn:microsoft.com/office/officeart/2005/8/layout/process3"/>
    <dgm:cxn modelId="{4DB1FF79-9CFE-4881-95F2-37D12748D6E6}" type="presOf" srcId="{35D08041-1423-437B-BF2F-F536D7F1F70D}" destId="{1F8D1EF2-4A92-4F85-8577-4D36C22C8C28}" srcOrd="0" destOrd="0" presId="urn:microsoft.com/office/officeart/2005/8/layout/process3"/>
    <dgm:cxn modelId="{3971ED13-1141-455B-9FDE-637CCC78613A}" type="presOf" srcId="{DEF7CC27-70ED-4F03-895C-D17C010DA82E}" destId="{A6504071-867C-4364-A793-E606E016C3D6}" srcOrd="1" destOrd="0" presId="urn:microsoft.com/office/officeart/2005/8/layout/process3"/>
    <dgm:cxn modelId="{23BACBBB-20B2-4DEE-B441-C920A0C5C635}" srcId="{35D08041-1423-437B-BF2F-F536D7F1F70D}" destId="{DEF7CC27-70ED-4F03-895C-D17C010DA82E}" srcOrd="0" destOrd="0" parTransId="{12885BFC-83E8-4BE3-8A32-345969EB1ED1}" sibTransId="{A3890B53-01A7-4256-9A6B-B11EC31E7D61}"/>
    <dgm:cxn modelId="{9B6F18D1-F7A4-4633-A4A7-36AFC55A1BF8}" type="presParOf" srcId="{1F8D1EF2-4A92-4F85-8577-4D36C22C8C28}" destId="{3FF68979-0304-4532-AE0B-A210D2EA5BC5}" srcOrd="0" destOrd="0" presId="urn:microsoft.com/office/officeart/2005/8/layout/process3"/>
    <dgm:cxn modelId="{ACB2EECC-B17A-4B18-A663-7E804DA7FB41}" type="presParOf" srcId="{3FF68979-0304-4532-AE0B-A210D2EA5BC5}" destId="{1A3C1118-38D1-4882-A0BA-84F3B3E75870}" srcOrd="0" destOrd="0" presId="urn:microsoft.com/office/officeart/2005/8/layout/process3"/>
    <dgm:cxn modelId="{CE370C6C-9359-4FDD-AD25-CD5E3BE2A7C5}" type="presParOf" srcId="{3FF68979-0304-4532-AE0B-A210D2EA5BC5}" destId="{A6504071-867C-4364-A793-E606E016C3D6}" srcOrd="1" destOrd="0" presId="urn:microsoft.com/office/officeart/2005/8/layout/process3"/>
    <dgm:cxn modelId="{3AD2C143-6FA1-401F-9088-F8F2887D3AA8}" type="presParOf" srcId="{3FF68979-0304-4532-AE0B-A210D2EA5BC5}" destId="{2092600A-B386-4E31-8ACC-58D475F7E515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5D08041-1423-437B-BF2F-F536D7F1F70D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DEF7CC27-70ED-4F03-895C-D17C010DA82E}">
      <dgm:prSet phldrT="[Texto]" custT="1"/>
      <dgm:spPr>
        <a:solidFill>
          <a:srgbClr val="FF00FF"/>
        </a:solidFill>
      </dgm:spPr>
      <dgm:t>
        <a:bodyPr/>
        <a:lstStyle/>
        <a:p>
          <a:pPr algn="ctr"/>
          <a:r>
            <a:rPr lang="es-EC" sz="2400" b="1" u="sng" dirty="0" smtClean="0">
              <a:solidFill>
                <a:schemeClr val="tx1"/>
              </a:solidFill>
            </a:rPr>
            <a:t>FORMULARIO SRI-103</a:t>
          </a:r>
          <a:endParaRPr lang="es-EC" sz="2400" b="1" u="sng" dirty="0">
            <a:solidFill>
              <a:schemeClr val="tx1"/>
            </a:solidFill>
          </a:endParaRPr>
        </a:p>
      </dgm:t>
    </dgm:pt>
    <dgm:pt modelId="{12885BFC-83E8-4BE3-8A32-345969EB1ED1}" type="parTrans" cxnId="{23BACBBB-20B2-4DEE-B441-C920A0C5C635}">
      <dgm:prSet/>
      <dgm:spPr/>
      <dgm:t>
        <a:bodyPr/>
        <a:lstStyle/>
        <a:p>
          <a:endParaRPr lang="es-EC"/>
        </a:p>
      </dgm:t>
    </dgm:pt>
    <dgm:pt modelId="{A3890B53-01A7-4256-9A6B-B11EC31E7D61}" type="sibTrans" cxnId="{23BACBBB-20B2-4DEE-B441-C920A0C5C635}">
      <dgm:prSet/>
      <dgm:spPr/>
      <dgm:t>
        <a:bodyPr/>
        <a:lstStyle/>
        <a:p>
          <a:endParaRPr lang="es-EC"/>
        </a:p>
      </dgm:t>
    </dgm:pt>
    <dgm:pt modelId="{D78F6074-3222-4845-A8E1-4BCF755036AB}">
      <dgm:prSet custT="1"/>
      <dgm:spPr/>
      <dgm:t>
        <a:bodyPr/>
        <a:lstStyle/>
        <a:p>
          <a:pPr marL="114300" indent="0"/>
          <a:r>
            <a:rPr lang="es-EC" sz="1600" b="1" u="sng" dirty="0" smtClean="0"/>
            <a:t> Retenciones de Renta por pagar (por compras)</a:t>
          </a:r>
          <a:endParaRPr lang="es-EC" sz="1600" b="1" u="sng" dirty="0"/>
        </a:p>
      </dgm:t>
    </dgm:pt>
    <dgm:pt modelId="{B5F67B8D-4DDB-4AAF-9041-C13AD9BAD6C6}" type="parTrans" cxnId="{0C135DE6-8C0A-41F3-A6FF-4CC62983226A}">
      <dgm:prSet/>
      <dgm:spPr/>
      <dgm:t>
        <a:bodyPr/>
        <a:lstStyle/>
        <a:p>
          <a:endParaRPr lang="es-EC"/>
        </a:p>
      </dgm:t>
    </dgm:pt>
    <dgm:pt modelId="{0C366689-7CA1-457E-B82A-965F476C1267}" type="sibTrans" cxnId="{0C135DE6-8C0A-41F3-A6FF-4CC62983226A}">
      <dgm:prSet/>
      <dgm:spPr/>
      <dgm:t>
        <a:bodyPr/>
        <a:lstStyle/>
        <a:p>
          <a:endParaRPr lang="es-EC"/>
        </a:p>
      </dgm:t>
    </dgm:pt>
    <dgm:pt modelId="{1F8D1EF2-4A92-4F85-8577-4D36C22C8C28}" type="pres">
      <dgm:prSet presAssocID="{35D08041-1423-437B-BF2F-F536D7F1F70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3FF68979-0304-4532-AE0B-A210D2EA5BC5}" type="pres">
      <dgm:prSet presAssocID="{DEF7CC27-70ED-4F03-895C-D17C010DA82E}" presName="composite" presStyleCnt="0"/>
      <dgm:spPr/>
    </dgm:pt>
    <dgm:pt modelId="{1A3C1118-38D1-4882-A0BA-84F3B3E75870}" type="pres">
      <dgm:prSet presAssocID="{DEF7CC27-70ED-4F03-895C-D17C010DA82E}" presName="parTx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A6504071-867C-4364-A793-E606E016C3D6}" type="pres">
      <dgm:prSet presAssocID="{DEF7CC27-70ED-4F03-895C-D17C010DA82E}" presName="parSh" presStyleLbl="node1" presStyleIdx="0" presStyleCnt="1" custScaleX="130831" custScaleY="79409" custLinFactNeighborX="1844" custLinFactNeighborY="-2230"/>
      <dgm:spPr/>
      <dgm:t>
        <a:bodyPr/>
        <a:lstStyle/>
        <a:p>
          <a:endParaRPr lang="es-EC"/>
        </a:p>
      </dgm:t>
    </dgm:pt>
    <dgm:pt modelId="{2092600A-B386-4E31-8ACC-58D475F7E515}" type="pres">
      <dgm:prSet presAssocID="{DEF7CC27-70ED-4F03-895C-D17C010DA82E}" presName="desTx" presStyleLbl="fgAcc1" presStyleIdx="0" presStyleCnt="1" custAng="10800000" custFlipVert="1" custScaleX="106734" custScaleY="42690" custLinFactNeighborX="-5813" custLinFactNeighborY="-21589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0C135DE6-8C0A-41F3-A6FF-4CC62983226A}" srcId="{DEF7CC27-70ED-4F03-895C-D17C010DA82E}" destId="{D78F6074-3222-4845-A8E1-4BCF755036AB}" srcOrd="0" destOrd="0" parTransId="{B5F67B8D-4DDB-4AAF-9041-C13AD9BAD6C6}" sibTransId="{0C366689-7CA1-457E-B82A-965F476C1267}"/>
    <dgm:cxn modelId="{C569870D-7DCF-4514-B380-839DD12331D8}" type="presOf" srcId="{DEF7CC27-70ED-4F03-895C-D17C010DA82E}" destId="{1A3C1118-38D1-4882-A0BA-84F3B3E75870}" srcOrd="0" destOrd="0" presId="urn:microsoft.com/office/officeart/2005/8/layout/process3"/>
    <dgm:cxn modelId="{C5D94D40-BD13-4D5A-AE1D-544A9C623AF9}" type="presOf" srcId="{D78F6074-3222-4845-A8E1-4BCF755036AB}" destId="{2092600A-B386-4E31-8ACC-58D475F7E515}" srcOrd="0" destOrd="0" presId="urn:microsoft.com/office/officeart/2005/8/layout/process3"/>
    <dgm:cxn modelId="{178ED7D7-BDA6-4D0E-842E-E5FAC374AE64}" type="presOf" srcId="{DEF7CC27-70ED-4F03-895C-D17C010DA82E}" destId="{A6504071-867C-4364-A793-E606E016C3D6}" srcOrd="1" destOrd="0" presId="urn:microsoft.com/office/officeart/2005/8/layout/process3"/>
    <dgm:cxn modelId="{271330E2-87F8-4324-A371-E979C9731678}" type="presOf" srcId="{35D08041-1423-437B-BF2F-F536D7F1F70D}" destId="{1F8D1EF2-4A92-4F85-8577-4D36C22C8C28}" srcOrd="0" destOrd="0" presId="urn:microsoft.com/office/officeart/2005/8/layout/process3"/>
    <dgm:cxn modelId="{23BACBBB-20B2-4DEE-B441-C920A0C5C635}" srcId="{35D08041-1423-437B-BF2F-F536D7F1F70D}" destId="{DEF7CC27-70ED-4F03-895C-D17C010DA82E}" srcOrd="0" destOrd="0" parTransId="{12885BFC-83E8-4BE3-8A32-345969EB1ED1}" sibTransId="{A3890B53-01A7-4256-9A6B-B11EC31E7D61}"/>
    <dgm:cxn modelId="{DE0202BC-A2BD-4182-BB44-BFB41CBA9F4A}" type="presParOf" srcId="{1F8D1EF2-4A92-4F85-8577-4D36C22C8C28}" destId="{3FF68979-0304-4532-AE0B-A210D2EA5BC5}" srcOrd="0" destOrd="0" presId="urn:microsoft.com/office/officeart/2005/8/layout/process3"/>
    <dgm:cxn modelId="{1FDF9242-6AA9-4AD6-AB62-43EE50CD3E81}" type="presParOf" srcId="{3FF68979-0304-4532-AE0B-A210D2EA5BC5}" destId="{1A3C1118-38D1-4882-A0BA-84F3B3E75870}" srcOrd="0" destOrd="0" presId="urn:microsoft.com/office/officeart/2005/8/layout/process3"/>
    <dgm:cxn modelId="{3202E8DE-931E-406C-A900-5C997FECF100}" type="presParOf" srcId="{3FF68979-0304-4532-AE0B-A210D2EA5BC5}" destId="{A6504071-867C-4364-A793-E606E016C3D6}" srcOrd="1" destOrd="0" presId="urn:microsoft.com/office/officeart/2005/8/layout/process3"/>
    <dgm:cxn modelId="{0256A236-1BAC-4CD8-97D2-2DBD6F7D163C}" type="presParOf" srcId="{3FF68979-0304-4532-AE0B-A210D2EA5BC5}" destId="{2092600A-B386-4E31-8ACC-58D475F7E515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5D08041-1423-437B-BF2F-F536D7F1F70D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DEF7CC27-70ED-4F03-895C-D17C010DA82E}">
      <dgm:prSet phldrT="[Texto]" custT="1"/>
      <dgm:spPr>
        <a:solidFill>
          <a:srgbClr val="FF00FF"/>
        </a:solidFill>
      </dgm:spPr>
      <dgm:t>
        <a:bodyPr/>
        <a:lstStyle/>
        <a:p>
          <a:pPr algn="ctr"/>
          <a:r>
            <a:rPr lang="es-EC" sz="2400" b="1" u="sng" dirty="0" smtClean="0">
              <a:solidFill>
                <a:schemeClr val="tx1"/>
              </a:solidFill>
            </a:rPr>
            <a:t>FORMULARIO </a:t>
          </a:r>
        </a:p>
        <a:p>
          <a:pPr algn="ctr"/>
          <a:r>
            <a:rPr lang="es-EC" sz="2400" b="1" u="sng" dirty="0" smtClean="0">
              <a:solidFill>
                <a:schemeClr val="tx1"/>
              </a:solidFill>
            </a:rPr>
            <a:t>SRI-101 </a:t>
          </a:r>
          <a:r>
            <a:rPr lang="es-EC" sz="2400" b="1" u="sng" err="1" smtClean="0">
              <a:solidFill>
                <a:schemeClr val="tx1"/>
              </a:solidFill>
            </a:rPr>
            <a:t>Imp.Rta</a:t>
          </a:r>
          <a:r>
            <a:rPr lang="es-EC" sz="2400" b="1" u="sng" smtClean="0">
              <a:solidFill>
                <a:schemeClr val="tx1"/>
              </a:solidFill>
            </a:rPr>
            <a:t>.</a:t>
          </a:r>
          <a:endParaRPr lang="es-EC" sz="2400" b="1" u="sng" dirty="0">
            <a:solidFill>
              <a:schemeClr val="tx1"/>
            </a:solidFill>
          </a:endParaRPr>
        </a:p>
      </dgm:t>
    </dgm:pt>
    <dgm:pt modelId="{12885BFC-83E8-4BE3-8A32-345969EB1ED1}" type="parTrans" cxnId="{23BACBBB-20B2-4DEE-B441-C920A0C5C635}">
      <dgm:prSet/>
      <dgm:spPr/>
      <dgm:t>
        <a:bodyPr/>
        <a:lstStyle/>
        <a:p>
          <a:endParaRPr lang="es-EC"/>
        </a:p>
      </dgm:t>
    </dgm:pt>
    <dgm:pt modelId="{A3890B53-01A7-4256-9A6B-B11EC31E7D61}" type="sibTrans" cxnId="{23BACBBB-20B2-4DEE-B441-C920A0C5C635}">
      <dgm:prSet/>
      <dgm:spPr/>
      <dgm:t>
        <a:bodyPr/>
        <a:lstStyle/>
        <a:p>
          <a:endParaRPr lang="es-EC"/>
        </a:p>
      </dgm:t>
    </dgm:pt>
    <dgm:pt modelId="{D78F6074-3222-4845-A8E1-4BCF755036AB}">
      <dgm:prSet custT="1"/>
      <dgm:spPr/>
      <dgm:t>
        <a:bodyPr/>
        <a:lstStyle/>
        <a:p>
          <a:pPr marL="114300" indent="0"/>
          <a:r>
            <a:rPr lang="es-EC" sz="1600" b="1" u="sng" dirty="0" smtClean="0"/>
            <a:t> Retenciones de Clientes Crédito Tributario</a:t>
          </a:r>
          <a:endParaRPr lang="es-EC" sz="1600" b="1" u="sng" dirty="0"/>
        </a:p>
      </dgm:t>
    </dgm:pt>
    <dgm:pt modelId="{B5F67B8D-4DDB-4AAF-9041-C13AD9BAD6C6}" type="parTrans" cxnId="{0C135DE6-8C0A-41F3-A6FF-4CC62983226A}">
      <dgm:prSet/>
      <dgm:spPr/>
      <dgm:t>
        <a:bodyPr/>
        <a:lstStyle/>
        <a:p>
          <a:endParaRPr lang="es-EC"/>
        </a:p>
      </dgm:t>
    </dgm:pt>
    <dgm:pt modelId="{0C366689-7CA1-457E-B82A-965F476C1267}" type="sibTrans" cxnId="{0C135DE6-8C0A-41F3-A6FF-4CC62983226A}">
      <dgm:prSet/>
      <dgm:spPr/>
      <dgm:t>
        <a:bodyPr/>
        <a:lstStyle/>
        <a:p>
          <a:endParaRPr lang="es-EC"/>
        </a:p>
      </dgm:t>
    </dgm:pt>
    <dgm:pt modelId="{1F8D1EF2-4A92-4F85-8577-4D36C22C8C28}" type="pres">
      <dgm:prSet presAssocID="{35D08041-1423-437B-BF2F-F536D7F1F70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3FF68979-0304-4532-AE0B-A210D2EA5BC5}" type="pres">
      <dgm:prSet presAssocID="{DEF7CC27-70ED-4F03-895C-D17C010DA82E}" presName="composite" presStyleCnt="0"/>
      <dgm:spPr/>
    </dgm:pt>
    <dgm:pt modelId="{1A3C1118-38D1-4882-A0BA-84F3B3E75870}" type="pres">
      <dgm:prSet presAssocID="{DEF7CC27-70ED-4F03-895C-D17C010DA82E}" presName="parTx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A6504071-867C-4364-A793-E606E016C3D6}" type="pres">
      <dgm:prSet presAssocID="{DEF7CC27-70ED-4F03-895C-D17C010DA82E}" presName="parSh" presStyleLbl="node1" presStyleIdx="0" presStyleCnt="1" custScaleX="126724" custScaleY="82707" custLinFactNeighborX="1844" custLinFactNeighborY="-2230"/>
      <dgm:spPr/>
      <dgm:t>
        <a:bodyPr/>
        <a:lstStyle/>
        <a:p>
          <a:endParaRPr lang="es-EC"/>
        </a:p>
      </dgm:t>
    </dgm:pt>
    <dgm:pt modelId="{2092600A-B386-4E31-8ACC-58D475F7E515}" type="pres">
      <dgm:prSet presAssocID="{DEF7CC27-70ED-4F03-895C-D17C010DA82E}" presName="desTx" presStyleLbl="fgAcc1" presStyleIdx="0" presStyleCnt="1" custAng="10800000" custFlipVert="1" custScaleX="106653" custScaleY="57154" custLinFactNeighborX="-6790" custLinFactNeighborY="2259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0C135DE6-8C0A-41F3-A6FF-4CC62983226A}" srcId="{DEF7CC27-70ED-4F03-895C-D17C010DA82E}" destId="{D78F6074-3222-4845-A8E1-4BCF755036AB}" srcOrd="0" destOrd="0" parTransId="{B5F67B8D-4DDB-4AAF-9041-C13AD9BAD6C6}" sibTransId="{0C366689-7CA1-457E-B82A-965F476C1267}"/>
    <dgm:cxn modelId="{CE043B3F-3539-4117-8A67-F4D076BBF452}" type="presOf" srcId="{DEF7CC27-70ED-4F03-895C-D17C010DA82E}" destId="{A6504071-867C-4364-A793-E606E016C3D6}" srcOrd="1" destOrd="0" presId="urn:microsoft.com/office/officeart/2005/8/layout/process3"/>
    <dgm:cxn modelId="{B77C3233-BCC6-4E87-9761-BEBB645598C7}" type="presOf" srcId="{DEF7CC27-70ED-4F03-895C-D17C010DA82E}" destId="{1A3C1118-38D1-4882-A0BA-84F3B3E75870}" srcOrd="0" destOrd="0" presId="urn:microsoft.com/office/officeart/2005/8/layout/process3"/>
    <dgm:cxn modelId="{065A9655-F8D4-47E6-8EE3-A82418561E43}" type="presOf" srcId="{D78F6074-3222-4845-A8E1-4BCF755036AB}" destId="{2092600A-B386-4E31-8ACC-58D475F7E515}" srcOrd="0" destOrd="0" presId="urn:microsoft.com/office/officeart/2005/8/layout/process3"/>
    <dgm:cxn modelId="{0DD9E96D-7984-4DAB-968C-39B61E3E5A72}" type="presOf" srcId="{35D08041-1423-437B-BF2F-F536D7F1F70D}" destId="{1F8D1EF2-4A92-4F85-8577-4D36C22C8C28}" srcOrd="0" destOrd="0" presId="urn:microsoft.com/office/officeart/2005/8/layout/process3"/>
    <dgm:cxn modelId="{23BACBBB-20B2-4DEE-B441-C920A0C5C635}" srcId="{35D08041-1423-437B-BF2F-F536D7F1F70D}" destId="{DEF7CC27-70ED-4F03-895C-D17C010DA82E}" srcOrd="0" destOrd="0" parTransId="{12885BFC-83E8-4BE3-8A32-345969EB1ED1}" sibTransId="{A3890B53-01A7-4256-9A6B-B11EC31E7D61}"/>
    <dgm:cxn modelId="{19B6D7C1-2F07-47E1-AC06-45320ACF9706}" type="presParOf" srcId="{1F8D1EF2-4A92-4F85-8577-4D36C22C8C28}" destId="{3FF68979-0304-4532-AE0B-A210D2EA5BC5}" srcOrd="0" destOrd="0" presId="urn:microsoft.com/office/officeart/2005/8/layout/process3"/>
    <dgm:cxn modelId="{DD3208E9-A669-49A5-87F6-82F79C3E49FD}" type="presParOf" srcId="{3FF68979-0304-4532-AE0B-A210D2EA5BC5}" destId="{1A3C1118-38D1-4882-A0BA-84F3B3E75870}" srcOrd="0" destOrd="0" presId="urn:microsoft.com/office/officeart/2005/8/layout/process3"/>
    <dgm:cxn modelId="{F076B48D-6FDA-457F-847C-4E7F451CABA4}" type="presParOf" srcId="{3FF68979-0304-4532-AE0B-A210D2EA5BC5}" destId="{A6504071-867C-4364-A793-E606E016C3D6}" srcOrd="1" destOrd="0" presId="urn:microsoft.com/office/officeart/2005/8/layout/process3"/>
    <dgm:cxn modelId="{A1BDCEE0-D374-4817-A1D2-23FCAB825711}" type="presParOf" srcId="{3FF68979-0304-4532-AE0B-A210D2EA5BC5}" destId="{2092600A-B386-4E31-8ACC-58D475F7E515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5D08041-1423-437B-BF2F-F536D7F1F70D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C"/>
        </a:p>
      </dgm:t>
    </dgm:pt>
    <dgm:pt modelId="{F45F5008-D0AE-441D-8FEC-1BB7C1174552}">
      <dgm:prSet phldrT="[Texto]" custT="1"/>
      <dgm:spPr>
        <a:solidFill>
          <a:srgbClr val="FFC000"/>
        </a:solidFill>
      </dgm:spPr>
      <dgm:t>
        <a:bodyPr/>
        <a:lstStyle/>
        <a:p>
          <a:pPr algn="ctr"/>
          <a:r>
            <a:rPr lang="es-EC" sz="2800" b="1" u="sng" dirty="0" smtClean="0">
              <a:solidFill>
                <a:schemeClr val="tx1"/>
              </a:solidFill>
            </a:rPr>
            <a:t>Anexo ATS</a:t>
          </a:r>
          <a:endParaRPr lang="es-EC" sz="2800" u="sng" dirty="0"/>
        </a:p>
      </dgm:t>
    </dgm:pt>
    <dgm:pt modelId="{798B2569-6C87-4E3B-BFC2-7FCABF8A56AD}" type="parTrans" cxnId="{65505FCA-8316-4F3C-850A-D585DD17A8AB}">
      <dgm:prSet/>
      <dgm:spPr/>
      <dgm:t>
        <a:bodyPr/>
        <a:lstStyle/>
        <a:p>
          <a:endParaRPr lang="es-EC"/>
        </a:p>
      </dgm:t>
    </dgm:pt>
    <dgm:pt modelId="{B5009C04-98D7-4C68-B14F-798093FE75D8}" type="sibTrans" cxnId="{65505FCA-8316-4F3C-850A-D585DD17A8AB}">
      <dgm:prSet/>
      <dgm:spPr/>
      <dgm:t>
        <a:bodyPr/>
        <a:lstStyle/>
        <a:p>
          <a:endParaRPr lang="es-EC"/>
        </a:p>
      </dgm:t>
    </dgm:pt>
    <dgm:pt modelId="{CC44A8D6-97A9-4648-BA8A-0198A2721B08}">
      <dgm:prSet phldrT="[Texto]" custT="1"/>
      <dgm:spPr/>
      <dgm:t>
        <a:bodyPr/>
        <a:lstStyle/>
        <a:p>
          <a:r>
            <a:rPr lang="es-EC" sz="1600" b="1" u="sng" dirty="0" smtClean="0"/>
            <a:t>Retenciones de Renta por pagar (por compras)</a:t>
          </a:r>
          <a:endParaRPr lang="es-EC" sz="1600" b="0" u="none" dirty="0"/>
        </a:p>
      </dgm:t>
    </dgm:pt>
    <dgm:pt modelId="{6437EDEF-F788-476B-A99F-880977D5B3CC}" type="parTrans" cxnId="{1B416F13-AE2D-401B-AE39-086E9EEA7DC3}">
      <dgm:prSet/>
      <dgm:spPr/>
      <dgm:t>
        <a:bodyPr/>
        <a:lstStyle/>
        <a:p>
          <a:endParaRPr lang="es-EC"/>
        </a:p>
      </dgm:t>
    </dgm:pt>
    <dgm:pt modelId="{443F6298-8A53-40CD-A183-CD67B4D977E8}" type="sibTrans" cxnId="{1B416F13-AE2D-401B-AE39-086E9EEA7DC3}">
      <dgm:prSet/>
      <dgm:spPr/>
      <dgm:t>
        <a:bodyPr/>
        <a:lstStyle/>
        <a:p>
          <a:endParaRPr lang="es-EC"/>
        </a:p>
      </dgm:t>
    </dgm:pt>
    <dgm:pt modelId="{1DB25907-5A10-47EF-BD6F-AAFEDC189F64}">
      <dgm:prSet phldrT="[Texto]" custT="1"/>
      <dgm:spPr/>
      <dgm:t>
        <a:bodyPr/>
        <a:lstStyle/>
        <a:p>
          <a:r>
            <a:rPr lang="es-EC" sz="1600" b="1" u="sng" dirty="0" smtClean="0"/>
            <a:t>Retenciones de Renta por pagar (por compras)</a:t>
          </a:r>
          <a:endParaRPr lang="es-EC" sz="1600" b="0" u="none" dirty="0"/>
        </a:p>
      </dgm:t>
    </dgm:pt>
    <dgm:pt modelId="{0A122DD3-292D-4F63-81B9-01F0ABA1A397}" type="parTrans" cxnId="{6BF3089F-566A-4622-9CA7-A59992480472}">
      <dgm:prSet/>
      <dgm:spPr/>
      <dgm:t>
        <a:bodyPr/>
        <a:lstStyle/>
        <a:p>
          <a:endParaRPr lang="es-EC"/>
        </a:p>
      </dgm:t>
    </dgm:pt>
    <dgm:pt modelId="{86C94442-294A-43F8-91F9-3A8B31071DA4}" type="sibTrans" cxnId="{6BF3089F-566A-4622-9CA7-A59992480472}">
      <dgm:prSet/>
      <dgm:spPr/>
      <dgm:t>
        <a:bodyPr/>
        <a:lstStyle/>
        <a:p>
          <a:endParaRPr lang="es-EC"/>
        </a:p>
      </dgm:t>
    </dgm:pt>
    <dgm:pt modelId="{6D2DF133-E6A5-49EF-9022-0D2418EEB58C}">
      <dgm:prSet phldrT="[Texto]" custT="1"/>
      <dgm:spPr/>
      <dgm:t>
        <a:bodyPr/>
        <a:lstStyle/>
        <a:p>
          <a:endParaRPr lang="es-EC" sz="1600" b="0" u="none" dirty="0"/>
        </a:p>
      </dgm:t>
    </dgm:pt>
    <dgm:pt modelId="{F466DE38-5D3C-4776-B36D-B3765BDEC2E8}" type="parTrans" cxnId="{BF89FAB4-34F2-4778-A045-BD6147BB35AF}">
      <dgm:prSet/>
      <dgm:spPr/>
      <dgm:t>
        <a:bodyPr/>
        <a:lstStyle/>
        <a:p>
          <a:endParaRPr lang="es-EC"/>
        </a:p>
      </dgm:t>
    </dgm:pt>
    <dgm:pt modelId="{C6718513-1229-461E-96B3-EF8DE30D4542}" type="sibTrans" cxnId="{BF89FAB4-34F2-4778-A045-BD6147BB35AF}">
      <dgm:prSet/>
      <dgm:spPr/>
      <dgm:t>
        <a:bodyPr/>
        <a:lstStyle/>
        <a:p>
          <a:endParaRPr lang="es-EC"/>
        </a:p>
      </dgm:t>
    </dgm:pt>
    <dgm:pt modelId="{9B810795-9EFC-44A2-ADF7-18A7EDEC2FEE}">
      <dgm:prSet phldrT="[Texto]" custT="1"/>
      <dgm:spPr/>
      <dgm:t>
        <a:bodyPr/>
        <a:lstStyle/>
        <a:p>
          <a:endParaRPr lang="es-EC" sz="1600" b="0" u="none" dirty="0"/>
        </a:p>
      </dgm:t>
    </dgm:pt>
    <dgm:pt modelId="{DD8992B9-6FC2-430B-A915-2BFCE092C990}" type="parTrans" cxnId="{9258EC0C-4B95-499C-9870-3BBA349A9D73}">
      <dgm:prSet/>
      <dgm:spPr/>
      <dgm:t>
        <a:bodyPr/>
        <a:lstStyle/>
        <a:p>
          <a:endParaRPr lang="es-EC"/>
        </a:p>
      </dgm:t>
    </dgm:pt>
    <dgm:pt modelId="{AD32A8EA-A793-4418-BC90-0C9ED70C75DC}" type="sibTrans" cxnId="{9258EC0C-4B95-499C-9870-3BBA349A9D73}">
      <dgm:prSet/>
      <dgm:spPr/>
      <dgm:t>
        <a:bodyPr/>
        <a:lstStyle/>
        <a:p>
          <a:endParaRPr lang="es-EC"/>
        </a:p>
      </dgm:t>
    </dgm:pt>
    <dgm:pt modelId="{F99236CA-B25F-4923-BA75-184D285B6D33}">
      <dgm:prSet phldrT="[Texto]" custT="1"/>
      <dgm:spPr/>
      <dgm:t>
        <a:bodyPr/>
        <a:lstStyle/>
        <a:p>
          <a:r>
            <a:rPr lang="es-EC" sz="1600" b="1" u="sng" dirty="0" smtClean="0"/>
            <a:t>Retenciones de Clientes (por ventas)  Crédito Tributario</a:t>
          </a:r>
          <a:endParaRPr lang="es-EC" sz="1600" b="1" u="sng" dirty="0"/>
        </a:p>
      </dgm:t>
    </dgm:pt>
    <dgm:pt modelId="{E1141714-B8D6-4E70-BE6B-7B19279A369B}" type="parTrans" cxnId="{B7A0F33B-DD5B-4365-A194-31629AE099BD}">
      <dgm:prSet/>
      <dgm:spPr/>
      <dgm:t>
        <a:bodyPr/>
        <a:lstStyle/>
        <a:p>
          <a:endParaRPr lang="es-EC"/>
        </a:p>
      </dgm:t>
    </dgm:pt>
    <dgm:pt modelId="{864A9204-50C8-42F1-AF97-97C426A1B68E}" type="sibTrans" cxnId="{B7A0F33B-DD5B-4365-A194-31629AE099BD}">
      <dgm:prSet/>
      <dgm:spPr/>
      <dgm:t>
        <a:bodyPr/>
        <a:lstStyle/>
        <a:p>
          <a:endParaRPr lang="es-EC"/>
        </a:p>
      </dgm:t>
    </dgm:pt>
    <dgm:pt modelId="{D5E0F448-D40D-4BD0-AA35-0140E2F5BCBE}">
      <dgm:prSet phldrT="[Texto]" custT="1"/>
      <dgm:spPr/>
      <dgm:t>
        <a:bodyPr/>
        <a:lstStyle/>
        <a:p>
          <a:endParaRPr lang="es-EC" sz="1600" b="0" u="none" dirty="0"/>
        </a:p>
      </dgm:t>
    </dgm:pt>
    <dgm:pt modelId="{A84008DA-C701-4550-8A1E-7F59F97DFC59}" type="parTrans" cxnId="{D9952D5F-DE0A-4312-B5B7-B3FD450BA0E2}">
      <dgm:prSet/>
      <dgm:spPr/>
      <dgm:t>
        <a:bodyPr/>
        <a:lstStyle/>
        <a:p>
          <a:endParaRPr lang="es-EC"/>
        </a:p>
      </dgm:t>
    </dgm:pt>
    <dgm:pt modelId="{62C8216E-AF78-46F5-8688-5056EE9BBC31}" type="sibTrans" cxnId="{D9952D5F-DE0A-4312-B5B7-B3FD450BA0E2}">
      <dgm:prSet/>
      <dgm:spPr/>
      <dgm:t>
        <a:bodyPr/>
        <a:lstStyle/>
        <a:p>
          <a:endParaRPr lang="es-EC"/>
        </a:p>
      </dgm:t>
    </dgm:pt>
    <dgm:pt modelId="{8EE15DF8-A295-42E5-8E29-31ADE35E7AB8}">
      <dgm:prSet phldrT="[Texto]" custT="1"/>
      <dgm:spPr/>
      <dgm:t>
        <a:bodyPr/>
        <a:lstStyle/>
        <a:p>
          <a:endParaRPr lang="es-EC" sz="1600" b="0" u="none" dirty="0"/>
        </a:p>
      </dgm:t>
    </dgm:pt>
    <dgm:pt modelId="{07A3E800-279A-4273-8E8F-D9EF41E1D35D}" type="parTrans" cxnId="{912A7D8B-232F-4875-BE84-BB4A3C36B45A}">
      <dgm:prSet/>
      <dgm:spPr/>
      <dgm:t>
        <a:bodyPr/>
        <a:lstStyle/>
        <a:p>
          <a:endParaRPr lang="es-EC"/>
        </a:p>
      </dgm:t>
    </dgm:pt>
    <dgm:pt modelId="{E7809DC1-1A25-4DA1-A5C0-E52FC3C2EFFE}" type="sibTrans" cxnId="{912A7D8B-232F-4875-BE84-BB4A3C36B45A}">
      <dgm:prSet/>
      <dgm:spPr/>
      <dgm:t>
        <a:bodyPr/>
        <a:lstStyle/>
        <a:p>
          <a:endParaRPr lang="es-EC"/>
        </a:p>
      </dgm:t>
    </dgm:pt>
    <dgm:pt modelId="{347A54E3-E6FE-4DDC-8A3B-EFF4E19448CB}">
      <dgm:prSet phldrT="[Texto]" custT="1"/>
      <dgm:spPr/>
      <dgm:t>
        <a:bodyPr/>
        <a:lstStyle/>
        <a:p>
          <a:endParaRPr lang="es-EC" sz="1600" b="0" u="none" dirty="0"/>
        </a:p>
      </dgm:t>
    </dgm:pt>
    <dgm:pt modelId="{25FC9EFB-670A-4586-AA5F-A57DE5B03C39}" type="parTrans" cxnId="{B5D8F8C9-D34A-4A58-8B5D-4EA330761B11}">
      <dgm:prSet/>
      <dgm:spPr/>
      <dgm:t>
        <a:bodyPr/>
        <a:lstStyle/>
        <a:p>
          <a:endParaRPr lang="es-EC"/>
        </a:p>
      </dgm:t>
    </dgm:pt>
    <dgm:pt modelId="{ABE3D081-D03D-40E0-878D-5C40917AA882}" type="sibTrans" cxnId="{B5D8F8C9-D34A-4A58-8B5D-4EA330761B11}">
      <dgm:prSet/>
      <dgm:spPr/>
      <dgm:t>
        <a:bodyPr/>
        <a:lstStyle/>
        <a:p>
          <a:endParaRPr lang="es-EC"/>
        </a:p>
      </dgm:t>
    </dgm:pt>
    <dgm:pt modelId="{944A8663-6C15-47AA-9D21-C792C84C323C}">
      <dgm:prSet phldrT="[Texto]" custT="1"/>
      <dgm:spPr/>
      <dgm:t>
        <a:bodyPr/>
        <a:lstStyle/>
        <a:p>
          <a:endParaRPr lang="es-EC" sz="1600" b="0" u="none" dirty="0"/>
        </a:p>
      </dgm:t>
    </dgm:pt>
    <dgm:pt modelId="{7AE42F3E-FAB4-4861-BAF8-6838B459FCD3}" type="parTrans" cxnId="{2FFFB45D-C7C2-4441-A784-4594B9EA177B}">
      <dgm:prSet/>
      <dgm:spPr/>
      <dgm:t>
        <a:bodyPr/>
        <a:lstStyle/>
        <a:p>
          <a:endParaRPr lang="es-EC"/>
        </a:p>
      </dgm:t>
    </dgm:pt>
    <dgm:pt modelId="{CBF43970-AC1B-43B1-B617-B971978BB32D}" type="sibTrans" cxnId="{2FFFB45D-C7C2-4441-A784-4594B9EA177B}">
      <dgm:prSet/>
      <dgm:spPr/>
      <dgm:t>
        <a:bodyPr/>
        <a:lstStyle/>
        <a:p>
          <a:endParaRPr lang="es-EC"/>
        </a:p>
      </dgm:t>
    </dgm:pt>
    <dgm:pt modelId="{275801C7-C93E-46F3-AD99-D60709723AA1}">
      <dgm:prSet phldrT="[Texto]" custT="1"/>
      <dgm:spPr/>
      <dgm:t>
        <a:bodyPr/>
        <a:lstStyle/>
        <a:p>
          <a:endParaRPr lang="es-EC" sz="1600" b="0" u="none" dirty="0"/>
        </a:p>
      </dgm:t>
    </dgm:pt>
    <dgm:pt modelId="{1508F3F5-18C0-43C3-8290-08F6F61F774B}" type="parTrans" cxnId="{BA3D6A8A-A828-4333-BC47-FABFC562C09B}">
      <dgm:prSet/>
      <dgm:spPr/>
      <dgm:t>
        <a:bodyPr/>
        <a:lstStyle/>
        <a:p>
          <a:endParaRPr lang="es-EC"/>
        </a:p>
      </dgm:t>
    </dgm:pt>
    <dgm:pt modelId="{91CE7D2D-07E6-4FB0-AF09-B778778CE8E3}" type="sibTrans" cxnId="{BA3D6A8A-A828-4333-BC47-FABFC562C09B}">
      <dgm:prSet/>
      <dgm:spPr/>
      <dgm:t>
        <a:bodyPr/>
        <a:lstStyle/>
        <a:p>
          <a:endParaRPr lang="es-EC"/>
        </a:p>
      </dgm:t>
    </dgm:pt>
    <dgm:pt modelId="{77ECEB6C-156C-40D0-8371-4B184BAFA4B4}">
      <dgm:prSet phldrT="[Texto]" custT="1"/>
      <dgm:spPr/>
      <dgm:t>
        <a:bodyPr/>
        <a:lstStyle/>
        <a:p>
          <a:endParaRPr lang="es-EC" sz="1600" b="0" u="none" dirty="0"/>
        </a:p>
      </dgm:t>
    </dgm:pt>
    <dgm:pt modelId="{607D9237-289D-4FCD-A13B-5BDE68AE1CFB}" type="parTrans" cxnId="{3A01FC7A-9639-4B96-9AE0-1041A17B1F3C}">
      <dgm:prSet/>
      <dgm:spPr/>
      <dgm:t>
        <a:bodyPr/>
        <a:lstStyle/>
        <a:p>
          <a:endParaRPr lang="es-EC"/>
        </a:p>
      </dgm:t>
    </dgm:pt>
    <dgm:pt modelId="{4A32E9F6-06AE-4163-AB3C-CE3B6DAFA086}" type="sibTrans" cxnId="{3A01FC7A-9639-4B96-9AE0-1041A17B1F3C}">
      <dgm:prSet/>
      <dgm:spPr/>
      <dgm:t>
        <a:bodyPr/>
        <a:lstStyle/>
        <a:p>
          <a:endParaRPr lang="es-EC"/>
        </a:p>
      </dgm:t>
    </dgm:pt>
    <dgm:pt modelId="{1F8D1EF2-4A92-4F85-8577-4D36C22C8C28}" type="pres">
      <dgm:prSet presAssocID="{35D08041-1423-437B-BF2F-F536D7F1F70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118E72EC-17DA-4D1A-9429-EDC80F96B0F4}" type="pres">
      <dgm:prSet presAssocID="{F45F5008-D0AE-441D-8FEC-1BB7C1174552}" presName="composite" presStyleCnt="0"/>
      <dgm:spPr/>
    </dgm:pt>
    <dgm:pt modelId="{84D47FD2-FC43-48B1-B7D3-433FBE1A6749}" type="pres">
      <dgm:prSet presAssocID="{F45F5008-D0AE-441D-8FEC-1BB7C1174552}" presName="parTx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48038C92-3D79-4D40-A70E-45DB87134ECF}" type="pres">
      <dgm:prSet presAssocID="{F45F5008-D0AE-441D-8FEC-1BB7C1174552}" presName="parSh" presStyleLbl="node1" presStyleIdx="0" presStyleCnt="1" custLinFactNeighborX="-2139" custLinFactNeighborY="-852"/>
      <dgm:spPr/>
      <dgm:t>
        <a:bodyPr/>
        <a:lstStyle/>
        <a:p>
          <a:endParaRPr lang="es-EC"/>
        </a:p>
      </dgm:t>
    </dgm:pt>
    <dgm:pt modelId="{F3D11BA3-EA64-442B-87FF-8921DDC617C9}" type="pres">
      <dgm:prSet presAssocID="{F45F5008-D0AE-441D-8FEC-1BB7C1174552}" presName="desTx" presStyleLbl="fgAcc1" presStyleIdx="0" presStyleCnt="1" custScaleX="83476" custScaleY="114069" custLinFactNeighborX="-10968" custLinFactNeighborY="-303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6BF3089F-566A-4622-9CA7-A59992480472}" srcId="{F45F5008-D0AE-441D-8FEC-1BB7C1174552}" destId="{1DB25907-5A10-47EF-BD6F-AAFEDC189F64}" srcOrd="4" destOrd="0" parTransId="{0A122DD3-292D-4F63-81B9-01F0ABA1A397}" sibTransId="{86C94442-294A-43F8-91F9-3A8B31071DA4}"/>
    <dgm:cxn modelId="{EE5D9648-7E7A-48D5-BB6B-ED3579EB476E}" type="presOf" srcId="{F45F5008-D0AE-441D-8FEC-1BB7C1174552}" destId="{48038C92-3D79-4D40-A70E-45DB87134ECF}" srcOrd="1" destOrd="0" presId="urn:microsoft.com/office/officeart/2005/8/layout/process3"/>
    <dgm:cxn modelId="{4A5C3D88-0D0E-4914-A4C9-72E6176D13F5}" type="presOf" srcId="{944A8663-6C15-47AA-9D21-C792C84C323C}" destId="{F3D11BA3-EA64-442B-87FF-8921DDC617C9}" srcOrd="0" destOrd="8" presId="urn:microsoft.com/office/officeart/2005/8/layout/process3"/>
    <dgm:cxn modelId="{FC05388A-5A41-4EF3-A7D3-C0E5AE29744A}" type="presOf" srcId="{8EE15DF8-A295-42E5-8E29-31ADE35E7AB8}" destId="{F3D11BA3-EA64-442B-87FF-8921DDC617C9}" srcOrd="0" destOrd="7" presId="urn:microsoft.com/office/officeart/2005/8/layout/process3"/>
    <dgm:cxn modelId="{1B416F13-AE2D-401B-AE39-086E9EEA7DC3}" srcId="{F45F5008-D0AE-441D-8FEC-1BB7C1174552}" destId="{CC44A8D6-97A9-4648-BA8A-0198A2721B08}" srcOrd="0" destOrd="0" parTransId="{6437EDEF-F788-476B-A99F-880977D5B3CC}" sibTransId="{443F6298-8A53-40CD-A183-CD67B4D977E8}"/>
    <dgm:cxn modelId="{9258EC0C-4B95-499C-9870-3BBA349A9D73}" srcId="{F45F5008-D0AE-441D-8FEC-1BB7C1174552}" destId="{9B810795-9EFC-44A2-ADF7-18A7EDEC2FEE}" srcOrd="1" destOrd="0" parTransId="{DD8992B9-6FC2-430B-A915-2BFCE092C990}" sibTransId="{AD32A8EA-A793-4418-BC90-0C9ED70C75DC}"/>
    <dgm:cxn modelId="{E1B3F757-FCC5-4F4E-963D-E439C363E23E}" type="presOf" srcId="{F99236CA-B25F-4923-BA75-184D285B6D33}" destId="{F3D11BA3-EA64-442B-87FF-8921DDC617C9}" srcOrd="0" destOrd="10" presId="urn:microsoft.com/office/officeart/2005/8/layout/process3"/>
    <dgm:cxn modelId="{BA3D6A8A-A828-4333-BC47-FABFC562C09B}" srcId="{F45F5008-D0AE-441D-8FEC-1BB7C1174552}" destId="{275801C7-C93E-46F3-AD99-D60709723AA1}" srcOrd="9" destOrd="0" parTransId="{1508F3F5-18C0-43C3-8290-08F6F61F774B}" sibTransId="{91CE7D2D-07E6-4FB0-AF09-B778778CE8E3}"/>
    <dgm:cxn modelId="{912A7D8B-232F-4875-BE84-BB4A3C36B45A}" srcId="{F45F5008-D0AE-441D-8FEC-1BB7C1174552}" destId="{8EE15DF8-A295-42E5-8E29-31ADE35E7AB8}" srcOrd="7" destOrd="0" parTransId="{07A3E800-279A-4273-8E8F-D9EF41E1D35D}" sibTransId="{E7809DC1-1A25-4DA1-A5C0-E52FC3C2EFFE}"/>
    <dgm:cxn modelId="{3A01FC7A-9639-4B96-9AE0-1041A17B1F3C}" srcId="{F45F5008-D0AE-441D-8FEC-1BB7C1174552}" destId="{77ECEB6C-156C-40D0-8371-4B184BAFA4B4}" srcOrd="6" destOrd="0" parTransId="{607D9237-289D-4FCD-A13B-5BDE68AE1CFB}" sibTransId="{4A32E9F6-06AE-4163-AB3C-CE3B6DAFA086}"/>
    <dgm:cxn modelId="{001E2C1E-BCF1-42C2-BE1D-C320B79BC5D8}" type="presOf" srcId="{275801C7-C93E-46F3-AD99-D60709723AA1}" destId="{F3D11BA3-EA64-442B-87FF-8921DDC617C9}" srcOrd="0" destOrd="9" presId="urn:microsoft.com/office/officeart/2005/8/layout/process3"/>
    <dgm:cxn modelId="{32C35BFB-A140-42B8-9966-B80C0E69DA02}" type="presOf" srcId="{F45F5008-D0AE-441D-8FEC-1BB7C1174552}" destId="{84D47FD2-FC43-48B1-B7D3-433FBE1A6749}" srcOrd="0" destOrd="0" presId="urn:microsoft.com/office/officeart/2005/8/layout/process3"/>
    <dgm:cxn modelId="{CE2E78DB-D84D-424D-AB64-F2BD442FC6D4}" type="presOf" srcId="{1DB25907-5A10-47EF-BD6F-AAFEDC189F64}" destId="{F3D11BA3-EA64-442B-87FF-8921DDC617C9}" srcOrd="0" destOrd="4" presId="urn:microsoft.com/office/officeart/2005/8/layout/process3"/>
    <dgm:cxn modelId="{41320257-CF77-4DD4-9A83-3174E6449F3F}" type="presOf" srcId="{347A54E3-E6FE-4DDC-8A3B-EFF4E19448CB}" destId="{F3D11BA3-EA64-442B-87FF-8921DDC617C9}" srcOrd="0" destOrd="3" presId="urn:microsoft.com/office/officeart/2005/8/layout/process3"/>
    <dgm:cxn modelId="{646C5603-319D-4FED-AC5A-92EC488BCE3D}" type="presOf" srcId="{35D08041-1423-437B-BF2F-F536D7F1F70D}" destId="{1F8D1EF2-4A92-4F85-8577-4D36C22C8C28}" srcOrd="0" destOrd="0" presId="urn:microsoft.com/office/officeart/2005/8/layout/process3"/>
    <dgm:cxn modelId="{B5D8F8C9-D34A-4A58-8B5D-4EA330761B11}" srcId="{F45F5008-D0AE-441D-8FEC-1BB7C1174552}" destId="{347A54E3-E6FE-4DDC-8A3B-EFF4E19448CB}" srcOrd="3" destOrd="0" parTransId="{25FC9EFB-670A-4586-AA5F-A57DE5B03C39}" sibTransId="{ABE3D081-D03D-40E0-878D-5C40917AA882}"/>
    <dgm:cxn modelId="{3921A017-61FE-4C18-92CB-B8E838E07FC8}" type="presOf" srcId="{CC44A8D6-97A9-4648-BA8A-0198A2721B08}" destId="{F3D11BA3-EA64-442B-87FF-8921DDC617C9}" srcOrd="0" destOrd="0" presId="urn:microsoft.com/office/officeart/2005/8/layout/process3"/>
    <dgm:cxn modelId="{D9952D5F-DE0A-4312-B5B7-B3FD450BA0E2}" srcId="{F45F5008-D0AE-441D-8FEC-1BB7C1174552}" destId="{D5E0F448-D40D-4BD0-AA35-0140E2F5BCBE}" srcOrd="5" destOrd="0" parTransId="{A84008DA-C701-4550-8A1E-7F59F97DFC59}" sibTransId="{62C8216E-AF78-46F5-8688-5056EE9BBC31}"/>
    <dgm:cxn modelId="{758CD997-28FB-467B-94E5-A7FEA12EBB27}" type="presOf" srcId="{6D2DF133-E6A5-49EF-9022-0D2418EEB58C}" destId="{F3D11BA3-EA64-442B-87FF-8921DDC617C9}" srcOrd="0" destOrd="2" presId="urn:microsoft.com/office/officeart/2005/8/layout/process3"/>
    <dgm:cxn modelId="{690C5B67-9332-4CCB-AE1B-337CB0C5CA2A}" type="presOf" srcId="{9B810795-9EFC-44A2-ADF7-18A7EDEC2FEE}" destId="{F3D11BA3-EA64-442B-87FF-8921DDC617C9}" srcOrd="0" destOrd="1" presId="urn:microsoft.com/office/officeart/2005/8/layout/process3"/>
    <dgm:cxn modelId="{BF89FAB4-34F2-4778-A045-BD6147BB35AF}" srcId="{F45F5008-D0AE-441D-8FEC-1BB7C1174552}" destId="{6D2DF133-E6A5-49EF-9022-0D2418EEB58C}" srcOrd="2" destOrd="0" parTransId="{F466DE38-5D3C-4776-B36D-B3765BDEC2E8}" sibTransId="{C6718513-1229-461E-96B3-EF8DE30D4542}"/>
    <dgm:cxn modelId="{2FFFB45D-C7C2-4441-A784-4594B9EA177B}" srcId="{F45F5008-D0AE-441D-8FEC-1BB7C1174552}" destId="{944A8663-6C15-47AA-9D21-C792C84C323C}" srcOrd="8" destOrd="0" parTransId="{7AE42F3E-FAB4-4861-BAF8-6838B459FCD3}" sibTransId="{CBF43970-AC1B-43B1-B617-B971978BB32D}"/>
    <dgm:cxn modelId="{09C88ABA-1071-4A3D-ADE8-0BE15F4F9C52}" type="presOf" srcId="{77ECEB6C-156C-40D0-8371-4B184BAFA4B4}" destId="{F3D11BA3-EA64-442B-87FF-8921DDC617C9}" srcOrd="0" destOrd="6" presId="urn:microsoft.com/office/officeart/2005/8/layout/process3"/>
    <dgm:cxn modelId="{B7A0F33B-DD5B-4365-A194-31629AE099BD}" srcId="{F45F5008-D0AE-441D-8FEC-1BB7C1174552}" destId="{F99236CA-B25F-4923-BA75-184D285B6D33}" srcOrd="10" destOrd="0" parTransId="{E1141714-B8D6-4E70-BE6B-7B19279A369B}" sibTransId="{864A9204-50C8-42F1-AF97-97C426A1B68E}"/>
    <dgm:cxn modelId="{65505FCA-8316-4F3C-850A-D585DD17A8AB}" srcId="{35D08041-1423-437B-BF2F-F536D7F1F70D}" destId="{F45F5008-D0AE-441D-8FEC-1BB7C1174552}" srcOrd="0" destOrd="0" parTransId="{798B2569-6C87-4E3B-BFC2-7FCABF8A56AD}" sibTransId="{B5009C04-98D7-4C68-B14F-798093FE75D8}"/>
    <dgm:cxn modelId="{5A8EC2C3-F8D3-4D7D-B324-B8975E858B84}" type="presOf" srcId="{D5E0F448-D40D-4BD0-AA35-0140E2F5BCBE}" destId="{F3D11BA3-EA64-442B-87FF-8921DDC617C9}" srcOrd="0" destOrd="5" presId="urn:microsoft.com/office/officeart/2005/8/layout/process3"/>
    <dgm:cxn modelId="{863DFE0E-5E32-4879-9A2B-F127AF430229}" type="presParOf" srcId="{1F8D1EF2-4A92-4F85-8577-4D36C22C8C28}" destId="{118E72EC-17DA-4D1A-9429-EDC80F96B0F4}" srcOrd="0" destOrd="0" presId="urn:microsoft.com/office/officeart/2005/8/layout/process3"/>
    <dgm:cxn modelId="{C79452C0-7A0A-4095-A6DB-E80118E01AEC}" type="presParOf" srcId="{118E72EC-17DA-4D1A-9429-EDC80F96B0F4}" destId="{84D47FD2-FC43-48B1-B7D3-433FBE1A6749}" srcOrd="0" destOrd="0" presId="urn:microsoft.com/office/officeart/2005/8/layout/process3"/>
    <dgm:cxn modelId="{1F15D7AD-1AE1-47E7-97AA-55BAFCF71E28}" type="presParOf" srcId="{118E72EC-17DA-4D1A-9429-EDC80F96B0F4}" destId="{48038C92-3D79-4D40-A70E-45DB87134ECF}" srcOrd="1" destOrd="0" presId="urn:microsoft.com/office/officeart/2005/8/layout/process3"/>
    <dgm:cxn modelId="{54C72CD8-8F3C-470B-83E5-C8809A37AD7E}" type="presParOf" srcId="{118E72EC-17DA-4D1A-9429-EDC80F96B0F4}" destId="{F3D11BA3-EA64-442B-87FF-8921DDC617C9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87D579-FACA-4675-B7BA-1C9A45C79454}">
      <dsp:nvSpPr>
        <dsp:cNvPr id="0" name=""/>
        <dsp:cNvSpPr/>
      </dsp:nvSpPr>
      <dsp:spPr>
        <a:xfrm>
          <a:off x="78172" y="0"/>
          <a:ext cx="1963881" cy="12456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800" b="1" u="sng" kern="1200" dirty="0" smtClean="0">
              <a:solidFill>
                <a:schemeClr val="tx1"/>
              </a:solidFill>
            </a:rPr>
            <a:t>REPORTES CONTABLES</a:t>
          </a:r>
          <a:endParaRPr lang="es-EC" sz="1800" kern="1200" dirty="0"/>
        </a:p>
      </dsp:txBody>
      <dsp:txXfrm>
        <a:off x="78172" y="0"/>
        <a:ext cx="1963881" cy="830420"/>
      </dsp:txXfrm>
    </dsp:sp>
    <dsp:sp modelId="{635238B9-9025-42B7-ACAE-552B0C80C00B}">
      <dsp:nvSpPr>
        <dsp:cNvPr id="0" name=""/>
        <dsp:cNvSpPr/>
      </dsp:nvSpPr>
      <dsp:spPr>
        <a:xfrm>
          <a:off x="634796" y="1097992"/>
          <a:ext cx="1624224" cy="39992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600" kern="1200" dirty="0" smtClean="0"/>
            <a:t>Reporte de Compras</a:t>
          </a:r>
          <a:endParaRPr lang="es-EC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600" kern="1200" dirty="0" smtClean="0"/>
            <a:t>Reporte de Ventas</a:t>
          </a:r>
          <a:endParaRPr lang="es-EC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600" kern="1200" dirty="0"/>
        </a:p>
      </dsp:txBody>
      <dsp:txXfrm>
        <a:off x="682368" y="1145564"/>
        <a:ext cx="1529080" cy="3904150"/>
      </dsp:txXfrm>
    </dsp:sp>
    <dsp:sp modelId="{8965D6EA-3D4F-4BF8-87F2-34C646A286A7}">
      <dsp:nvSpPr>
        <dsp:cNvPr id="0" name=""/>
        <dsp:cNvSpPr/>
      </dsp:nvSpPr>
      <dsp:spPr>
        <a:xfrm rot="21534882">
          <a:off x="2196674" y="386561"/>
          <a:ext cx="854396" cy="4437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100" kern="1200"/>
        </a:p>
      </dsp:txBody>
      <dsp:txXfrm>
        <a:off x="2196686" y="476564"/>
        <a:ext cx="721283" cy="266225"/>
      </dsp:txXfrm>
    </dsp:sp>
    <dsp:sp modelId="{E376F22D-CB13-4A06-B7DC-518D1A607534}">
      <dsp:nvSpPr>
        <dsp:cNvPr id="0" name=""/>
        <dsp:cNvSpPr/>
      </dsp:nvSpPr>
      <dsp:spPr>
        <a:xfrm>
          <a:off x="3329274" y="81766"/>
          <a:ext cx="2010712" cy="907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600" b="1" u="sng" kern="1200" dirty="0" smtClean="0">
              <a:solidFill>
                <a:schemeClr val="tx1"/>
              </a:solidFill>
            </a:rPr>
            <a:t>FORMULARIO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600" b="1" u="sng" kern="1200" dirty="0" smtClean="0">
              <a:solidFill>
                <a:schemeClr val="tx1"/>
              </a:solidFill>
            </a:rPr>
            <a:t>SRI-104</a:t>
          </a:r>
          <a:endParaRPr lang="es-EC" sz="1600" b="1" u="sng" kern="1200" dirty="0">
            <a:solidFill>
              <a:schemeClr val="tx1"/>
            </a:solidFill>
          </a:endParaRPr>
        </a:p>
      </dsp:txBody>
      <dsp:txXfrm>
        <a:off x="3329274" y="81766"/>
        <a:ext cx="2010712" cy="605305"/>
      </dsp:txXfrm>
    </dsp:sp>
    <dsp:sp modelId="{F2C0FC37-DD6B-470E-A8DD-C40D94FD3F20}">
      <dsp:nvSpPr>
        <dsp:cNvPr id="0" name=""/>
        <dsp:cNvSpPr/>
      </dsp:nvSpPr>
      <dsp:spPr>
        <a:xfrm>
          <a:off x="3810733" y="888452"/>
          <a:ext cx="2046054" cy="12412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400" kern="1200" dirty="0" smtClean="0"/>
            <a:t>Ventas y</a:t>
          </a:r>
          <a:endParaRPr lang="es-EC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400" kern="1200" dirty="0" smtClean="0"/>
            <a:t>Compras</a:t>
          </a:r>
          <a:endParaRPr lang="es-EC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400" kern="1200" dirty="0" smtClean="0"/>
            <a:t>Retenciones Iva por pagar (por compras)</a:t>
          </a:r>
          <a:endParaRPr lang="es-EC" sz="1400" kern="1200" dirty="0"/>
        </a:p>
      </dsp:txBody>
      <dsp:txXfrm>
        <a:off x="3847088" y="924807"/>
        <a:ext cx="1973344" cy="1168553"/>
      </dsp:txXfrm>
    </dsp:sp>
    <dsp:sp modelId="{FBF48540-26FE-4E53-8D9D-010FC6EE08B8}">
      <dsp:nvSpPr>
        <dsp:cNvPr id="0" name=""/>
        <dsp:cNvSpPr/>
      </dsp:nvSpPr>
      <dsp:spPr>
        <a:xfrm rot="7640">
          <a:off x="5978532" y="208631"/>
          <a:ext cx="683461" cy="3839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100" kern="1200"/>
        </a:p>
      </dsp:txBody>
      <dsp:txXfrm>
        <a:off x="5978532" y="285286"/>
        <a:ext cx="568287" cy="230348"/>
      </dsp:txXfrm>
    </dsp:sp>
    <dsp:sp modelId="{D11F7044-A6FB-41C6-B51F-324E8872B78B}">
      <dsp:nvSpPr>
        <dsp:cNvPr id="0" name=""/>
        <dsp:cNvSpPr/>
      </dsp:nvSpPr>
      <dsp:spPr>
        <a:xfrm>
          <a:off x="7089876" y="56122"/>
          <a:ext cx="1980087" cy="10098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000" b="1" u="sng" kern="1200" dirty="0" smtClean="0">
              <a:solidFill>
                <a:schemeClr val="tx1"/>
              </a:solidFill>
            </a:rPr>
            <a:t>ANEXO ATS</a:t>
          </a:r>
          <a:endParaRPr lang="es-EC" sz="2000" b="1" u="sng" kern="1200" dirty="0">
            <a:solidFill>
              <a:schemeClr val="tx1"/>
            </a:solidFill>
          </a:endParaRPr>
        </a:p>
      </dsp:txBody>
      <dsp:txXfrm>
        <a:off x="7089876" y="56122"/>
        <a:ext cx="1980087" cy="673241"/>
      </dsp:txXfrm>
    </dsp:sp>
    <dsp:sp modelId="{B0769B85-E6A6-45D1-AB8C-F3E395E79DB7}">
      <dsp:nvSpPr>
        <dsp:cNvPr id="0" name=""/>
        <dsp:cNvSpPr/>
      </dsp:nvSpPr>
      <dsp:spPr>
        <a:xfrm>
          <a:off x="7600479" y="965086"/>
          <a:ext cx="2125529" cy="28704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400" kern="1200" dirty="0" smtClean="0"/>
            <a:t>Ventas y</a:t>
          </a:r>
          <a:endParaRPr lang="es-EC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400" kern="1200" dirty="0" smtClean="0"/>
            <a:t>Compras</a:t>
          </a:r>
          <a:endParaRPr lang="es-EC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400" kern="1200" dirty="0" smtClean="0"/>
            <a:t>Retenciones Iva por pagar (por compras)</a:t>
          </a:r>
          <a:endParaRPr lang="es-EC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400" kern="1200" dirty="0" smtClean="0"/>
            <a:t>Retenciones Renta por pagar (por compras) </a:t>
          </a:r>
          <a:endParaRPr lang="es-EC" sz="1400" kern="1200" dirty="0"/>
        </a:p>
      </dsp:txBody>
      <dsp:txXfrm>
        <a:off x="7662734" y="1027341"/>
        <a:ext cx="2001019" cy="2745927"/>
      </dsp:txXfrm>
    </dsp:sp>
    <dsp:sp modelId="{420072F5-5B12-412F-98AA-C57D303FABB3}">
      <dsp:nvSpPr>
        <dsp:cNvPr id="0" name=""/>
        <dsp:cNvSpPr/>
      </dsp:nvSpPr>
      <dsp:spPr>
        <a:xfrm rot="21304441">
          <a:off x="2341533" y="2774323"/>
          <a:ext cx="786748" cy="3951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100" kern="1200"/>
        </a:p>
      </dsp:txBody>
      <dsp:txXfrm rot="10800000">
        <a:off x="2341752" y="2858439"/>
        <a:ext cx="668207" cy="237082"/>
      </dsp:txXfrm>
    </dsp:sp>
    <dsp:sp modelId="{053A3496-49F7-4E9E-ACF6-0D7019ACD42D}">
      <dsp:nvSpPr>
        <dsp:cNvPr id="0" name=""/>
        <dsp:cNvSpPr/>
      </dsp:nvSpPr>
      <dsp:spPr>
        <a:xfrm>
          <a:off x="3412004" y="2618348"/>
          <a:ext cx="2119284" cy="8584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600" b="1" u="sng" kern="1200" dirty="0" smtClean="0">
              <a:solidFill>
                <a:schemeClr val="tx1"/>
              </a:solidFill>
            </a:rPr>
            <a:t>FORMULARIO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600" b="1" u="sng" kern="1200" dirty="0" smtClean="0">
              <a:solidFill>
                <a:schemeClr val="tx1"/>
              </a:solidFill>
            </a:rPr>
            <a:t>SRI-103</a:t>
          </a:r>
          <a:endParaRPr lang="es-EC" sz="1600" b="1" u="sng" kern="1200" dirty="0">
            <a:solidFill>
              <a:schemeClr val="tx1"/>
            </a:solidFill>
          </a:endParaRPr>
        </a:p>
      </dsp:txBody>
      <dsp:txXfrm>
        <a:off x="3412004" y="2618348"/>
        <a:ext cx="2119284" cy="572274"/>
      </dsp:txXfrm>
    </dsp:sp>
    <dsp:sp modelId="{31CA5588-3BBD-4D8B-92BB-27A414563D8D}">
      <dsp:nvSpPr>
        <dsp:cNvPr id="0" name=""/>
        <dsp:cNvSpPr/>
      </dsp:nvSpPr>
      <dsp:spPr>
        <a:xfrm>
          <a:off x="4343705" y="3370203"/>
          <a:ext cx="1950758" cy="12641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400" kern="1200" dirty="0" smtClean="0"/>
            <a:t>Compras</a:t>
          </a:r>
          <a:endParaRPr lang="es-EC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400" kern="1200" dirty="0" smtClean="0"/>
            <a:t>Retenciones Renta por pagar (por compras)</a:t>
          </a:r>
          <a:endParaRPr lang="es-EC" sz="1400" kern="1200" dirty="0"/>
        </a:p>
      </dsp:txBody>
      <dsp:txXfrm>
        <a:off x="4380731" y="3407229"/>
        <a:ext cx="1876706" cy="11901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504071-867C-4364-A793-E606E016C3D6}">
      <dsp:nvSpPr>
        <dsp:cNvPr id="0" name=""/>
        <dsp:cNvSpPr/>
      </dsp:nvSpPr>
      <dsp:spPr>
        <a:xfrm>
          <a:off x="3365" y="2080"/>
          <a:ext cx="2888892" cy="15975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0668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800" b="1" u="sng" kern="1200" dirty="0" smtClean="0">
              <a:solidFill>
                <a:schemeClr val="tx1"/>
              </a:solidFill>
            </a:rPr>
            <a:t>FORMULARIO SRI-104</a:t>
          </a:r>
          <a:endParaRPr lang="es-EC" sz="2800" b="1" u="sng" kern="1200" dirty="0">
            <a:solidFill>
              <a:schemeClr val="tx1"/>
            </a:solidFill>
          </a:endParaRPr>
        </a:p>
      </dsp:txBody>
      <dsp:txXfrm>
        <a:off x="3365" y="2080"/>
        <a:ext cx="2888892" cy="1065001"/>
      </dsp:txXfrm>
    </dsp:sp>
    <dsp:sp modelId="{2092600A-B386-4E31-8ACC-58D475F7E515}">
      <dsp:nvSpPr>
        <dsp:cNvPr id="0" name=""/>
        <dsp:cNvSpPr/>
      </dsp:nvSpPr>
      <dsp:spPr>
        <a:xfrm>
          <a:off x="595066" y="1067082"/>
          <a:ext cx="2888892" cy="37485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000" b="1" u="sng" kern="1200" dirty="0" smtClean="0"/>
            <a:t>COMPRAS LOCALES:</a:t>
          </a:r>
          <a:endParaRPr lang="es-EC" sz="2000" b="1" u="sng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2000" b="1" u="sng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000" b="1" kern="1200" dirty="0" smtClean="0"/>
            <a:t>Compras brutas</a:t>
          </a:r>
          <a:endParaRPr lang="es-EC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000" b="1" kern="1200" dirty="0" smtClean="0"/>
            <a:t>Compras netas</a:t>
          </a:r>
          <a:endParaRPr lang="es-EC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000" b="1" u="sng" kern="1200" dirty="0" smtClean="0"/>
            <a:t>IMPORTACIONES:</a:t>
          </a:r>
          <a:endParaRPr lang="es-EC" sz="2000" b="1" u="sng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2000" b="1" u="sng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2000" b="1" u="sng" kern="1200" dirty="0"/>
        </a:p>
      </dsp:txBody>
      <dsp:txXfrm>
        <a:off x="679679" y="1151695"/>
        <a:ext cx="2719666" cy="3579274"/>
      </dsp:txXfrm>
    </dsp:sp>
    <dsp:sp modelId="{D29F2702-41F4-4165-B7B6-B694E6D9518B}">
      <dsp:nvSpPr>
        <dsp:cNvPr id="0" name=""/>
        <dsp:cNvSpPr/>
      </dsp:nvSpPr>
      <dsp:spPr>
        <a:xfrm>
          <a:off x="3330203" y="174956"/>
          <a:ext cx="928444" cy="7192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600" kern="1200"/>
        </a:p>
      </dsp:txBody>
      <dsp:txXfrm>
        <a:off x="3330203" y="318806"/>
        <a:ext cx="712669" cy="431550"/>
      </dsp:txXfrm>
    </dsp:sp>
    <dsp:sp modelId="{48038C92-3D79-4D40-A70E-45DB87134ECF}">
      <dsp:nvSpPr>
        <dsp:cNvPr id="0" name=""/>
        <dsp:cNvSpPr/>
      </dsp:nvSpPr>
      <dsp:spPr>
        <a:xfrm>
          <a:off x="4644040" y="2080"/>
          <a:ext cx="2888892" cy="15975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0668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800" b="1" u="sng" kern="1200" dirty="0" smtClean="0">
              <a:solidFill>
                <a:schemeClr val="tx1"/>
              </a:solidFill>
            </a:rPr>
            <a:t>FORMULARIO SRI-103</a:t>
          </a:r>
          <a:endParaRPr lang="es-EC" sz="2800" u="sng" kern="1200" dirty="0"/>
        </a:p>
      </dsp:txBody>
      <dsp:txXfrm>
        <a:off x="4644040" y="2080"/>
        <a:ext cx="2888892" cy="1065001"/>
      </dsp:txXfrm>
    </dsp:sp>
    <dsp:sp modelId="{F3D11BA3-EA64-442B-87FF-8921DDC617C9}">
      <dsp:nvSpPr>
        <dsp:cNvPr id="0" name=""/>
        <dsp:cNvSpPr/>
      </dsp:nvSpPr>
      <dsp:spPr>
        <a:xfrm>
          <a:off x="5235741" y="1067082"/>
          <a:ext cx="2888892" cy="37485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000" b="1" u="sng" kern="1200" dirty="0" smtClean="0"/>
            <a:t>COMPRAS LOCALES:</a:t>
          </a:r>
          <a:endParaRPr lang="es-EC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2000" b="1" u="sng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000" b="1" kern="1200" dirty="0" smtClean="0"/>
            <a:t>Compras brutas</a:t>
          </a:r>
          <a:endParaRPr lang="es-EC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2000" b="1" u="sng" kern="1200" dirty="0" smtClean="0"/>
            <a:t>PAGOS AL EXTERIOR:</a:t>
          </a:r>
          <a:endParaRPr lang="es-EC" sz="2000" b="1" u="sng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2000" b="1" u="sng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2000" b="1" u="sng" kern="1200" dirty="0"/>
        </a:p>
      </dsp:txBody>
      <dsp:txXfrm>
        <a:off x="5320354" y="1151695"/>
        <a:ext cx="2719666" cy="357927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504071-867C-4364-A793-E606E016C3D6}">
      <dsp:nvSpPr>
        <dsp:cNvPr id="0" name=""/>
        <dsp:cNvSpPr/>
      </dsp:nvSpPr>
      <dsp:spPr>
        <a:xfrm>
          <a:off x="552" y="110440"/>
          <a:ext cx="2668190" cy="1600914"/>
        </a:xfrm>
        <a:prstGeom prst="roundRect">
          <a:avLst>
            <a:gd name="adj" fmla="val 10000"/>
          </a:avLst>
        </a:prstGeom>
        <a:solidFill>
          <a:srgbClr val="00FFCC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0668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800" b="1" u="sng" kern="1200" dirty="0" smtClean="0">
              <a:solidFill>
                <a:schemeClr val="tx1"/>
              </a:solidFill>
            </a:rPr>
            <a:t>FORMULARIO SRI-104</a:t>
          </a:r>
          <a:endParaRPr lang="es-EC" sz="2800" b="1" u="sng" kern="1200" dirty="0">
            <a:solidFill>
              <a:schemeClr val="tx1"/>
            </a:solidFill>
          </a:endParaRPr>
        </a:p>
      </dsp:txBody>
      <dsp:txXfrm>
        <a:off x="552" y="110440"/>
        <a:ext cx="2668190" cy="1067276"/>
      </dsp:txXfrm>
    </dsp:sp>
    <dsp:sp modelId="{2092600A-B386-4E31-8ACC-58D475F7E515}">
      <dsp:nvSpPr>
        <dsp:cNvPr id="0" name=""/>
        <dsp:cNvSpPr/>
      </dsp:nvSpPr>
      <dsp:spPr>
        <a:xfrm>
          <a:off x="227747" y="1177717"/>
          <a:ext cx="3306795" cy="35568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marL="11430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300" b="1" u="sng" kern="1200" dirty="0" smtClean="0"/>
            <a:t>COMPRAS LOCALES:</a:t>
          </a:r>
          <a:endParaRPr lang="es-EC" sz="1300" b="1" u="sng" kern="1200" dirty="0"/>
        </a:p>
        <a:p>
          <a:pPr marL="11430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300" b="1" u="sng" kern="1200" dirty="0"/>
        </a:p>
        <a:p>
          <a:pPr marL="11430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300" b="1" u="sng" kern="1200" dirty="0" smtClean="0"/>
            <a:t>Compras brutas</a:t>
          </a:r>
          <a:endParaRPr lang="es-EC" sz="1300" b="1" u="sng" kern="1200" dirty="0"/>
        </a:p>
        <a:p>
          <a:pPr marL="11430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300" b="1" u="sng" kern="1200" dirty="0"/>
        </a:p>
        <a:p>
          <a:pPr marL="11430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300" b="1" u="sng" kern="1200" dirty="0" smtClean="0"/>
            <a:t>Compras netas, comprende:</a:t>
          </a:r>
          <a:endParaRPr lang="es-EC" sz="1300" b="1" u="sng" kern="1200" dirty="0"/>
        </a:p>
        <a:p>
          <a:pPr marL="45085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300" b="1" kern="1200" dirty="0" smtClean="0">
              <a:solidFill>
                <a:srgbClr val="0070C0"/>
              </a:solidFill>
            </a:rPr>
            <a:t>C. 0%</a:t>
          </a:r>
          <a:endParaRPr lang="es-EC" sz="1300" b="1" u="sng" kern="1200" dirty="0"/>
        </a:p>
        <a:p>
          <a:pPr marL="45085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300" b="1" kern="1200" dirty="0" smtClean="0">
              <a:solidFill>
                <a:srgbClr val="0070C0"/>
              </a:solidFill>
            </a:rPr>
            <a:t>C. 12%</a:t>
          </a:r>
          <a:endParaRPr lang="es-EC" sz="1300" b="1" u="sng" kern="1200" dirty="0"/>
        </a:p>
        <a:p>
          <a:pPr marL="45085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300" b="1" kern="1200" dirty="0" smtClean="0">
              <a:solidFill>
                <a:srgbClr val="0070C0"/>
              </a:solidFill>
            </a:rPr>
            <a:t>Notas de crédito</a:t>
          </a:r>
          <a:endParaRPr lang="es-EC" sz="1300" b="1" u="sng" kern="1200" dirty="0"/>
        </a:p>
        <a:p>
          <a:pPr marL="45085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300" b="1" kern="1200" dirty="0" smtClean="0">
              <a:solidFill>
                <a:srgbClr val="0070C0"/>
              </a:solidFill>
            </a:rPr>
            <a:t>C. No objeto, Exentas</a:t>
          </a:r>
          <a:endParaRPr lang="es-EC" sz="1300" b="1" u="sng" kern="1200" dirty="0"/>
        </a:p>
        <a:p>
          <a:pPr marL="11430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300" b="1" kern="1200" dirty="0"/>
        </a:p>
        <a:p>
          <a:pPr marL="228600" lvl="2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300" b="1" kern="1200" dirty="0"/>
        </a:p>
        <a:p>
          <a:pPr marL="11430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300" b="1" kern="1200" dirty="0"/>
        </a:p>
        <a:p>
          <a:pPr marL="11430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300" b="1" u="sng" kern="1200" dirty="0" smtClean="0"/>
            <a:t>Importaciones:</a:t>
          </a:r>
          <a:endParaRPr lang="es-EC" sz="1300" b="1" u="sng" kern="1200" dirty="0"/>
        </a:p>
        <a:p>
          <a:pPr marL="11430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300" b="1" u="sng" kern="1200" dirty="0"/>
        </a:p>
        <a:p>
          <a:pPr marL="11430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300" b="1" u="sng" kern="1200" dirty="0"/>
        </a:p>
      </dsp:txBody>
      <dsp:txXfrm>
        <a:off x="324600" y="1274570"/>
        <a:ext cx="3113089" cy="3363094"/>
      </dsp:txXfrm>
    </dsp:sp>
    <dsp:sp modelId="{D29F2702-41F4-4165-B7B6-B694E6D9518B}">
      <dsp:nvSpPr>
        <dsp:cNvPr id="0" name=""/>
        <dsp:cNvSpPr/>
      </dsp:nvSpPr>
      <dsp:spPr>
        <a:xfrm>
          <a:off x="3153056" y="311927"/>
          <a:ext cx="1026744" cy="6643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000" kern="1200"/>
        </a:p>
      </dsp:txBody>
      <dsp:txXfrm>
        <a:off x="3153056" y="444787"/>
        <a:ext cx="827453" cy="398582"/>
      </dsp:txXfrm>
    </dsp:sp>
    <dsp:sp modelId="{48038C92-3D79-4D40-A70E-45DB87134ECF}">
      <dsp:nvSpPr>
        <dsp:cNvPr id="0" name=""/>
        <dsp:cNvSpPr/>
      </dsp:nvSpPr>
      <dsp:spPr>
        <a:xfrm>
          <a:off x="4605997" y="110440"/>
          <a:ext cx="2668190" cy="1600914"/>
        </a:xfrm>
        <a:prstGeom prst="roundRect">
          <a:avLst>
            <a:gd name="adj" fmla="val 10000"/>
          </a:avLst>
        </a:prstGeom>
        <a:solidFill>
          <a:srgbClr val="00FFCC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0668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800" b="1" u="sng" kern="1200" dirty="0" smtClean="0">
              <a:solidFill>
                <a:schemeClr val="tx1"/>
              </a:solidFill>
            </a:rPr>
            <a:t>Anexo ATS</a:t>
          </a:r>
          <a:endParaRPr lang="es-EC" sz="2800" u="sng" kern="1200" dirty="0"/>
        </a:p>
      </dsp:txBody>
      <dsp:txXfrm>
        <a:off x="4605997" y="110440"/>
        <a:ext cx="2668190" cy="1067276"/>
      </dsp:txXfrm>
    </dsp:sp>
    <dsp:sp modelId="{F3D11BA3-EA64-442B-87FF-8921DDC617C9}">
      <dsp:nvSpPr>
        <dsp:cNvPr id="0" name=""/>
        <dsp:cNvSpPr/>
      </dsp:nvSpPr>
      <dsp:spPr>
        <a:xfrm>
          <a:off x="4845732" y="1177717"/>
          <a:ext cx="3281714" cy="35568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300" b="1" u="sng" kern="1200" dirty="0" smtClean="0"/>
            <a:t>COMPRAS LOCALES:</a:t>
          </a:r>
          <a:endParaRPr lang="es-EC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300" b="1" u="sng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300" b="1" kern="1200" dirty="0" smtClean="0"/>
            <a:t>Compras brutas</a:t>
          </a:r>
          <a:endParaRPr lang="es-EC" sz="1300" b="1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300" b="1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300" b="1" u="sng" kern="1200" dirty="0" smtClean="0"/>
            <a:t>Compras netas, comprende:</a:t>
          </a:r>
          <a:endParaRPr lang="es-EC" sz="1300" b="1" u="sng" kern="1200" dirty="0"/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300" b="1" kern="1200" smtClean="0">
              <a:solidFill>
                <a:srgbClr val="0070C0"/>
              </a:solidFill>
            </a:rPr>
            <a:t>C. 0%</a:t>
          </a:r>
          <a:endParaRPr lang="es-EC" sz="1300" b="1" u="sng" kern="1200" dirty="0"/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300" b="1" kern="1200" smtClean="0">
              <a:solidFill>
                <a:srgbClr val="0070C0"/>
              </a:solidFill>
            </a:rPr>
            <a:t>C. 12%</a:t>
          </a:r>
          <a:endParaRPr lang="es-EC" sz="1300" b="1" u="sng" kern="1200" dirty="0"/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300" b="1" kern="1200" smtClean="0">
              <a:solidFill>
                <a:srgbClr val="0070C0"/>
              </a:solidFill>
            </a:rPr>
            <a:t>Notas de crédito</a:t>
          </a:r>
          <a:endParaRPr lang="es-EC" sz="1300" b="1" u="sng" kern="1200" dirty="0"/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300" b="1" kern="1200" dirty="0" smtClean="0">
              <a:solidFill>
                <a:srgbClr val="0070C0"/>
              </a:solidFill>
            </a:rPr>
            <a:t>C. No objeto, Exentas</a:t>
          </a:r>
          <a:endParaRPr lang="es-EC" sz="1300" b="1" u="sng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300" b="1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300" b="1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300" b="1" u="sng" kern="1200" dirty="0" smtClean="0"/>
            <a:t>No se registran Importaciones</a:t>
          </a:r>
          <a:endParaRPr lang="es-EC" sz="1300" b="1" u="sng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300" b="1" u="sng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300" b="1" u="sng" kern="1200" dirty="0"/>
        </a:p>
      </dsp:txBody>
      <dsp:txXfrm>
        <a:off x="4941850" y="1273835"/>
        <a:ext cx="3089478" cy="336456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504071-867C-4364-A793-E606E016C3D6}">
      <dsp:nvSpPr>
        <dsp:cNvPr id="0" name=""/>
        <dsp:cNvSpPr/>
      </dsp:nvSpPr>
      <dsp:spPr>
        <a:xfrm>
          <a:off x="70582" y="7953"/>
          <a:ext cx="3570746" cy="1602139"/>
        </a:xfrm>
        <a:prstGeom prst="roundRect">
          <a:avLst>
            <a:gd name="adj" fmla="val 10000"/>
          </a:avLst>
        </a:prstGeom>
        <a:solidFill>
          <a:srgbClr val="FFC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0668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800" b="1" u="sng" kern="1200" dirty="0" smtClean="0">
              <a:solidFill>
                <a:schemeClr val="tx1"/>
              </a:solidFill>
            </a:rPr>
            <a:t>FORMULARIO SRI-103</a:t>
          </a:r>
          <a:endParaRPr lang="es-EC" sz="2800" b="1" u="sng" kern="1200" dirty="0">
            <a:solidFill>
              <a:schemeClr val="tx1"/>
            </a:solidFill>
          </a:endParaRPr>
        </a:p>
      </dsp:txBody>
      <dsp:txXfrm>
        <a:off x="70582" y="7953"/>
        <a:ext cx="3570746" cy="1068092"/>
      </dsp:txXfrm>
    </dsp:sp>
    <dsp:sp modelId="{2092600A-B386-4E31-8ACC-58D475F7E515}">
      <dsp:nvSpPr>
        <dsp:cNvPr id="0" name=""/>
        <dsp:cNvSpPr/>
      </dsp:nvSpPr>
      <dsp:spPr>
        <a:xfrm>
          <a:off x="644770" y="1061752"/>
          <a:ext cx="3360823" cy="26714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1430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600" b="1" u="sng" kern="1200" dirty="0" smtClean="0"/>
            <a:t> Base para retención de Impuesto a la Renta de personal (relación dependencia)</a:t>
          </a:r>
          <a:endParaRPr lang="es-EC" sz="1600" b="1" u="sng" kern="1200" dirty="0"/>
        </a:p>
        <a:p>
          <a:pPr marL="11430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600" b="1" u="sng" kern="1200" dirty="0"/>
        </a:p>
        <a:p>
          <a:pPr marL="11430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600" b="1" u="sng" kern="1200" dirty="0" smtClean="0"/>
            <a:t> Retención de Impuesto a la Renta</a:t>
          </a:r>
          <a:endParaRPr lang="es-EC" sz="1600" b="1" u="sng" kern="1200" dirty="0"/>
        </a:p>
      </dsp:txBody>
      <dsp:txXfrm>
        <a:off x="723014" y="1139996"/>
        <a:ext cx="3204335" cy="2514969"/>
      </dsp:txXfrm>
    </dsp:sp>
    <dsp:sp modelId="{D29F2702-41F4-4165-B7B6-B694E6D9518B}">
      <dsp:nvSpPr>
        <dsp:cNvPr id="0" name=""/>
        <dsp:cNvSpPr/>
      </dsp:nvSpPr>
      <dsp:spPr>
        <a:xfrm rot="21595012">
          <a:off x="4118934" y="93909"/>
          <a:ext cx="1012525" cy="8881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400" kern="1200"/>
        </a:p>
      </dsp:txBody>
      <dsp:txXfrm>
        <a:off x="4118934" y="271731"/>
        <a:ext cx="746082" cy="532886"/>
      </dsp:txXfrm>
    </dsp:sp>
    <dsp:sp modelId="{48038C92-3D79-4D40-A70E-45DB87134ECF}">
      <dsp:nvSpPr>
        <dsp:cNvPr id="0" name=""/>
        <dsp:cNvSpPr/>
      </dsp:nvSpPr>
      <dsp:spPr>
        <a:xfrm>
          <a:off x="5551752" y="0"/>
          <a:ext cx="3570746" cy="1602139"/>
        </a:xfrm>
        <a:prstGeom prst="roundRect">
          <a:avLst>
            <a:gd name="adj" fmla="val 10000"/>
          </a:avLst>
        </a:prstGeom>
        <a:solidFill>
          <a:srgbClr val="FFC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0668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800" b="1" u="sng" kern="1200" dirty="0" smtClean="0">
              <a:solidFill>
                <a:schemeClr val="tx1"/>
              </a:solidFill>
            </a:rPr>
            <a:t>Anexo ATS</a:t>
          </a:r>
          <a:endParaRPr lang="es-EC" sz="2800" u="sng" kern="1200" dirty="0"/>
        </a:p>
      </dsp:txBody>
      <dsp:txXfrm>
        <a:off x="5551752" y="0"/>
        <a:ext cx="3570746" cy="1068092"/>
      </dsp:txXfrm>
    </dsp:sp>
    <dsp:sp modelId="{F3D11BA3-EA64-442B-87FF-8921DDC617C9}">
      <dsp:nvSpPr>
        <dsp:cNvPr id="0" name=""/>
        <dsp:cNvSpPr/>
      </dsp:nvSpPr>
      <dsp:spPr>
        <a:xfrm>
          <a:off x="5974744" y="1071243"/>
          <a:ext cx="3823233" cy="26969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600" b="0" u="none" kern="1200" dirty="0" smtClean="0"/>
            <a:t>Sueldos</a:t>
          </a:r>
          <a:endParaRPr lang="es-EC" sz="1600" b="0" u="none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600" kern="1200" dirty="0" smtClean="0"/>
            <a:t>Sobresueldos</a:t>
          </a:r>
          <a:endParaRPr lang="es-EC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600" kern="1200" dirty="0" smtClean="0"/>
            <a:t>Utilidades</a:t>
          </a:r>
          <a:endParaRPr lang="es-EC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600" kern="1200" dirty="0" smtClean="0"/>
            <a:t>Otros ingresos</a:t>
          </a:r>
          <a:endParaRPr lang="es-EC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600" b="1" kern="1200" dirty="0" smtClean="0"/>
            <a:t>Valor de retención</a:t>
          </a:r>
          <a:endParaRPr lang="es-EC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600" b="1" kern="1200" dirty="0" smtClean="0"/>
            <a:t>de Impuesto a la</a:t>
          </a:r>
          <a:endParaRPr lang="es-EC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600" b="1" kern="1200" dirty="0" smtClean="0"/>
            <a:t>Renta</a:t>
          </a:r>
          <a:endParaRPr lang="es-EC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600" b="1" u="sng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600" b="1" u="sng" kern="1200" dirty="0"/>
        </a:p>
      </dsp:txBody>
      <dsp:txXfrm>
        <a:off x="6053736" y="1150235"/>
        <a:ext cx="3665249" cy="253898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504071-867C-4364-A793-E606E016C3D6}">
      <dsp:nvSpPr>
        <dsp:cNvPr id="0" name=""/>
        <dsp:cNvSpPr/>
      </dsp:nvSpPr>
      <dsp:spPr>
        <a:xfrm>
          <a:off x="0" y="0"/>
          <a:ext cx="3916375" cy="1151645"/>
        </a:xfrm>
        <a:prstGeom prst="roundRect">
          <a:avLst>
            <a:gd name="adj" fmla="val 10000"/>
          </a:avLst>
        </a:prstGeom>
        <a:solidFill>
          <a:srgbClr val="FF00FF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b="1" u="sng" kern="1200" dirty="0" smtClean="0">
              <a:solidFill>
                <a:schemeClr val="tx1"/>
              </a:solidFill>
            </a:rPr>
            <a:t>FORMULARIO SRI-104</a:t>
          </a:r>
          <a:endParaRPr lang="es-EC" sz="2400" b="1" u="sng" kern="1200" dirty="0">
            <a:solidFill>
              <a:schemeClr val="tx1"/>
            </a:solidFill>
          </a:endParaRPr>
        </a:p>
      </dsp:txBody>
      <dsp:txXfrm>
        <a:off x="0" y="0"/>
        <a:ext cx="3916375" cy="767763"/>
      </dsp:txXfrm>
    </dsp:sp>
    <dsp:sp modelId="{2092600A-B386-4E31-8ACC-58D475F7E515}">
      <dsp:nvSpPr>
        <dsp:cNvPr id="0" name=""/>
        <dsp:cNvSpPr/>
      </dsp:nvSpPr>
      <dsp:spPr>
        <a:xfrm rot="10800000" flipV="1">
          <a:off x="767614" y="806112"/>
          <a:ext cx="3120291" cy="5448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1430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600" b="1" u="sng" kern="1200" dirty="0" smtClean="0"/>
            <a:t> Retenciones de IVA por pagar (por compras)</a:t>
          </a:r>
          <a:endParaRPr lang="es-EC" sz="1600" b="1" u="sng" kern="1200" dirty="0"/>
        </a:p>
      </dsp:txBody>
      <dsp:txXfrm rot="-10800000">
        <a:off x="783572" y="822070"/>
        <a:ext cx="3088375" cy="51293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504071-867C-4364-A793-E606E016C3D6}">
      <dsp:nvSpPr>
        <dsp:cNvPr id="0" name=""/>
        <dsp:cNvSpPr/>
      </dsp:nvSpPr>
      <dsp:spPr>
        <a:xfrm>
          <a:off x="55178" y="69562"/>
          <a:ext cx="3771093" cy="1076633"/>
        </a:xfrm>
        <a:prstGeom prst="roundRect">
          <a:avLst>
            <a:gd name="adj" fmla="val 10000"/>
          </a:avLst>
        </a:prstGeom>
        <a:solidFill>
          <a:srgbClr val="FF00FF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b="1" u="sng" kern="1200" dirty="0" smtClean="0">
              <a:solidFill>
                <a:schemeClr val="tx1"/>
              </a:solidFill>
            </a:rPr>
            <a:t>FORMULARIO SRI-103</a:t>
          </a:r>
          <a:endParaRPr lang="es-EC" sz="2400" b="1" u="sng" kern="1200" dirty="0">
            <a:solidFill>
              <a:schemeClr val="tx1"/>
            </a:solidFill>
          </a:endParaRPr>
        </a:p>
      </dsp:txBody>
      <dsp:txXfrm>
        <a:off x="55178" y="69562"/>
        <a:ext cx="3771093" cy="717755"/>
      </dsp:txXfrm>
    </dsp:sp>
    <dsp:sp modelId="{2092600A-B386-4E31-8ACC-58D475F7E515}">
      <dsp:nvSpPr>
        <dsp:cNvPr id="0" name=""/>
        <dsp:cNvSpPr/>
      </dsp:nvSpPr>
      <dsp:spPr>
        <a:xfrm rot="10800000" flipV="1">
          <a:off x="772134" y="791926"/>
          <a:ext cx="3076517" cy="6885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1430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600" b="1" u="sng" kern="1200" dirty="0" smtClean="0"/>
            <a:t> Retenciones de Renta por pagar (por compras)</a:t>
          </a:r>
          <a:endParaRPr lang="es-EC" sz="1600" b="1" u="sng" kern="1200" dirty="0"/>
        </a:p>
      </dsp:txBody>
      <dsp:txXfrm rot="-10800000">
        <a:off x="792300" y="812092"/>
        <a:ext cx="3036185" cy="64817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504071-867C-4364-A793-E606E016C3D6}">
      <dsp:nvSpPr>
        <dsp:cNvPr id="0" name=""/>
        <dsp:cNvSpPr/>
      </dsp:nvSpPr>
      <dsp:spPr>
        <a:xfrm>
          <a:off x="58800" y="68681"/>
          <a:ext cx="3972278" cy="1291010"/>
        </a:xfrm>
        <a:prstGeom prst="roundRect">
          <a:avLst>
            <a:gd name="adj" fmla="val 10000"/>
          </a:avLst>
        </a:prstGeom>
        <a:solidFill>
          <a:srgbClr val="FF00FF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b="1" u="sng" kern="1200" dirty="0" smtClean="0">
              <a:solidFill>
                <a:schemeClr val="tx1"/>
              </a:solidFill>
            </a:rPr>
            <a:t>FORMULARIO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b="1" u="sng" kern="1200" dirty="0" smtClean="0">
              <a:solidFill>
                <a:schemeClr val="tx1"/>
              </a:solidFill>
            </a:rPr>
            <a:t>SRI-101 </a:t>
          </a:r>
          <a:r>
            <a:rPr lang="es-EC" sz="2400" b="1" u="sng" kern="1200" err="1" smtClean="0">
              <a:solidFill>
                <a:schemeClr val="tx1"/>
              </a:solidFill>
            </a:rPr>
            <a:t>Imp.Rta</a:t>
          </a:r>
          <a:r>
            <a:rPr lang="es-EC" sz="2400" b="1" u="sng" kern="1200" smtClean="0">
              <a:solidFill>
                <a:schemeClr val="tx1"/>
              </a:solidFill>
            </a:rPr>
            <a:t>.</a:t>
          </a:r>
          <a:endParaRPr lang="es-EC" sz="2400" b="1" u="sng" kern="1200" dirty="0">
            <a:solidFill>
              <a:schemeClr val="tx1"/>
            </a:solidFill>
          </a:endParaRPr>
        </a:p>
      </dsp:txBody>
      <dsp:txXfrm>
        <a:off x="58800" y="68681"/>
        <a:ext cx="3972278" cy="860673"/>
      </dsp:txXfrm>
    </dsp:sp>
    <dsp:sp modelId="{2092600A-B386-4E31-8ACC-58D475F7E515}">
      <dsp:nvSpPr>
        <dsp:cNvPr id="0" name=""/>
        <dsp:cNvSpPr/>
      </dsp:nvSpPr>
      <dsp:spPr>
        <a:xfrm rot="10800000" flipV="1">
          <a:off x="744756" y="1129295"/>
          <a:ext cx="3343134" cy="7242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1430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600" b="1" u="sng" kern="1200" dirty="0" smtClean="0"/>
            <a:t> Retenciones de Clientes Crédito Tributario</a:t>
          </a:r>
          <a:endParaRPr lang="es-EC" sz="1600" b="1" u="sng" kern="1200" dirty="0"/>
        </a:p>
      </dsp:txBody>
      <dsp:txXfrm rot="-10800000">
        <a:off x="765969" y="1150508"/>
        <a:ext cx="3300708" cy="68182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038C92-3D79-4D40-A70E-45DB87134ECF}">
      <dsp:nvSpPr>
        <dsp:cNvPr id="0" name=""/>
        <dsp:cNvSpPr/>
      </dsp:nvSpPr>
      <dsp:spPr>
        <a:xfrm>
          <a:off x="76042" y="0"/>
          <a:ext cx="3817414" cy="2160000"/>
        </a:xfrm>
        <a:prstGeom prst="roundRect">
          <a:avLst>
            <a:gd name="adj" fmla="val 10000"/>
          </a:avLst>
        </a:prstGeom>
        <a:solidFill>
          <a:srgbClr val="FFC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0668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800" b="1" u="sng" kern="1200" dirty="0" smtClean="0">
              <a:solidFill>
                <a:schemeClr val="tx1"/>
              </a:solidFill>
            </a:rPr>
            <a:t>Anexo ATS</a:t>
          </a:r>
          <a:endParaRPr lang="es-EC" sz="2800" u="sng" kern="1200" dirty="0"/>
        </a:p>
      </dsp:txBody>
      <dsp:txXfrm>
        <a:off x="76042" y="0"/>
        <a:ext cx="3817414" cy="1440000"/>
      </dsp:txXfrm>
    </dsp:sp>
    <dsp:sp modelId="{F3D11BA3-EA64-442B-87FF-8921DDC617C9}">
      <dsp:nvSpPr>
        <dsp:cNvPr id="0" name=""/>
        <dsp:cNvSpPr/>
      </dsp:nvSpPr>
      <dsp:spPr>
        <a:xfrm>
          <a:off x="836278" y="1073307"/>
          <a:ext cx="3186624" cy="43118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600" b="1" u="sng" kern="1200" dirty="0" smtClean="0"/>
            <a:t>Retenciones de Renta por pagar (por compras)</a:t>
          </a:r>
          <a:endParaRPr lang="es-EC" sz="1600" b="0" u="none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600" b="0" u="none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600" b="0" u="none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600" b="0" u="none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600" b="1" u="sng" kern="1200" dirty="0" smtClean="0"/>
            <a:t>Retenciones de Renta por pagar (por compras)</a:t>
          </a:r>
          <a:endParaRPr lang="es-EC" sz="1600" b="0" u="none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600" b="0" u="none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600" b="0" u="none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600" b="0" u="none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600" b="0" u="none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C" sz="1600" b="0" u="none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600" b="1" u="sng" kern="1200" dirty="0" smtClean="0"/>
            <a:t>Retenciones de Clientes (por ventas)  Crédito Tributario</a:t>
          </a:r>
          <a:endParaRPr lang="es-EC" sz="1600" b="1" u="sng" kern="1200" dirty="0"/>
        </a:p>
      </dsp:txBody>
      <dsp:txXfrm>
        <a:off x="929611" y="1166640"/>
        <a:ext cx="2999958" cy="41251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3/8/2018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13" Type="http://schemas.openxmlformats.org/officeDocument/2006/relationships/diagramLayout" Target="../diagrams/layout7.xml"/><Relationship Id="rId18" Type="http://schemas.openxmlformats.org/officeDocument/2006/relationships/diagramLayout" Target="../diagrams/layout8.xml"/><Relationship Id="rId3" Type="http://schemas.openxmlformats.org/officeDocument/2006/relationships/diagramLayout" Target="../diagrams/layout5.xml"/><Relationship Id="rId21" Type="http://schemas.microsoft.com/office/2007/relationships/diagramDrawing" Target="../diagrams/drawing8.xml"/><Relationship Id="rId7" Type="http://schemas.openxmlformats.org/officeDocument/2006/relationships/diagramData" Target="../diagrams/data6.xml"/><Relationship Id="rId12" Type="http://schemas.openxmlformats.org/officeDocument/2006/relationships/diagramData" Target="../diagrams/data7.xml"/><Relationship Id="rId17" Type="http://schemas.openxmlformats.org/officeDocument/2006/relationships/diagramData" Target="../diagrams/data8.xml"/><Relationship Id="rId2" Type="http://schemas.openxmlformats.org/officeDocument/2006/relationships/diagramData" Target="../diagrams/data5.xml"/><Relationship Id="rId16" Type="http://schemas.microsoft.com/office/2007/relationships/diagramDrawing" Target="../diagrams/drawing7.xml"/><Relationship Id="rId20" Type="http://schemas.openxmlformats.org/officeDocument/2006/relationships/diagramColors" Target="../diagrams/colors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5" Type="http://schemas.openxmlformats.org/officeDocument/2006/relationships/diagramColors" Target="../diagrams/colors7.xml"/><Relationship Id="rId10" Type="http://schemas.openxmlformats.org/officeDocument/2006/relationships/diagramColors" Target="../diagrams/colors6.xml"/><Relationship Id="rId19" Type="http://schemas.openxmlformats.org/officeDocument/2006/relationships/diagramQuickStyle" Target="../diagrams/quickStyle8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Relationship Id="rId1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34096" y="450761"/>
            <a:ext cx="8886422" cy="2846231"/>
          </a:xfrm>
        </p:spPr>
        <p:txBody>
          <a:bodyPr/>
          <a:lstStyle/>
          <a:p>
            <a:pPr algn="ctr"/>
            <a:r>
              <a:rPr lang="es-EC" sz="6000" b="1" dirty="0" smtClean="0"/>
              <a:t>IMPUESTOS</a:t>
            </a:r>
            <a:br>
              <a:rPr lang="es-EC" sz="6000" b="1" dirty="0" smtClean="0"/>
            </a:br>
            <a:r>
              <a:rPr lang="es-EC" sz="6000" b="1" dirty="0" smtClean="0"/>
              <a:t>CRUCE DE INFORMACIÓN</a:t>
            </a:r>
            <a:br>
              <a:rPr lang="es-EC" sz="6000" b="1" dirty="0" smtClean="0"/>
            </a:br>
            <a:endParaRPr lang="es-EC" sz="6000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25002" y="3168203"/>
            <a:ext cx="9337183" cy="1979529"/>
          </a:xfrm>
        </p:spPr>
        <p:txBody>
          <a:bodyPr>
            <a:noAutofit/>
          </a:bodyPr>
          <a:lstStyle/>
          <a:p>
            <a:r>
              <a:rPr lang="es-EC" sz="5400" b="1" dirty="0"/>
              <a:t>Formularios </a:t>
            </a:r>
            <a:br>
              <a:rPr lang="es-EC" sz="5400" b="1" dirty="0"/>
            </a:br>
            <a:r>
              <a:rPr lang="es-EC" sz="5400" b="1" dirty="0"/>
              <a:t>SRI-104, SRI-103, Anexo ATS</a:t>
            </a:r>
            <a:endParaRPr lang="es-EC" sz="5400" dirty="0"/>
          </a:p>
        </p:txBody>
      </p:sp>
    </p:spTree>
    <p:extLst>
      <p:ext uri="{BB962C8B-B14F-4D97-AF65-F5344CB8AC3E}">
        <p14:creationId xmlns:p14="http://schemas.microsoft.com/office/powerpoint/2010/main" val="151896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214331963"/>
              </p:ext>
            </p:extLst>
          </p:nvPr>
        </p:nvGraphicFramePr>
        <p:xfrm>
          <a:off x="651576" y="1144806"/>
          <a:ext cx="11044556" cy="53770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651576" y="248990"/>
            <a:ext cx="10184746" cy="788240"/>
          </a:xfrm>
        </p:spPr>
        <p:txBody>
          <a:bodyPr>
            <a:noAutofit/>
          </a:bodyPr>
          <a:lstStyle/>
          <a:p>
            <a:r>
              <a:rPr lang="es-EC" sz="4000" b="1" dirty="0" smtClean="0"/>
              <a:t>COMPRAS Y VENTAS</a:t>
            </a:r>
            <a:endParaRPr lang="es-EC" b="1" dirty="0"/>
          </a:p>
        </p:txBody>
      </p:sp>
    </p:spTree>
    <p:extLst>
      <p:ext uri="{BB962C8B-B14F-4D97-AF65-F5344CB8AC3E}">
        <p14:creationId xmlns:p14="http://schemas.microsoft.com/office/powerpoint/2010/main" val="1965691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1576" y="248990"/>
            <a:ext cx="8596668" cy="1013138"/>
          </a:xfrm>
        </p:spPr>
        <p:txBody>
          <a:bodyPr>
            <a:normAutofit/>
          </a:bodyPr>
          <a:lstStyle/>
          <a:p>
            <a:r>
              <a:rPr lang="es-EC" sz="5400" dirty="0" smtClean="0"/>
              <a:t>COMPRAS</a:t>
            </a:r>
            <a:endParaRPr lang="es-EC" sz="5400" dirty="0"/>
          </a:p>
        </p:txBody>
      </p:sp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859941973"/>
              </p:ext>
            </p:extLst>
          </p:nvPr>
        </p:nvGraphicFramePr>
        <p:xfrm>
          <a:off x="1129664" y="1441159"/>
          <a:ext cx="8128000" cy="48176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Flecha derecha 10"/>
          <p:cNvSpPr/>
          <p:nvPr/>
        </p:nvSpPr>
        <p:spPr>
          <a:xfrm>
            <a:off x="4949910" y="3193960"/>
            <a:ext cx="944453" cy="656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200" dirty="0" smtClean="0">
                <a:solidFill>
                  <a:schemeClr val="tx1"/>
                </a:solidFill>
              </a:rPr>
              <a:t>Igual</a:t>
            </a:r>
            <a:endParaRPr lang="es-EC" sz="1200" dirty="0">
              <a:solidFill>
                <a:schemeClr val="tx1"/>
              </a:solidFill>
            </a:endParaRPr>
          </a:p>
        </p:txBody>
      </p:sp>
      <p:sp>
        <p:nvSpPr>
          <p:cNvPr id="13" name="Elipse 12"/>
          <p:cNvSpPr/>
          <p:nvPr/>
        </p:nvSpPr>
        <p:spPr>
          <a:xfrm>
            <a:off x="8445133" y="2693605"/>
            <a:ext cx="2518116" cy="2039817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600" b="1" dirty="0" smtClean="0">
                <a:solidFill>
                  <a:schemeClr val="tx1"/>
                </a:solidFill>
              </a:rPr>
              <a:t>BASE PARA RETENCIONES DE IMP.RENTA</a:t>
            </a:r>
            <a:endParaRPr lang="es-EC" sz="1600" b="1" dirty="0">
              <a:solidFill>
                <a:schemeClr val="tx1"/>
              </a:solidFill>
            </a:endParaRPr>
          </a:p>
        </p:txBody>
      </p:sp>
      <p:sp>
        <p:nvSpPr>
          <p:cNvPr id="7" name="Flecha derecha 6"/>
          <p:cNvSpPr/>
          <p:nvPr/>
        </p:nvSpPr>
        <p:spPr>
          <a:xfrm>
            <a:off x="4949910" y="4611860"/>
            <a:ext cx="944453" cy="7199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200" b="1" dirty="0" smtClean="0">
                <a:solidFill>
                  <a:schemeClr val="tx1"/>
                </a:solidFill>
              </a:rPr>
              <a:t>Tiene relación</a:t>
            </a:r>
            <a:endParaRPr lang="es-EC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230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1576" y="248990"/>
            <a:ext cx="8596668" cy="1013138"/>
          </a:xfrm>
        </p:spPr>
        <p:txBody>
          <a:bodyPr>
            <a:normAutofit/>
          </a:bodyPr>
          <a:lstStyle/>
          <a:p>
            <a:r>
              <a:rPr lang="es-EC" sz="5400" dirty="0" smtClean="0"/>
              <a:t>COMPRAS</a:t>
            </a:r>
            <a:endParaRPr lang="es-EC" sz="5400" dirty="0"/>
          </a:p>
        </p:txBody>
      </p:sp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1280763915"/>
              </p:ext>
            </p:extLst>
          </p:nvPr>
        </p:nvGraphicFramePr>
        <p:xfrm>
          <a:off x="1120244" y="1427512"/>
          <a:ext cx="8128000" cy="4844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Flecha derecha 10"/>
          <p:cNvSpPr/>
          <p:nvPr/>
        </p:nvSpPr>
        <p:spPr>
          <a:xfrm>
            <a:off x="4949910" y="3521974"/>
            <a:ext cx="944453" cy="656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200" dirty="0" smtClean="0">
                <a:solidFill>
                  <a:schemeClr val="tx1"/>
                </a:solidFill>
              </a:rPr>
              <a:t>Igual</a:t>
            </a:r>
            <a:endParaRPr lang="es-EC" sz="1200" dirty="0">
              <a:solidFill>
                <a:schemeClr val="tx1"/>
              </a:solidFill>
            </a:endParaRPr>
          </a:p>
        </p:txBody>
      </p:sp>
      <p:sp>
        <p:nvSpPr>
          <p:cNvPr id="13" name="Elipse 12"/>
          <p:cNvSpPr/>
          <p:nvPr/>
        </p:nvSpPr>
        <p:spPr>
          <a:xfrm>
            <a:off x="8402877" y="2162660"/>
            <a:ext cx="2092251" cy="1687329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600" b="1" dirty="0" smtClean="0">
                <a:solidFill>
                  <a:schemeClr val="tx1"/>
                </a:solidFill>
              </a:rPr>
              <a:t>BASE PARA RETENCIONES DE IMP.RENTA</a:t>
            </a:r>
            <a:endParaRPr lang="es-EC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53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1576" y="248990"/>
            <a:ext cx="10184746" cy="1115786"/>
          </a:xfrm>
        </p:spPr>
        <p:txBody>
          <a:bodyPr>
            <a:noAutofit/>
          </a:bodyPr>
          <a:lstStyle/>
          <a:p>
            <a:r>
              <a:rPr lang="es-EC" sz="4000" dirty="0" smtClean="0"/>
              <a:t>IMPUESTO A LA RENTA </a:t>
            </a:r>
            <a:br>
              <a:rPr lang="es-EC" sz="4000" dirty="0" smtClean="0"/>
            </a:br>
            <a:r>
              <a:rPr lang="es-EC" dirty="0" smtClean="0"/>
              <a:t>(personal en relación de dependencia</a:t>
            </a:r>
            <a:endParaRPr lang="es-EC" dirty="0"/>
          </a:p>
        </p:txBody>
      </p:sp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3160859586"/>
              </p:ext>
            </p:extLst>
          </p:nvPr>
        </p:nvGraphicFramePr>
        <p:xfrm>
          <a:off x="1038357" y="2236801"/>
          <a:ext cx="10125512" cy="3768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Flecha derecha 10"/>
          <p:cNvSpPr/>
          <p:nvPr/>
        </p:nvSpPr>
        <p:spPr>
          <a:xfrm>
            <a:off x="5645657" y="4059739"/>
            <a:ext cx="944453" cy="656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200" dirty="0" smtClean="0">
                <a:solidFill>
                  <a:schemeClr val="tx1"/>
                </a:solidFill>
              </a:rPr>
              <a:t>Igual</a:t>
            </a:r>
            <a:endParaRPr lang="es-EC" sz="1200" dirty="0">
              <a:solidFill>
                <a:schemeClr val="tx1"/>
              </a:solidFill>
            </a:endParaRPr>
          </a:p>
        </p:txBody>
      </p:sp>
      <p:sp>
        <p:nvSpPr>
          <p:cNvPr id="3" name="Cerrar llave 2"/>
          <p:cNvSpPr/>
          <p:nvPr/>
        </p:nvSpPr>
        <p:spPr>
          <a:xfrm>
            <a:off x="8966579" y="3425586"/>
            <a:ext cx="477671" cy="2238235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4" name="Rectángulo redondeado 3"/>
          <p:cNvSpPr/>
          <p:nvPr/>
        </p:nvSpPr>
        <p:spPr>
          <a:xfrm>
            <a:off x="9444250" y="3620068"/>
            <a:ext cx="1160060" cy="18492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400" b="1" dirty="0" smtClean="0">
                <a:solidFill>
                  <a:schemeClr val="tx1"/>
                </a:solidFill>
              </a:rPr>
              <a:t>Base y retención del impuesto a la renta</a:t>
            </a:r>
            <a:endParaRPr lang="es-EC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793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51576" y="248990"/>
            <a:ext cx="10184746" cy="1115786"/>
          </a:xfrm>
        </p:spPr>
        <p:txBody>
          <a:bodyPr>
            <a:noAutofit/>
          </a:bodyPr>
          <a:lstStyle/>
          <a:p>
            <a:r>
              <a:rPr lang="es-EC" sz="4000" dirty="0" smtClean="0"/>
              <a:t>RETENCIONES DE IMPUESTOS:</a:t>
            </a:r>
            <a:endParaRPr lang="es-EC" dirty="0"/>
          </a:p>
        </p:txBody>
      </p:sp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1641327036"/>
              </p:ext>
            </p:extLst>
          </p:nvPr>
        </p:nvGraphicFramePr>
        <p:xfrm>
          <a:off x="651576" y="1419603"/>
          <a:ext cx="4138788" cy="14964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Flecha derecha 10"/>
          <p:cNvSpPr/>
          <p:nvPr/>
        </p:nvSpPr>
        <p:spPr>
          <a:xfrm>
            <a:off x="5001617" y="3483317"/>
            <a:ext cx="944453" cy="656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200" dirty="0" smtClean="0">
                <a:solidFill>
                  <a:schemeClr val="tx1"/>
                </a:solidFill>
              </a:rPr>
              <a:t>Igual</a:t>
            </a:r>
            <a:endParaRPr lang="es-EC" sz="1200" dirty="0">
              <a:solidFill>
                <a:schemeClr val="tx1"/>
              </a:solidFill>
            </a:endParaRPr>
          </a:p>
        </p:txBody>
      </p:sp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826217747"/>
              </p:ext>
            </p:extLst>
          </p:nvPr>
        </p:nvGraphicFramePr>
        <p:xfrm>
          <a:off x="651577" y="2916070"/>
          <a:ext cx="4018234" cy="1928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4" name="Flecha derecha 13"/>
          <p:cNvSpPr/>
          <p:nvPr/>
        </p:nvSpPr>
        <p:spPr>
          <a:xfrm>
            <a:off x="4953304" y="2260039"/>
            <a:ext cx="944453" cy="656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200" dirty="0" smtClean="0">
                <a:solidFill>
                  <a:schemeClr val="tx1"/>
                </a:solidFill>
              </a:rPr>
              <a:t>Igual</a:t>
            </a:r>
            <a:endParaRPr lang="es-EC" sz="1200" dirty="0">
              <a:solidFill>
                <a:schemeClr val="tx1"/>
              </a:solidFill>
            </a:endParaRPr>
          </a:p>
        </p:txBody>
      </p:sp>
      <p:graphicFrame>
        <p:nvGraphicFramePr>
          <p:cNvPr id="15" name="Diagrama 14"/>
          <p:cNvGraphicFramePr/>
          <p:nvPr>
            <p:extLst>
              <p:ext uri="{D42A27DB-BD31-4B8C-83A1-F6EECF244321}">
                <p14:modId xmlns:p14="http://schemas.microsoft.com/office/powerpoint/2010/main" val="1693238850"/>
              </p:ext>
            </p:extLst>
          </p:nvPr>
        </p:nvGraphicFramePr>
        <p:xfrm>
          <a:off x="651577" y="4647059"/>
          <a:ext cx="4301728" cy="1928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6" name="Flecha derecha 15"/>
          <p:cNvSpPr/>
          <p:nvPr/>
        </p:nvSpPr>
        <p:spPr>
          <a:xfrm>
            <a:off x="4953303" y="5287096"/>
            <a:ext cx="944453" cy="6560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200" dirty="0" smtClean="0">
                <a:solidFill>
                  <a:schemeClr val="tx1"/>
                </a:solidFill>
              </a:rPr>
              <a:t>Igual</a:t>
            </a:r>
            <a:endParaRPr lang="es-EC" sz="1200" dirty="0">
              <a:solidFill>
                <a:schemeClr val="tx1"/>
              </a:solidFill>
            </a:endParaRPr>
          </a:p>
        </p:txBody>
      </p:sp>
      <p:graphicFrame>
        <p:nvGraphicFramePr>
          <p:cNvPr id="17" name="Diagrama 16"/>
          <p:cNvGraphicFramePr/>
          <p:nvPr>
            <p:extLst>
              <p:ext uri="{D42A27DB-BD31-4B8C-83A1-F6EECF244321}">
                <p14:modId xmlns:p14="http://schemas.microsoft.com/office/powerpoint/2010/main" val="3405458985"/>
              </p:ext>
            </p:extLst>
          </p:nvPr>
        </p:nvGraphicFramePr>
        <p:xfrm>
          <a:off x="6127846" y="1023581"/>
          <a:ext cx="4599294" cy="55136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2645503484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136</TotalTime>
  <Words>282</Words>
  <Application>Microsoft Office PowerPoint</Application>
  <PresentationFormat>Panorámica</PresentationFormat>
  <Paragraphs>83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Arial</vt:lpstr>
      <vt:lpstr>Trebuchet MS</vt:lpstr>
      <vt:lpstr>Wingdings 3</vt:lpstr>
      <vt:lpstr>Faceta</vt:lpstr>
      <vt:lpstr>IMPUESTOS CRUCE DE INFORMACIÓN </vt:lpstr>
      <vt:lpstr>COMPRAS Y VENTAS</vt:lpstr>
      <vt:lpstr>COMPRAS</vt:lpstr>
      <vt:lpstr>COMPRAS</vt:lpstr>
      <vt:lpstr>IMPUESTO A LA RENTA  (personal en relación de dependencia</vt:lpstr>
      <vt:lpstr>RETENCIONES DE IMPUESTOS: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IMPUESTOS CRUCE DE INFORMACIÓN</dc:title>
  <dc:creator>HP</dc:creator>
  <cp:lastModifiedBy>CRISTINA</cp:lastModifiedBy>
  <cp:revision>22</cp:revision>
  <dcterms:created xsi:type="dcterms:W3CDTF">2018-03-08T22:00:57Z</dcterms:created>
  <dcterms:modified xsi:type="dcterms:W3CDTF">2018-03-09T01:54:37Z</dcterms:modified>
</cp:coreProperties>
</file>